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  <p:sldMasterId id="2147483796" r:id="rId2"/>
    <p:sldMasterId id="2147483808" r:id="rId3"/>
    <p:sldMasterId id="2147483820" r:id="rId4"/>
    <p:sldMasterId id="2147483832" r:id="rId5"/>
  </p:sldMasterIdLst>
  <p:notesMasterIdLst>
    <p:notesMasterId r:id="rId31"/>
  </p:notesMasterIdLst>
  <p:sldIdLst>
    <p:sldId id="295" r:id="rId6"/>
    <p:sldId id="296" r:id="rId7"/>
    <p:sldId id="297" r:id="rId8"/>
    <p:sldId id="257" r:id="rId9"/>
    <p:sldId id="277" r:id="rId10"/>
    <p:sldId id="278" r:id="rId11"/>
    <p:sldId id="258" r:id="rId12"/>
    <p:sldId id="259" r:id="rId13"/>
    <p:sldId id="274" r:id="rId14"/>
    <p:sldId id="275" r:id="rId15"/>
    <p:sldId id="276" r:id="rId16"/>
    <p:sldId id="279" r:id="rId17"/>
    <p:sldId id="280" r:id="rId18"/>
    <p:sldId id="282" r:id="rId19"/>
    <p:sldId id="281" r:id="rId20"/>
    <p:sldId id="283" r:id="rId21"/>
    <p:sldId id="284" r:id="rId22"/>
    <p:sldId id="294" r:id="rId23"/>
    <p:sldId id="286" r:id="rId24"/>
    <p:sldId id="287" r:id="rId25"/>
    <p:sldId id="288" r:id="rId26"/>
    <p:sldId id="289" r:id="rId27"/>
    <p:sldId id="290" r:id="rId28"/>
    <p:sldId id="291" r:id="rId29"/>
    <p:sldId id="269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2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844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070CC4-CD6E-4D6B-92D7-363E3B4C19F6}" type="doc">
      <dgm:prSet loTypeId="urn:microsoft.com/office/officeart/2005/8/layout/hierarchy2" loCatId="hierarchy" qsTypeId="urn:microsoft.com/office/officeart/2005/8/quickstyle/3d3" qsCatId="3D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05064171-9EC0-421D-BBEF-1C1F9732B84A}">
      <dgm:prSet phldrT="[Text]"/>
      <dgm:spPr/>
      <dgm:t>
        <a:bodyPr/>
        <a:lstStyle/>
        <a:p>
          <a:r>
            <a:rPr lang="en-US" smtClean="0">
              <a:latin typeface="SutonnyMJ" pitchFamily="2" charset="0"/>
              <a:cs typeface="SutonnyMJ" pitchFamily="2" charset="0"/>
            </a:rPr>
            <a:t>MwZ</a:t>
          </a:r>
          <a:endParaRPr lang="en-US" dirty="0"/>
        </a:p>
      </dgm:t>
    </dgm:pt>
    <dgm:pt modelId="{F59E43EE-B2FA-48D1-9237-FC5B0CF755A3}" type="parTrans" cxnId="{491BD7DA-9C5F-4712-B9E0-9C9CB34F508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2EDA4D5-87D2-49DF-9416-E6269C07887E}" type="sibTrans" cxnId="{491BD7DA-9C5F-4712-B9E0-9C9CB34F508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2715BD8-8A16-4AD0-AF5E-4FCB68FDDF0D}">
      <dgm:prSet phldrT="[Text]"/>
      <dgm:spPr/>
      <dgm:t>
        <a:bodyPr/>
        <a:lstStyle/>
        <a:p>
          <a:r>
            <a:rPr lang="en-US" dirty="0" err="1" smtClean="0">
              <a:latin typeface="SutonnyMJ" pitchFamily="2" charset="0"/>
              <a:cs typeface="SutonnyMJ" pitchFamily="2" charset="0"/>
            </a:rPr>
            <a:t>Pjb</a:t>
          </a:r>
          <a:r>
            <a:rPr lang="en-US" dirty="0" smtClean="0">
              <a:latin typeface="SutonnyMJ" pitchFamily="2" charset="0"/>
              <a:cs typeface="SutonnyMJ" pitchFamily="2" charset="0"/>
            </a:rPr>
            <a:t> </a:t>
          </a:r>
          <a:r>
            <a:rPr lang="en-US" dirty="0" err="1" smtClean="0">
              <a:latin typeface="SutonnyMJ" pitchFamily="2" charset="0"/>
              <a:cs typeface="SutonnyMJ" pitchFamily="2" charset="0"/>
            </a:rPr>
            <a:t>MwZ</a:t>
          </a:r>
          <a:endParaRPr lang="en-US" dirty="0" smtClean="0">
            <a:latin typeface="SutonnyMJ" pitchFamily="2" charset="0"/>
            <a:cs typeface="SutonnyMJ" pitchFamily="2" charset="0"/>
          </a:endParaRPr>
        </a:p>
      </dgm:t>
    </dgm:pt>
    <dgm:pt modelId="{F8BF6EA1-1D24-49BF-AAE3-9F30B5F3253A}" type="parTrans" cxnId="{36AF2C8F-44BF-4ED1-BDC3-33B9E24703E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82F8A64-3677-46DB-B048-26C358EA4721}" type="sibTrans" cxnId="{36AF2C8F-44BF-4ED1-BDC3-33B9E24703E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13255FC-B294-4850-A57D-5752BC93C210}">
      <dgm:prSet phldrT="[Text]"/>
      <dgm:spPr/>
      <dgm:t>
        <a:bodyPr/>
        <a:lstStyle/>
        <a:p>
          <a:r>
            <a:rPr lang="en-US" smtClean="0">
              <a:latin typeface="SutonnyMJ" pitchFamily="2" charset="0"/>
              <a:cs typeface="SutonnyMJ" pitchFamily="2" charset="0"/>
            </a:rPr>
            <a:t>N~Y©b MwZ</a:t>
          </a:r>
          <a:endParaRPr lang="en-US" dirty="0" smtClean="0">
            <a:latin typeface="SutonnyMJ" pitchFamily="2" charset="0"/>
            <a:cs typeface="SutonnyMJ" pitchFamily="2" charset="0"/>
          </a:endParaRPr>
        </a:p>
      </dgm:t>
    </dgm:pt>
    <dgm:pt modelId="{0480DC06-4040-474D-826E-835E168DF483}" type="parTrans" cxnId="{1B4D03B5-79F3-4694-B86A-C6CCB5EBDE6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3ADDE4F-C9D1-49E1-92A4-970919253536}" type="sibTrans" cxnId="{1B4D03B5-79F3-4694-B86A-C6CCB5EBDE6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4248057-1253-48D3-A26F-D143145FF08E}">
      <dgm:prSet phldrT="[Text]"/>
      <dgm:spPr/>
      <dgm:t>
        <a:bodyPr/>
        <a:lstStyle/>
        <a:p>
          <a:r>
            <a:rPr lang="en-US" smtClean="0">
              <a:latin typeface="SutonnyMJ" pitchFamily="2" charset="0"/>
              <a:cs typeface="SutonnyMJ" pitchFamily="2" charset="0"/>
            </a:rPr>
            <a:t>RwUj MwZ</a:t>
          </a:r>
          <a:endParaRPr lang="en-US" dirty="0" smtClean="0">
            <a:latin typeface="SutonnyMJ" pitchFamily="2" charset="0"/>
            <a:cs typeface="SutonnyMJ" pitchFamily="2" charset="0"/>
          </a:endParaRPr>
        </a:p>
      </dgm:t>
    </dgm:pt>
    <dgm:pt modelId="{12EFDEF2-A1A4-45EB-BE78-AB7604ACD1B6}" type="parTrans" cxnId="{0F3FCE44-6A79-4E14-BAD9-1D17495B40C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D3ABA67-2BC8-49D3-AA4A-6FF0731E1F5C}" type="sibTrans" cxnId="{0F3FCE44-6A79-4E14-BAD9-1D17495B40C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D5EDBD9-79C9-41D4-B551-0D8A34CE67DE}">
      <dgm:prSet phldrT="[Text]"/>
      <dgm:spPr/>
      <dgm:t>
        <a:bodyPr/>
        <a:lstStyle/>
        <a:p>
          <a:r>
            <a:rPr lang="en-US" dirty="0" err="1" smtClean="0">
              <a:latin typeface="SutonnyMJ" pitchFamily="2" charset="0"/>
              <a:cs typeface="SutonnyMJ" pitchFamily="2" charset="0"/>
            </a:rPr>
            <a:t>ch©ve„Ë</a:t>
          </a:r>
          <a:r>
            <a:rPr lang="en-US" dirty="0" smtClean="0">
              <a:latin typeface="SutonnyMJ" pitchFamily="2" charset="0"/>
              <a:cs typeface="SutonnyMJ" pitchFamily="2" charset="0"/>
            </a:rPr>
            <a:t> </a:t>
          </a:r>
          <a:r>
            <a:rPr lang="en-US" dirty="0" err="1" smtClean="0">
              <a:latin typeface="SutonnyMJ" pitchFamily="2" charset="0"/>
              <a:cs typeface="SutonnyMJ" pitchFamily="2" charset="0"/>
            </a:rPr>
            <a:t>MwZ</a:t>
          </a:r>
          <a:endParaRPr lang="en-US" dirty="0"/>
        </a:p>
      </dgm:t>
    </dgm:pt>
    <dgm:pt modelId="{32BCB2A8-E022-41AA-A735-1C9CDA60D325}" type="parTrans" cxnId="{E39FE687-B058-4E3D-8B69-16756223EA9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01861F1-C6EE-405A-B8BC-38CED5A8DA16}" type="sibTrans" cxnId="{E39FE687-B058-4E3D-8B69-16756223EA9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00D3158-E4BC-4565-92EA-F4E078803D54}">
      <dgm:prSet/>
      <dgm:spPr/>
      <dgm:t>
        <a:bodyPr/>
        <a:lstStyle/>
        <a:p>
          <a:r>
            <a:rPr lang="en-US" smtClean="0">
              <a:latin typeface="SutonnyMJ" pitchFamily="2" charset="0"/>
              <a:cs typeface="SutonnyMJ" pitchFamily="2" charset="0"/>
            </a:rPr>
            <a:t>¯ú›`b MwZ ev †`vjbMwZ</a:t>
          </a:r>
          <a:endParaRPr lang="en-US" dirty="0"/>
        </a:p>
      </dgm:t>
    </dgm:pt>
    <dgm:pt modelId="{E7B252C8-E802-4F02-A022-BE1D83E0B91D}" type="parTrans" cxnId="{CDCA047A-385A-4C52-B77A-362222965E4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BBD7520-A853-4AD3-A406-35833BA06EA0}" type="sibTrans" cxnId="{CDCA047A-385A-4C52-B77A-362222965E4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655CE59-0359-46F9-A552-1D0C2378880A}" type="pres">
      <dgm:prSet presAssocID="{2B070CC4-CD6E-4D6B-92D7-363E3B4C19F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6327AE-83FB-4EF8-8B05-3DB1D4260EE1}" type="pres">
      <dgm:prSet presAssocID="{05064171-9EC0-421D-BBEF-1C1F9732B84A}" presName="root1" presStyleCnt="0"/>
      <dgm:spPr/>
    </dgm:pt>
    <dgm:pt modelId="{829E2C48-06D1-4930-AFE5-77B7F5913ABF}" type="pres">
      <dgm:prSet presAssocID="{05064171-9EC0-421D-BBEF-1C1F9732B84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375513-2614-438A-AFB7-2D388DB4FEA5}" type="pres">
      <dgm:prSet presAssocID="{05064171-9EC0-421D-BBEF-1C1F9732B84A}" presName="level2hierChild" presStyleCnt="0"/>
      <dgm:spPr/>
    </dgm:pt>
    <dgm:pt modelId="{91C76AEF-627D-464C-B497-F69EF961E000}" type="pres">
      <dgm:prSet presAssocID="{F8BF6EA1-1D24-49BF-AAE3-9F30B5F3253A}" presName="conn2-1" presStyleLbl="parChTrans1D2" presStyleIdx="0" presStyleCnt="5"/>
      <dgm:spPr/>
      <dgm:t>
        <a:bodyPr/>
        <a:lstStyle/>
        <a:p>
          <a:endParaRPr lang="en-US"/>
        </a:p>
      </dgm:t>
    </dgm:pt>
    <dgm:pt modelId="{BB3A40ED-DB77-4621-820B-522EBCAEB76B}" type="pres">
      <dgm:prSet presAssocID="{F8BF6EA1-1D24-49BF-AAE3-9F30B5F3253A}" presName="connTx" presStyleLbl="parChTrans1D2" presStyleIdx="0" presStyleCnt="5"/>
      <dgm:spPr/>
      <dgm:t>
        <a:bodyPr/>
        <a:lstStyle/>
        <a:p>
          <a:endParaRPr lang="en-US"/>
        </a:p>
      </dgm:t>
    </dgm:pt>
    <dgm:pt modelId="{80F82EDE-7397-4E3F-BFD3-B780D2B90698}" type="pres">
      <dgm:prSet presAssocID="{42715BD8-8A16-4AD0-AF5E-4FCB68FDDF0D}" presName="root2" presStyleCnt="0"/>
      <dgm:spPr/>
    </dgm:pt>
    <dgm:pt modelId="{0303C3BE-97B8-40C0-B9DB-393C0BFC5DD8}" type="pres">
      <dgm:prSet presAssocID="{42715BD8-8A16-4AD0-AF5E-4FCB68FDDF0D}" presName="LevelTwoTextNode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B490CF-BF79-4EC6-9515-CBB025C72151}" type="pres">
      <dgm:prSet presAssocID="{42715BD8-8A16-4AD0-AF5E-4FCB68FDDF0D}" presName="level3hierChild" presStyleCnt="0"/>
      <dgm:spPr/>
    </dgm:pt>
    <dgm:pt modelId="{5FC97FA5-C5CE-432D-9DDB-589137B231AE}" type="pres">
      <dgm:prSet presAssocID="{0480DC06-4040-474D-826E-835E168DF483}" presName="conn2-1" presStyleLbl="parChTrans1D2" presStyleIdx="1" presStyleCnt="5"/>
      <dgm:spPr/>
      <dgm:t>
        <a:bodyPr/>
        <a:lstStyle/>
        <a:p>
          <a:endParaRPr lang="en-US"/>
        </a:p>
      </dgm:t>
    </dgm:pt>
    <dgm:pt modelId="{2B17CFF6-87DF-4914-B836-ACB3A0F5DE91}" type="pres">
      <dgm:prSet presAssocID="{0480DC06-4040-474D-826E-835E168DF483}" presName="connTx" presStyleLbl="parChTrans1D2" presStyleIdx="1" presStyleCnt="5"/>
      <dgm:spPr/>
      <dgm:t>
        <a:bodyPr/>
        <a:lstStyle/>
        <a:p>
          <a:endParaRPr lang="en-US"/>
        </a:p>
      </dgm:t>
    </dgm:pt>
    <dgm:pt modelId="{B5B0CFAC-FB38-4AF1-AFCD-5991653CD1C1}" type="pres">
      <dgm:prSet presAssocID="{A13255FC-B294-4850-A57D-5752BC93C210}" presName="root2" presStyleCnt="0"/>
      <dgm:spPr/>
    </dgm:pt>
    <dgm:pt modelId="{69B9B65D-FE8F-46D1-8BF6-B108718AE032}" type="pres">
      <dgm:prSet presAssocID="{A13255FC-B294-4850-A57D-5752BC93C210}" presName="LevelTwoTextNode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E3884E-588A-4356-B285-A164DA51CC05}" type="pres">
      <dgm:prSet presAssocID="{A13255FC-B294-4850-A57D-5752BC93C210}" presName="level3hierChild" presStyleCnt="0"/>
      <dgm:spPr/>
    </dgm:pt>
    <dgm:pt modelId="{5BA0A88E-3D37-45F1-8A19-ABD7372BCD08}" type="pres">
      <dgm:prSet presAssocID="{12EFDEF2-A1A4-45EB-BE78-AB7604ACD1B6}" presName="conn2-1" presStyleLbl="parChTrans1D2" presStyleIdx="2" presStyleCnt="5"/>
      <dgm:spPr/>
      <dgm:t>
        <a:bodyPr/>
        <a:lstStyle/>
        <a:p>
          <a:endParaRPr lang="en-US"/>
        </a:p>
      </dgm:t>
    </dgm:pt>
    <dgm:pt modelId="{EFBFEF60-5991-4D00-8215-F7A21DE0B196}" type="pres">
      <dgm:prSet presAssocID="{12EFDEF2-A1A4-45EB-BE78-AB7604ACD1B6}" presName="connTx" presStyleLbl="parChTrans1D2" presStyleIdx="2" presStyleCnt="5"/>
      <dgm:spPr/>
      <dgm:t>
        <a:bodyPr/>
        <a:lstStyle/>
        <a:p>
          <a:endParaRPr lang="en-US"/>
        </a:p>
      </dgm:t>
    </dgm:pt>
    <dgm:pt modelId="{1876E46E-AF3C-4480-A883-83AC4C8752D9}" type="pres">
      <dgm:prSet presAssocID="{14248057-1253-48D3-A26F-D143145FF08E}" presName="root2" presStyleCnt="0"/>
      <dgm:spPr/>
    </dgm:pt>
    <dgm:pt modelId="{F765B93E-784E-445A-8319-8B9D288835B5}" type="pres">
      <dgm:prSet presAssocID="{14248057-1253-48D3-A26F-D143145FF08E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1F09AAB-31F8-49CB-95FD-70DBE0D9D58A}" type="pres">
      <dgm:prSet presAssocID="{14248057-1253-48D3-A26F-D143145FF08E}" presName="level3hierChild" presStyleCnt="0"/>
      <dgm:spPr/>
    </dgm:pt>
    <dgm:pt modelId="{D1506738-F820-460B-A1E3-17267538E416}" type="pres">
      <dgm:prSet presAssocID="{32BCB2A8-E022-41AA-A735-1C9CDA60D325}" presName="conn2-1" presStyleLbl="parChTrans1D2" presStyleIdx="3" presStyleCnt="5"/>
      <dgm:spPr/>
      <dgm:t>
        <a:bodyPr/>
        <a:lstStyle/>
        <a:p>
          <a:endParaRPr lang="en-US"/>
        </a:p>
      </dgm:t>
    </dgm:pt>
    <dgm:pt modelId="{9C01B428-D581-4ABA-BADC-8AEE76219DE7}" type="pres">
      <dgm:prSet presAssocID="{32BCB2A8-E022-41AA-A735-1C9CDA60D325}" presName="connTx" presStyleLbl="parChTrans1D2" presStyleIdx="3" presStyleCnt="5"/>
      <dgm:spPr/>
      <dgm:t>
        <a:bodyPr/>
        <a:lstStyle/>
        <a:p>
          <a:endParaRPr lang="en-US"/>
        </a:p>
      </dgm:t>
    </dgm:pt>
    <dgm:pt modelId="{42A8B36C-033A-4A23-9B88-9C7C82BB7C21}" type="pres">
      <dgm:prSet presAssocID="{6D5EDBD9-79C9-41D4-B551-0D8A34CE67DE}" presName="root2" presStyleCnt="0"/>
      <dgm:spPr/>
    </dgm:pt>
    <dgm:pt modelId="{87252484-F0F3-4C25-B10B-7B9A7E3AD566}" type="pres">
      <dgm:prSet presAssocID="{6D5EDBD9-79C9-41D4-B551-0D8A34CE67DE}" presName="LevelTwoTextNode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52FFC9-1756-4F10-B98D-9FA78E96FD7A}" type="pres">
      <dgm:prSet presAssocID="{6D5EDBD9-79C9-41D4-B551-0D8A34CE67DE}" presName="level3hierChild" presStyleCnt="0"/>
      <dgm:spPr/>
    </dgm:pt>
    <dgm:pt modelId="{A4E85F9C-C0F1-4E5F-9D7F-EA051698ABC3}" type="pres">
      <dgm:prSet presAssocID="{E7B252C8-E802-4F02-A022-BE1D83E0B91D}" presName="conn2-1" presStyleLbl="parChTrans1D2" presStyleIdx="4" presStyleCnt="5"/>
      <dgm:spPr/>
      <dgm:t>
        <a:bodyPr/>
        <a:lstStyle/>
        <a:p>
          <a:endParaRPr lang="en-US"/>
        </a:p>
      </dgm:t>
    </dgm:pt>
    <dgm:pt modelId="{F8C97E1E-47C5-4F96-B1B3-F22D62E5D21B}" type="pres">
      <dgm:prSet presAssocID="{E7B252C8-E802-4F02-A022-BE1D83E0B91D}" presName="connTx" presStyleLbl="parChTrans1D2" presStyleIdx="4" presStyleCnt="5"/>
      <dgm:spPr/>
      <dgm:t>
        <a:bodyPr/>
        <a:lstStyle/>
        <a:p>
          <a:endParaRPr lang="en-US"/>
        </a:p>
      </dgm:t>
    </dgm:pt>
    <dgm:pt modelId="{0E23B60C-B51C-4F72-94BD-D41489495EBA}" type="pres">
      <dgm:prSet presAssocID="{A00D3158-E4BC-4565-92EA-F4E078803D54}" presName="root2" presStyleCnt="0"/>
      <dgm:spPr/>
    </dgm:pt>
    <dgm:pt modelId="{0C2365EF-2A2A-4CE5-B0B4-5C8F259AC30E}" type="pres">
      <dgm:prSet presAssocID="{A00D3158-E4BC-4565-92EA-F4E078803D54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B000651-9543-4353-9A79-FA4133AE29A6}" type="pres">
      <dgm:prSet presAssocID="{A00D3158-E4BC-4565-92EA-F4E078803D54}" presName="level3hierChild" presStyleCnt="0"/>
      <dgm:spPr/>
    </dgm:pt>
  </dgm:ptLst>
  <dgm:cxnLst>
    <dgm:cxn modelId="{0F3FCE44-6A79-4E14-BAD9-1D17495B40C6}" srcId="{05064171-9EC0-421D-BBEF-1C1F9732B84A}" destId="{14248057-1253-48D3-A26F-D143145FF08E}" srcOrd="2" destOrd="0" parTransId="{12EFDEF2-A1A4-45EB-BE78-AB7604ACD1B6}" sibTransId="{AD3ABA67-2BC8-49D3-AA4A-6FF0731E1F5C}"/>
    <dgm:cxn modelId="{B9263D00-05A8-4653-927C-1AC6BE37CB33}" type="presOf" srcId="{12EFDEF2-A1A4-45EB-BE78-AB7604ACD1B6}" destId="{5BA0A88E-3D37-45F1-8A19-ABD7372BCD08}" srcOrd="0" destOrd="0" presId="urn:microsoft.com/office/officeart/2005/8/layout/hierarchy2"/>
    <dgm:cxn modelId="{FD98CB26-C9CC-4D95-8A9D-72C91BB360A0}" type="presOf" srcId="{42715BD8-8A16-4AD0-AF5E-4FCB68FDDF0D}" destId="{0303C3BE-97B8-40C0-B9DB-393C0BFC5DD8}" srcOrd="0" destOrd="0" presId="urn:microsoft.com/office/officeart/2005/8/layout/hierarchy2"/>
    <dgm:cxn modelId="{1B4D03B5-79F3-4694-B86A-C6CCB5EBDE68}" srcId="{05064171-9EC0-421D-BBEF-1C1F9732B84A}" destId="{A13255FC-B294-4850-A57D-5752BC93C210}" srcOrd="1" destOrd="0" parTransId="{0480DC06-4040-474D-826E-835E168DF483}" sibTransId="{63ADDE4F-C9D1-49E1-92A4-970919253536}"/>
    <dgm:cxn modelId="{9E41DDAF-D066-4B2A-9B01-66D305C85B39}" type="presOf" srcId="{05064171-9EC0-421D-BBEF-1C1F9732B84A}" destId="{829E2C48-06D1-4930-AFE5-77B7F5913ABF}" srcOrd="0" destOrd="0" presId="urn:microsoft.com/office/officeart/2005/8/layout/hierarchy2"/>
    <dgm:cxn modelId="{5CCEBBDC-F61A-4988-B3F6-76B4DEA7DE17}" type="presOf" srcId="{6D5EDBD9-79C9-41D4-B551-0D8A34CE67DE}" destId="{87252484-F0F3-4C25-B10B-7B9A7E3AD566}" srcOrd="0" destOrd="0" presId="urn:microsoft.com/office/officeart/2005/8/layout/hierarchy2"/>
    <dgm:cxn modelId="{93A2189E-AE00-4ACD-8B7E-ECB6E426B65E}" type="presOf" srcId="{12EFDEF2-A1A4-45EB-BE78-AB7604ACD1B6}" destId="{EFBFEF60-5991-4D00-8215-F7A21DE0B196}" srcOrd="1" destOrd="0" presId="urn:microsoft.com/office/officeart/2005/8/layout/hierarchy2"/>
    <dgm:cxn modelId="{7CABE65B-A7C1-4699-A7E1-59C4B30001DA}" type="presOf" srcId="{14248057-1253-48D3-A26F-D143145FF08E}" destId="{F765B93E-784E-445A-8319-8B9D288835B5}" srcOrd="0" destOrd="0" presId="urn:microsoft.com/office/officeart/2005/8/layout/hierarchy2"/>
    <dgm:cxn modelId="{408F810D-69C0-41EC-ABFD-2D54AA2FD796}" type="presOf" srcId="{0480DC06-4040-474D-826E-835E168DF483}" destId="{5FC97FA5-C5CE-432D-9DDB-589137B231AE}" srcOrd="0" destOrd="0" presId="urn:microsoft.com/office/officeart/2005/8/layout/hierarchy2"/>
    <dgm:cxn modelId="{C9CEA7AF-96F7-4D36-B2AC-78803B3E7B41}" type="presOf" srcId="{0480DC06-4040-474D-826E-835E168DF483}" destId="{2B17CFF6-87DF-4914-B836-ACB3A0F5DE91}" srcOrd="1" destOrd="0" presId="urn:microsoft.com/office/officeart/2005/8/layout/hierarchy2"/>
    <dgm:cxn modelId="{1E9256DA-3017-4B2A-A73E-F572C18A42D2}" type="presOf" srcId="{32BCB2A8-E022-41AA-A735-1C9CDA60D325}" destId="{D1506738-F820-460B-A1E3-17267538E416}" srcOrd="0" destOrd="0" presId="urn:microsoft.com/office/officeart/2005/8/layout/hierarchy2"/>
    <dgm:cxn modelId="{85B226E8-91F3-41C9-A945-24D08BE35B17}" type="presOf" srcId="{F8BF6EA1-1D24-49BF-AAE3-9F30B5F3253A}" destId="{BB3A40ED-DB77-4621-820B-522EBCAEB76B}" srcOrd="1" destOrd="0" presId="urn:microsoft.com/office/officeart/2005/8/layout/hierarchy2"/>
    <dgm:cxn modelId="{CDCA047A-385A-4C52-B77A-362222965E45}" srcId="{05064171-9EC0-421D-BBEF-1C1F9732B84A}" destId="{A00D3158-E4BC-4565-92EA-F4E078803D54}" srcOrd="4" destOrd="0" parTransId="{E7B252C8-E802-4F02-A022-BE1D83E0B91D}" sibTransId="{5BBD7520-A853-4AD3-A406-35833BA06EA0}"/>
    <dgm:cxn modelId="{B4DC3589-D0AF-41D4-8A4A-519D5B93D6B6}" type="presOf" srcId="{32BCB2A8-E022-41AA-A735-1C9CDA60D325}" destId="{9C01B428-D581-4ABA-BADC-8AEE76219DE7}" srcOrd="1" destOrd="0" presId="urn:microsoft.com/office/officeart/2005/8/layout/hierarchy2"/>
    <dgm:cxn modelId="{BDEBD9E0-D55B-4B31-89E5-C9FF455F911B}" type="presOf" srcId="{E7B252C8-E802-4F02-A022-BE1D83E0B91D}" destId="{F8C97E1E-47C5-4F96-B1B3-F22D62E5D21B}" srcOrd="1" destOrd="0" presId="urn:microsoft.com/office/officeart/2005/8/layout/hierarchy2"/>
    <dgm:cxn modelId="{BE5C4D0D-18CF-4259-9528-732C24863A69}" type="presOf" srcId="{E7B252C8-E802-4F02-A022-BE1D83E0B91D}" destId="{A4E85F9C-C0F1-4E5F-9D7F-EA051698ABC3}" srcOrd="0" destOrd="0" presId="urn:microsoft.com/office/officeart/2005/8/layout/hierarchy2"/>
    <dgm:cxn modelId="{400BEA72-DAC2-43A5-A334-E8ECE64506EF}" type="presOf" srcId="{F8BF6EA1-1D24-49BF-AAE3-9F30B5F3253A}" destId="{91C76AEF-627D-464C-B497-F69EF961E000}" srcOrd="0" destOrd="0" presId="urn:microsoft.com/office/officeart/2005/8/layout/hierarchy2"/>
    <dgm:cxn modelId="{36AF2C8F-44BF-4ED1-BDC3-33B9E24703E7}" srcId="{05064171-9EC0-421D-BBEF-1C1F9732B84A}" destId="{42715BD8-8A16-4AD0-AF5E-4FCB68FDDF0D}" srcOrd="0" destOrd="0" parTransId="{F8BF6EA1-1D24-49BF-AAE3-9F30B5F3253A}" sibTransId="{082F8A64-3677-46DB-B048-26C358EA4721}"/>
    <dgm:cxn modelId="{72B97E0E-1A96-42A7-855F-818D2272F665}" type="presOf" srcId="{A00D3158-E4BC-4565-92EA-F4E078803D54}" destId="{0C2365EF-2A2A-4CE5-B0B4-5C8F259AC30E}" srcOrd="0" destOrd="0" presId="urn:microsoft.com/office/officeart/2005/8/layout/hierarchy2"/>
    <dgm:cxn modelId="{656271FA-C6D8-4EDE-88A9-2627065D78C1}" type="presOf" srcId="{2B070CC4-CD6E-4D6B-92D7-363E3B4C19F6}" destId="{E655CE59-0359-46F9-A552-1D0C2378880A}" srcOrd="0" destOrd="0" presId="urn:microsoft.com/office/officeart/2005/8/layout/hierarchy2"/>
    <dgm:cxn modelId="{E39FE687-B058-4E3D-8B69-16756223EA9E}" srcId="{05064171-9EC0-421D-BBEF-1C1F9732B84A}" destId="{6D5EDBD9-79C9-41D4-B551-0D8A34CE67DE}" srcOrd="3" destOrd="0" parTransId="{32BCB2A8-E022-41AA-A735-1C9CDA60D325}" sibTransId="{301861F1-C6EE-405A-B8BC-38CED5A8DA16}"/>
    <dgm:cxn modelId="{491BD7DA-9C5F-4712-B9E0-9C9CB34F5082}" srcId="{2B070CC4-CD6E-4D6B-92D7-363E3B4C19F6}" destId="{05064171-9EC0-421D-BBEF-1C1F9732B84A}" srcOrd="0" destOrd="0" parTransId="{F59E43EE-B2FA-48D1-9237-FC5B0CF755A3}" sibTransId="{F2EDA4D5-87D2-49DF-9416-E6269C07887E}"/>
    <dgm:cxn modelId="{77B8B734-157D-4D8E-A8BA-E5C1B68A74A7}" type="presOf" srcId="{A13255FC-B294-4850-A57D-5752BC93C210}" destId="{69B9B65D-FE8F-46D1-8BF6-B108718AE032}" srcOrd="0" destOrd="0" presId="urn:microsoft.com/office/officeart/2005/8/layout/hierarchy2"/>
    <dgm:cxn modelId="{CE91553F-4D97-4250-9604-D2670EA09E3C}" type="presParOf" srcId="{E655CE59-0359-46F9-A552-1D0C2378880A}" destId="{586327AE-83FB-4EF8-8B05-3DB1D4260EE1}" srcOrd="0" destOrd="0" presId="urn:microsoft.com/office/officeart/2005/8/layout/hierarchy2"/>
    <dgm:cxn modelId="{2673F0DA-B57E-4333-80A6-E5B5D48F636F}" type="presParOf" srcId="{586327AE-83FB-4EF8-8B05-3DB1D4260EE1}" destId="{829E2C48-06D1-4930-AFE5-77B7F5913ABF}" srcOrd="0" destOrd="0" presId="urn:microsoft.com/office/officeart/2005/8/layout/hierarchy2"/>
    <dgm:cxn modelId="{F5E56543-E84B-4F6D-9025-72860A7A91D7}" type="presParOf" srcId="{586327AE-83FB-4EF8-8B05-3DB1D4260EE1}" destId="{D1375513-2614-438A-AFB7-2D388DB4FEA5}" srcOrd="1" destOrd="0" presId="urn:microsoft.com/office/officeart/2005/8/layout/hierarchy2"/>
    <dgm:cxn modelId="{CDF3FCDA-613B-429F-8AD4-7E4DA0791476}" type="presParOf" srcId="{D1375513-2614-438A-AFB7-2D388DB4FEA5}" destId="{91C76AEF-627D-464C-B497-F69EF961E000}" srcOrd="0" destOrd="0" presId="urn:microsoft.com/office/officeart/2005/8/layout/hierarchy2"/>
    <dgm:cxn modelId="{E27FA1F7-F421-4249-B787-733077B773EC}" type="presParOf" srcId="{91C76AEF-627D-464C-B497-F69EF961E000}" destId="{BB3A40ED-DB77-4621-820B-522EBCAEB76B}" srcOrd="0" destOrd="0" presId="urn:microsoft.com/office/officeart/2005/8/layout/hierarchy2"/>
    <dgm:cxn modelId="{81B5F372-6D71-47CD-A8FB-45F2A1A1AB63}" type="presParOf" srcId="{D1375513-2614-438A-AFB7-2D388DB4FEA5}" destId="{80F82EDE-7397-4E3F-BFD3-B780D2B90698}" srcOrd="1" destOrd="0" presId="urn:microsoft.com/office/officeart/2005/8/layout/hierarchy2"/>
    <dgm:cxn modelId="{89988798-BBD0-47BE-9E83-981CC4BCB9D9}" type="presParOf" srcId="{80F82EDE-7397-4E3F-BFD3-B780D2B90698}" destId="{0303C3BE-97B8-40C0-B9DB-393C0BFC5DD8}" srcOrd="0" destOrd="0" presId="urn:microsoft.com/office/officeart/2005/8/layout/hierarchy2"/>
    <dgm:cxn modelId="{2E46A684-248D-4A17-931C-5B8980E373C4}" type="presParOf" srcId="{80F82EDE-7397-4E3F-BFD3-B780D2B90698}" destId="{A6B490CF-BF79-4EC6-9515-CBB025C72151}" srcOrd="1" destOrd="0" presId="urn:microsoft.com/office/officeart/2005/8/layout/hierarchy2"/>
    <dgm:cxn modelId="{24F955FC-0249-4378-86BE-94B5AEE74918}" type="presParOf" srcId="{D1375513-2614-438A-AFB7-2D388DB4FEA5}" destId="{5FC97FA5-C5CE-432D-9DDB-589137B231AE}" srcOrd="2" destOrd="0" presId="urn:microsoft.com/office/officeart/2005/8/layout/hierarchy2"/>
    <dgm:cxn modelId="{4E77CEB1-9F60-4940-A6D9-9EDA512FE382}" type="presParOf" srcId="{5FC97FA5-C5CE-432D-9DDB-589137B231AE}" destId="{2B17CFF6-87DF-4914-B836-ACB3A0F5DE91}" srcOrd="0" destOrd="0" presId="urn:microsoft.com/office/officeart/2005/8/layout/hierarchy2"/>
    <dgm:cxn modelId="{D4C43992-A55E-4107-91FF-1B1F18372622}" type="presParOf" srcId="{D1375513-2614-438A-AFB7-2D388DB4FEA5}" destId="{B5B0CFAC-FB38-4AF1-AFCD-5991653CD1C1}" srcOrd="3" destOrd="0" presId="urn:microsoft.com/office/officeart/2005/8/layout/hierarchy2"/>
    <dgm:cxn modelId="{65BBE2A9-A264-41EC-8C7F-D7B709AFE326}" type="presParOf" srcId="{B5B0CFAC-FB38-4AF1-AFCD-5991653CD1C1}" destId="{69B9B65D-FE8F-46D1-8BF6-B108718AE032}" srcOrd="0" destOrd="0" presId="urn:microsoft.com/office/officeart/2005/8/layout/hierarchy2"/>
    <dgm:cxn modelId="{7B6F4EDA-D5FF-47A3-97ED-EABFD6F94110}" type="presParOf" srcId="{B5B0CFAC-FB38-4AF1-AFCD-5991653CD1C1}" destId="{3BE3884E-588A-4356-B285-A164DA51CC05}" srcOrd="1" destOrd="0" presId="urn:microsoft.com/office/officeart/2005/8/layout/hierarchy2"/>
    <dgm:cxn modelId="{B6AE8A17-EA5D-4195-8E44-B381363036AE}" type="presParOf" srcId="{D1375513-2614-438A-AFB7-2D388DB4FEA5}" destId="{5BA0A88E-3D37-45F1-8A19-ABD7372BCD08}" srcOrd="4" destOrd="0" presId="urn:microsoft.com/office/officeart/2005/8/layout/hierarchy2"/>
    <dgm:cxn modelId="{82D842BC-FD63-41C6-B53B-619B92FC0D7E}" type="presParOf" srcId="{5BA0A88E-3D37-45F1-8A19-ABD7372BCD08}" destId="{EFBFEF60-5991-4D00-8215-F7A21DE0B196}" srcOrd="0" destOrd="0" presId="urn:microsoft.com/office/officeart/2005/8/layout/hierarchy2"/>
    <dgm:cxn modelId="{8EF5A618-1337-4CB4-8BA1-746A60EE1F7D}" type="presParOf" srcId="{D1375513-2614-438A-AFB7-2D388DB4FEA5}" destId="{1876E46E-AF3C-4480-A883-83AC4C8752D9}" srcOrd="5" destOrd="0" presId="urn:microsoft.com/office/officeart/2005/8/layout/hierarchy2"/>
    <dgm:cxn modelId="{8A5A8E30-4837-488E-90C3-56DF0DA9466E}" type="presParOf" srcId="{1876E46E-AF3C-4480-A883-83AC4C8752D9}" destId="{F765B93E-784E-445A-8319-8B9D288835B5}" srcOrd="0" destOrd="0" presId="urn:microsoft.com/office/officeart/2005/8/layout/hierarchy2"/>
    <dgm:cxn modelId="{D9B472BC-0CB5-4E90-BED9-960896509236}" type="presParOf" srcId="{1876E46E-AF3C-4480-A883-83AC4C8752D9}" destId="{E1F09AAB-31F8-49CB-95FD-70DBE0D9D58A}" srcOrd="1" destOrd="0" presId="urn:microsoft.com/office/officeart/2005/8/layout/hierarchy2"/>
    <dgm:cxn modelId="{11FC6F67-0734-45D0-A77F-0364D357CFE7}" type="presParOf" srcId="{D1375513-2614-438A-AFB7-2D388DB4FEA5}" destId="{D1506738-F820-460B-A1E3-17267538E416}" srcOrd="6" destOrd="0" presId="urn:microsoft.com/office/officeart/2005/8/layout/hierarchy2"/>
    <dgm:cxn modelId="{CA0A12A0-887D-4E67-9D0E-D519898418BB}" type="presParOf" srcId="{D1506738-F820-460B-A1E3-17267538E416}" destId="{9C01B428-D581-4ABA-BADC-8AEE76219DE7}" srcOrd="0" destOrd="0" presId="urn:microsoft.com/office/officeart/2005/8/layout/hierarchy2"/>
    <dgm:cxn modelId="{24C8A2D5-D0ED-4516-980E-0CE31915ED9A}" type="presParOf" srcId="{D1375513-2614-438A-AFB7-2D388DB4FEA5}" destId="{42A8B36C-033A-4A23-9B88-9C7C82BB7C21}" srcOrd="7" destOrd="0" presId="urn:microsoft.com/office/officeart/2005/8/layout/hierarchy2"/>
    <dgm:cxn modelId="{7C10248E-8620-4250-A7BD-794AA879E6C5}" type="presParOf" srcId="{42A8B36C-033A-4A23-9B88-9C7C82BB7C21}" destId="{87252484-F0F3-4C25-B10B-7B9A7E3AD566}" srcOrd="0" destOrd="0" presId="urn:microsoft.com/office/officeart/2005/8/layout/hierarchy2"/>
    <dgm:cxn modelId="{BB7E734C-90DC-444E-9CDE-CAE2863E2DCD}" type="presParOf" srcId="{42A8B36C-033A-4A23-9B88-9C7C82BB7C21}" destId="{8252FFC9-1756-4F10-B98D-9FA78E96FD7A}" srcOrd="1" destOrd="0" presId="urn:microsoft.com/office/officeart/2005/8/layout/hierarchy2"/>
    <dgm:cxn modelId="{00F481FA-6643-4C71-A1FF-85D5600D74AD}" type="presParOf" srcId="{D1375513-2614-438A-AFB7-2D388DB4FEA5}" destId="{A4E85F9C-C0F1-4E5F-9D7F-EA051698ABC3}" srcOrd="8" destOrd="0" presId="urn:microsoft.com/office/officeart/2005/8/layout/hierarchy2"/>
    <dgm:cxn modelId="{747E13FF-F9B7-4BB4-8896-910D319E8952}" type="presParOf" srcId="{A4E85F9C-C0F1-4E5F-9D7F-EA051698ABC3}" destId="{F8C97E1E-47C5-4F96-B1B3-F22D62E5D21B}" srcOrd="0" destOrd="0" presId="urn:microsoft.com/office/officeart/2005/8/layout/hierarchy2"/>
    <dgm:cxn modelId="{6B27530A-D738-4564-9E60-C9E060D3189B}" type="presParOf" srcId="{D1375513-2614-438A-AFB7-2D388DB4FEA5}" destId="{0E23B60C-B51C-4F72-94BD-D41489495EBA}" srcOrd="9" destOrd="0" presId="urn:microsoft.com/office/officeart/2005/8/layout/hierarchy2"/>
    <dgm:cxn modelId="{301BB369-5586-4BBB-A345-C8783ECC2456}" type="presParOf" srcId="{0E23B60C-B51C-4F72-94BD-D41489495EBA}" destId="{0C2365EF-2A2A-4CE5-B0B4-5C8F259AC30E}" srcOrd="0" destOrd="0" presId="urn:microsoft.com/office/officeart/2005/8/layout/hierarchy2"/>
    <dgm:cxn modelId="{697581B7-0C1F-4863-978A-66C5367CE073}" type="presParOf" srcId="{0E23B60C-B51C-4F72-94BD-D41489495EBA}" destId="{0B000651-9543-4353-9A79-FA4133AE29A6}" srcOrd="1" destOrd="0" presId="urn:microsoft.com/office/officeart/2005/8/layout/hierarchy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C5ED2C-7602-4C4A-B766-888AFB501A7B}" type="datetimeFigureOut">
              <a:rPr lang="en-US" smtClean="0"/>
              <a:pPr/>
              <a:t>08-Dec-13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0216E-DE0C-4439-87F9-8F0636D5F76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30216E-DE0C-4439-87F9-8F0636D5F76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E5216375-485B-4F9A-978A-3C2F796FC77C}" type="datetime1">
              <a:rPr lang="en-US" smtClean="0"/>
              <a:t>08-Dec-13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68E6F1FD-E1ED-4B04-86E9-E024D0A0E642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4A1A7F2-A07A-4116-A064-AE44294F7AB6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E343B756-8EDC-4FCF-87D3-8DEF9E336125}" type="datetime1">
              <a:rPr lang="en-US" smtClean="0"/>
              <a:t>08-Dec-13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C1FE4E4-5EEE-4071-96AB-C80DE8DBC27B}" type="datetime1">
              <a:rPr lang="en-US" smtClean="0"/>
              <a:t>08-Dec-13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21836-E8CA-47E2-A1AF-BFD65C34B2E4}" type="datetime1">
              <a:rPr lang="en-US" smtClean="0"/>
              <a:t>08-Dec-13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1DBC264-7A50-47CB-8002-9BA7A19B0CE6}" type="datetime1">
              <a:rPr lang="en-US" smtClean="0"/>
              <a:t>08-Dec-13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9ADFE6C-463D-4235-A74B-C1B1746BE8EB}" type="datetime1">
              <a:rPr lang="en-US" smtClean="0"/>
              <a:t>08-Dec-13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F75FEDC8-9ED1-46E4-BFF9-8B9F3E32BA36}" type="datetime1">
              <a:rPr lang="en-US" smtClean="0"/>
              <a:t>08-Dec-13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9F72B-E675-4171-9199-278CB02DF70E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ECBC6-1F66-495C-A28E-A30F6CAFF862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304800" y="533400"/>
            <a:ext cx="8458200" cy="5791200"/>
          </a:xfrm>
          <a:prstGeom prst="rect">
            <a:avLst/>
          </a:prstGeom>
          <a:solidFill>
            <a:srgbClr val="FFFFFF">
              <a:alpha val="80000"/>
            </a:srgbClr>
          </a:solidFill>
          <a:ln w="38100" cap="sq">
            <a:solidFill>
              <a:srgbClr val="5C2305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533400" y="762000"/>
            <a:ext cx="8001000" cy="5334000"/>
          </a:xfrm>
          <a:prstGeom prst="rect">
            <a:avLst/>
          </a:prstGeom>
          <a:noFill/>
          <a:ln w="762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2741613" y="1370013"/>
            <a:ext cx="5484812" cy="2133600"/>
          </a:xfrm>
        </p:spPr>
        <p:txBody>
          <a:bodyPr anchor="b"/>
          <a:lstStyle>
            <a:lvl1pPr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1613" y="3581400"/>
            <a:ext cx="5486400" cy="1058863"/>
          </a:xfrm>
        </p:spPr>
        <p:txBody>
          <a:bodyPr/>
          <a:lstStyle>
            <a:lvl1pPr marL="0" indent="0">
              <a:buFontTx/>
              <a:buNone/>
              <a:defRPr sz="32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4CBCD5E-4DEB-4B3A-A39B-F4A46B2E111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830A1704-E709-4921-800B-F8E04681D43C}" type="datetime1">
              <a:rPr lang="en-US" smtClean="0"/>
              <a:t>08-Dec-13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D59DAB-5F2A-49D8-9C67-00207AA78F70}" type="datetime1">
              <a:rPr lang="en-US" smtClean="0"/>
              <a:t>08-Dec-13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5C060F9-CE2A-4D3C-8AD1-A6B79680B50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2BA2D0-AEFC-415B-810C-094E6BBF553B}" type="datetime1">
              <a:rPr lang="en-US" smtClean="0"/>
              <a:t>08-Dec-13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1613" y="1752600"/>
            <a:ext cx="266541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9425" y="1752600"/>
            <a:ext cx="2667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9FE9AC-9724-4F6B-B383-92C6AFAF3419}" type="datetime1">
              <a:rPr lang="en-US" smtClean="0"/>
              <a:t>08-Dec-13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E4ABAB-8D60-4990-8F39-F042A4562CCA}" type="datetime1">
              <a:rPr lang="en-US" smtClean="0"/>
              <a:t>08-Dec-13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8DD5B0-30DF-458F-8DEE-8617FB694E6F}" type="datetime1">
              <a:rPr lang="en-US" smtClean="0"/>
              <a:t>08-Dec-13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172D0-91EC-40E5-BF9C-76057BB3649D}" type="datetime1">
              <a:rPr lang="en-US" smtClean="0"/>
              <a:t>08-Dec-13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FC37A-AFBF-426F-ADB7-6E8499844FF1}" type="datetime1">
              <a:rPr lang="en-US" smtClean="0"/>
              <a:t>08-Dec-13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D034C02-7F88-406A-A0F4-E1EA183CBA2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A98B52-F60C-4A9A-AA65-2189F5CFC0C1}" type="datetime1">
              <a:rPr lang="en-US" smtClean="0"/>
              <a:t>08-Dec-13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B6B4F0-A616-4215-B962-4E9D05826020}" type="datetime1">
              <a:rPr lang="en-US" smtClean="0"/>
              <a:t>08-Dec-13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838200"/>
            <a:ext cx="158115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838200"/>
            <a:ext cx="4591050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299E813-F4E8-45BA-9BC3-44BFA7AA578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9D765B-218A-4FC5-9581-16AA401E74F6}" type="datetime1">
              <a:rPr lang="en-US" smtClean="0"/>
              <a:t>08-Dec-13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0613E-3F92-4DA7-8BDD-D155C97682C5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BC42-70DC-431D-9A6A-3F8127110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47CDE-ED5E-4D64-B050-5471CBC7D5B7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BC42-70DC-431D-9A6A-3F8127110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036A4-03BE-48AF-A99B-5758E6A9D0F0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BC42-70DC-431D-9A6A-3F8127110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EAC2B-F831-4A83-BC14-399B3610855F}" type="datetime1">
              <a:rPr lang="en-US" smtClean="0"/>
              <a:t>08-Dec-13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BC42-70DC-431D-9A6A-3F8127110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97B16-966C-4334-A7CE-D0CA0EDC029B}" type="datetime1">
              <a:rPr lang="en-US" smtClean="0"/>
              <a:t>08-Dec-13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BC42-70DC-431D-9A6A-3F8127110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DCABA-104F-4FF4-86E3-6F6CA5EA3379}" type="datetime1">
              <a:rPr lang="en-US" smtClean="0"/>
              <a:t>08-Dec-13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BC42-70DC-431D-9A6A-3F8127110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2AC5C-642C-4472-9EA3-7A6093EF54DB}" type="datetime1">
              <a:rPr lang="en-US" smtClean="0"/>
              <a:t>08-Dec-13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BC42-70DC-431D-9A6A-3F8127110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87FEB-7DEB-4D5F-A887-139D58900F03}" type="datetime1">
              <a:rPr lang="en-US" smtClean="0"/>
              <a:t>08-Dec-13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BC42-70DC-431D-9A6A-3F8127110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57A54-8166-420C-B62B-0C858EAC18B1}" type="datetime1">
              <a:rPr lang="en-US" smtClean="0"/>
              <a:t>08-Dec-13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BC42-70DC-431D-9A6A-3F8127110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261DD-03E6-4B1E-BAE5-AF333D1D3002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BC42-70DC-431D-9A6A-3F8127110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B9732-54BF-4ED0-9523-46B96B2D232B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7BC42-70DC-431D-9A6A-3F8127110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632A2-94BB-4857-BF27-1CEBB99A5533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D6DF-93C7-4042-AA6F-C16933EE9E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CDEA-2F09-4BAD-82DB-FDA53D2FFAEE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D6DF-93C7-4042-AA6F-C16933EE9E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96072-2F5E-4B18-B594-15C3097DAB57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D6DF-93C7-4042-AA6F-C16933EE9E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A822B-A39A-4B7E-BFC4-898239EAFDF8}" type="datetime1">
              <a:rPr lang="en-US" smtClean="0"/>
              <a:t>08-Dec-13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D6DF-93C7-4042-AA6F-C16933EE9E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65A5A-CBA4-44CA-9B28-17585CBF029A}" type="datetime1">
              <a:rPr lang="en-US" smtClean="0"/>
              <a:t>08-Dec-13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D6DF-93C7-4042-AA6F-C16933EE9E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EA0D4-622D-4081-8EB3-3CE5B2D85CD4}" type="datetime1">
              <a:rPr lang="en-US" smtClean="0"/>
              <a:t>08-Dec-13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D6DF-93C7-4042-AA6F-C16933EE9E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A9154-F305-427E-AD9C-987580E00670}" type="datetime1">
              <a:rPr lang="en-US" smtClean="0"/>
              <a:t>08-Dec-13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D6DF-93C7-4042-AA6F-C16933EE9E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DF435-BC07-4CCD-AF0B-AABEE83F936C}" type="datetime1">
              <a:rPr lang="en-US" smtClean="0"/>
              <a:t>08-Dec-13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D6DF-93C7-4042-AA6F-C16933EE9E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44511-1BEC-40CF-815D-1981A82C1546}" type="datetime1">
              <a:rPr lang="en-US" smtClean="0"/>
              <a:t>08-Dec-13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D6DF-93C7-4042-AA6F-C16933EE9E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0539F-4E1C-4C2C-9245-12DB86390145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D6DF-93C7-4042-AA6F-C16933EE9E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11492-3FBE-495E-80D4-5B68219C0C07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D6DF-93C7-4042-AA6F-C16933EE9E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6"/>
          <p:cNvGrpSpPr/>
          <p:nvPr/>
        </p:nvGrpSpPr>
        <p:grpSpPr bwMode="hidden">
          <a:xfrm>
            <a:off x="-2381" y="-1587"/>
            <a:ext cx="9147572" cy="6862762"/>
            <a:chOff x="-3175" y="-1587"/>
            <a:chExt cx="12196763" cy="6862762"/>
          </a:xfrm>
        </p:grpSpPr>
        <p:sp>
          <p:nvSpPr>
            <p:cNvPr id="148" name="Freeform 5"/>
            <p:cNvSpPr>
              <a:spLocks noEditPoints="1"/>
            </p:cNvSpPr>
            <p:nvPr/>
          </p:nvSpPr>
          <p:spPr bwMode="hidden">
            <a:xfrm>
              <a:off x="1516063" y="-1587"/>
              <a:ext cx="1025525" cy="6862762"/>
            </a:xfrm>
            <a:custGeom>
              <a:avLst/>
              <a:gdLst>
                <a:gd name="T0" fmla="*/ 131 w 323"/>
                <a:gd name="T1" fmla="*/ 183 h 2159"/>
                <a:gd name="T2" fmla="*/ 21 w 323"/>
                <a:gd name="T3" fmla="*/ 305 h 2159"/>
                <a:gd name="T4" fmla="*/ 12 w 323"/>
                <a:gd name="T5" fmla="*/ 390 h 2159"/>
                <a:gd name="T6" fmla="*/ 125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4 w 323"/>
                <a:gd name="T15" fmla="*/ 968 h 2159"/>
                <a:gd name="T16" fmla="*/ 37 w 323"/>
                <a:gd name="T17" fmla="*/ 1147 h 2159"/>
                <a:gd name="T18" fmla="*/ 8 w 323"/>
                <a:gd name="T19" fmla="*/ 1245 h 2159"/>
                <a:gd name="T20" fmla="*/ 125 w 323"/>
                <a:gd name="T21" fmla="*/ 1369 h 2159"/>
                <a:gd name="T22" fmla="*/ 113 w 323"/>
                <a:gd name="T23" fmla="*/ 1501 h 2159"/>
                <a:gd name="T24" fmla="*/ 1 w 323"/>
                <a:gd name="T25" fmla="*/ 1656 h 2159"/>
                <a:gd name="T26" fmla="*/ 26 w 323"/>
                <a:gd name="T27" fmla="*/ 1702 h 2159"/>
                <a:gd name="T28" fmla="*/ 151 w 323"/>
                <a:gd name="T29" fmla="*/ 1855 h 2159"/>
                <a:gd name="T30" fmla="*/ 37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4 w 323"/>
                <a:gd name="T41" fmla="*/ 1995 h 2159"/>
                <a:gd name="T42" fmla="*/ 289 w 323"/>
                <a:gd name="T43" fmla="*/ 2131 h 2159"/>
                <a:gd name="T44" fmla="*/ 309 w 323"/>
                <a:gd name="T45" fmla="*/ 2122 h 2159"/>
                <a:gd name="T46" fmla="*/ 323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3 w 323"/>
                <a:gd name="T53" fmla="*/ 1640 h 2159"/>
                <a:gd name="T54" fmla="*/ 202 w 323"/>
                <a:gd name="T55" fmla="*/ 1486 h 2159"/>
                <a:gd name="T56" fmla="*/ 297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3 w 323"/>
                <a:gd name="T79" fmla="*/ 16 h 2159"/>
                <a:gd name="T80" fmla="*/ 193 w 323"/>
                <a:gd name="T81" fmla="*/ 1493 h 2159"/>
                <a:gd name="T82" fmla="*/ 290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7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9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6 w 323"/>
                <a:gd name="T119" fmla="*/ 329 h 2159"/>
                <a:gd name="T120" fmla="*/ 190 w 323"/>
                <a:gd name="T121" fmla="*/ 505 h 2159"/>
                <a:gd name="T122" fmla="*/ 134 w 323"/>
                <a:gd name="T123" fmla="*/ 499 h 2159"/>
                <a:gd name="T124" fmla="*/ 34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5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7" y="215"/>
                    <a:pt x="89" y="230"/>
                    <a:pt x="72" y="246"/>
                  </a:cubicBezTo>
                  <a:cubicBezTo>
                    <a:pt x="56" y="262"/>
                    <a:pt x="39" y="279"/>
                    <a:pt x="25" y="298"/>
                  </a:cubicBezTo>
                  <a:cubicBezTo>
                    <a:pt x="24" y="300"/>
                    <a:pt x="22" y="302"/>
                    <a:pt x="21" y="305"/>
                  </a:cubicBezTo>
                  <a:cubicBezTo>
                    <a:pt x="19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2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3" y="404"/>
                    <a:pt x="26" y="408"/>
                  </a:cubicBezTo>
                  <a:cubicBezTo>
                    <a:pt x="42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5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1" y="564"/>
                    <a:pt x="151" y="564"/>
                    <a:pt x="151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7" y="648"/>
                    <a:pt x="89" y="663"/>
                    <a:pt x="72" y="679"/>
                  </a:cubicBezTo>
                  <a:cubicBezTo>
                    <a:pt x="56" y="695"/>
                    <a:pt x="39" y="711"/>
                    <a:pt x="25" y="730"/>
                  </a:cubicBezTo>
                  <a:cubicBezTo>
                    <a:pt x="24" y="733"/>
                    <a:pt x="22" y="735"/>
                    <a:pt x="21" y="737"/>
                  </a:cubicBezTo>
                  <a:cubicBezTo>
                    <a:pt x="19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2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3" y="837"/>
                    <a:pt x="26" y="841"/>
                  </a:cubicBezTo>
                  <a:cubicBezTo>
                    <a:pt x="42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5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1" y="993"/>
                    <a:pt x="151" y="993"/>
                    <a:pt x="151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7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2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4" y="1267"/>
                    <a:pt x="26" y="1270"/>
                  </a:cubicBezTo>
                  <a:cubicBezTo>
                    <a:pt x="42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5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1" y="1415"/>
                    <a:pt x="151" y="1425"/>
                  </a:cubicBezTo>
                  <a:cubicBezTo>
                    <a:pt x="151" y="1425"/>
                    <a:pt x="151" y="1425"/>
                    <a:pt x="151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2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2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5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8" y="1837"/>
                    <a:pt x="150" y="1846"/>
                    <a:pt x="151" y="1855"/>
                  </a:cubicBezTo>
                  <a:cubicBezTo>
                    <a:pt x="151" y="1855"/>
                    <a:pt x="151" y="1855"/>
                    <a:pt x="151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8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7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2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1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5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5" y="2093"/>
                    <a:pt x="14" y="2089"/>
                  </a:cubicBezTo>
                  <a:cubicBezTo>
                    <a:pt x="13" y="2068"/>
                    <a:pt x="21" y="2048"/>
                    <a:pt x="34" y="2030"/>
                  </a:cubicBezTo>
                  <a:cubicBezTo>
                    <a:pt x="47" y="2012"/>
                    <a:pt x="63" y="1997"/>
                    <a:pt x="80" y="1981"/>
                  </a:cubicBezTo>
                  <a:cubicBezTo>
                    <a:pt x="97" y="1965"/>
                    <a:pt x="115" y="1949"/>
                    <a:pt x="130" y="1931"/>
                  </a:cubicBezTo>
                  <a:cubicBezTo>
                    <a:pt x="138" y="1922"/>
                    <a:pt x="146" y="1912"/>
                    <a:pt x="151" y="1900"/>
                  </a:cubicBezTo>
                  <a:cubicBezTo>
                    <a:pt x="157" y="1889"/>
                    <a:pt x="162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9" y="1907"/>
                    <a:pt x="186" y="1916"/>
                    <a:pt x="193" y="1925"/>
                  </a:cubicBezTo>
                  <a:cubicBezTo>
                    <a:pt x="208" y="1943"/>
                    <a:pt x="226" y="1958"/>
                    <a:pt x="242" y="1974"/>
                  </a:cubicBezTo>
                  <a:cubicBezTo>
                    <a:pt x="243" y="1975"/>
                    <a:pt x="243" y="1975"/>
                    <a:pt x="243" y="1975"/>
                  </a:cubicBezTo>
                  <a:cubicBezTo>
                    <a:pt x="250" y="1982"/>
                    <a:pt x="257" y="1988"/>
                    <a:pt x="264" y="1995"/>
                  </a:cubicBezTo>
                  <a:cubicBezTo>
                    <a:pt x="273" y="2004"/>
                    <a:pt x="282" y="2014"/>
                    <a:pt x="290" y="2025"/>
                  </a:cubicBezTo>
                  <a:cubicBezTo>
                    <a:pt x="296" y="2035"/>
                    <a:pt x="302" y="2045"/>
                    <a:pt x="306" y="2056"/>
                  </a:cubicBezTo>
                  <a:cubicBezTo>
                    <a:pt x="309" y="2067"/>
                    <a:pt x="311" y="2078"/>
                    <a:pt x="310" y="2090"/>
                  </a:cubicBezTo>
                  <a:cubicBezTo>
                    <a:pt x="309" y="2096"/>
                    <a:pt x="308" y="2102"/>
                    <a:pt x="306" y="2108"/>
                  </a:cubicBezTo>
                  <a:cubicBezTo>
                    <a:pt x="301" y="2116"/>
                    <a:pt x="295" y="2124"/>
                    <a:pt x="289" y="2131"/>
                  </a:cubicBezTo>
                  <a:cubicBezTo>
                    <a:pt x="280" y="2141"/>
                    <a:pt x="271" y="2150"/>
                    <a:pt x="261" y="2159"/>
                  </a:cubicBezTo>
                  <a:cubicBezTo>
                    <a:pt x="277" y="2159"/>
                    <a:pt x="277" y="2159"/>
                    <a:pt x="277" y="2159"/>
                  </a:cubicBezTo>
                  <a:cubicBezTo>
                    <a:pt x="284" y="2152"/>
                    <a:pt x="290" y="2145"/>
                    <a:pt x="297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10" y="2122"/>
                    <a:pt x="310" y="2121"/>
                    <a:pt x="310" y="2120"/>
                  </a:cubicBezTo>
                  <a:cubicBezTo>
                    <a:pt x="313" y="2116"/>
                    <a:pt x="316" y="2112"/>
                    <a:pt x="318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2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3" y="2071"/>
                  </a:cubicBezTo>
                  <a:cubicBezTo>
                    <a:pt x="322" y="2070"/>
                    <a:pt x="322" y="2069"/>
                    <a:pt x="322" y="2068"/>
                  </a:cubicBezTo>
                  <a:cubicBezTo>
                    <a:pt x="320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7" y="1843"/>
                    <a:pt x="181" y="1833"/>
                  </a:cubicBezTo>
                  <a:cubicBezTo>
                    <a:pt x="186" y="1824"/>
                    <a:pt x="192" y="1815"/>
                    <a:pt x="199" y="1806"/>
                  </a:cubicBezTo>
                  <a:cubicBezTo>
                    <a:pt x="213" y="1789"/>
                    <a:pt x="230" y="1773"/>
                    <a:pt x="246" y="1757"/>
                  </a:cubicBezTo>
                  <a:cubicBezTo>
                    <a:pt x="263" y="1741"/>
                    <a:pt x="281" y="1726"/>
                    <a:pt x="297" y="1708"/>
                  </a:cubicBezTo>
                  <a:cubicBezTo>
                    <a:pt x="304" y="1698"/>
                    <a:pt x="312" y="1689"/>
                    <a:pt x="318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2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3" y="1640"/>
                  </a:cubicBezTo>
                  <a:cubicBezTo>
                    <a:pt x="322" y="1639"/>
                    <a:pt x="322" y="1638"/>
                    <a:pt x="322" y="1637"/>
                  </a:cubicBezTo>
                  <a:cubicBezTo>
                    <a:pt x="320" y="1625"/>
                    <a:pt x="315" y="1614"/>
                    <a:pt x="308" y="1605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7" y="1411"/>
                    <a:pt x="181" y="1402"/>
                  </a:cubicBezTo>
                  <a:cubicBezTo>
                    <a:pt x="186" y="1392"/>
                    <a:pt x="192" y="1383"/>
                    <a:pt x="199" y="1375"/>
                  </a:cubicBezTo>
                  <a:cubicBezTo>
                    <a:pt x="213" y="1357"/>
                    <a:pt x="230" y="1342"/>
                    <a:pt x="246" y="1326"/>
                  </a:cubicBezTo>
                  <a:cubicBezTo>
                    <a:pt x="263" y="1310"/>
                    <a:pt x="281" y="1294"/>
                    <a:pt x="297" y="1276"/>
                  </a:cubicBezTo>
                  <a:cubicBezTo>
                    <a:pt x="301" y="1271"/>
                    <a:pt x="305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8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2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3" y="1209"/>
                  </a:cubicBezTo>
                  <a:cubicBezTo>
                    <a:pt x="322" y="1208"/>
                    <a:pt x="322" y="1207"/>
                    <a:pt x="322" y="1206"/>
                  </a:cubicBezTo>
                  <a:cubicBezTo>
                    <a:pt x="320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7" y="982"/>
                    <a:pt x="181" y="972"/>
                  </a:cubicBezTo>
                  <a:cubicBezTo>
                    <a:pt x="186" y="963"/>
                    <a:pt x="192" y="954"/>
                    <a:pt x="199" y="945"/>
                  </a:cubicBezTo>
                  <a:cubicBezTo>
                    <a:pt x="213" y="928"/>
                    <a:pt x="230" y="912"/>
                    <a:pt x="246" y="896"/>
                  </a:cubicBezTo>
                  <a:cubicBezTo>
                    <a:pt x="263" y="880"/>
                    <a:pt x="281" y="865"/>
                    <a:pt x="297" y="847"/>
                  </a:cubicBezTo>
                  <a:cubicBezTo>
                    <a:pt x="304" y="837"/>
                    <a:pt x="312" y="828"/>
                    <a:pt x="318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2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3" y="779"/>
                  </a:cubicBezTo>
                  <a:cubicBezTo>
                    <a:pt x="322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7" y="549"/>
                    <a:pt x="181" y="540"/>
                  </a:cubicBezTo>
                  <a:cubicBezTo>
                    <a:pt x="186" y="530"/>
                    <a:pt x="192" y="521"/>
                    <a:pt x="199" y="513"/>
                  </a:cubicBezTo>
                  <a:cubicBezTo>
                    <a:pt x="213" y="495"/>
                    <a:pt x="230" y="480"/>
                    <a:pt x="246" y="464"/>
                  </a:cubicBezTo>
                  <a:cubicBezTo>
                    <a:pt x="263" y="448"/>
                    <a:pt x="281" y="432"/>
                    <a:pt x="297" y="414"/>
                  </a:cubicBezTo>
                  <a:cubicBezTo>
                    <a:pt x="304" y="405"/>
                    <a:pt x="312" y="395"/>
                    <a:pt x="318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2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3" y="347"/>
                  </a:cubicBezTo>
                  <a:cubicBezTo>
                    <a:pt x="322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7" y="116"/>
                    <a:pt x="181" y="107"/>
                  </a:cubicBezTo>
                  <a:cubicBezTo>
                    <a:pt x="186" y="97"/>
                    <a:pt x="192" y="88"/>
                    <a:pt x="199" y="80"/>
                  </a:cubicBezTo>
                  <a:cubicBezTo>
                    <a:pt x="213" y="63"/>
                    <a:pt x="230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6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4" y="66"/>
                  </a:cubicBezTo>
                  <a:cubicBezTo>
                    <a:pt x="118" y="48"/>
                    <a:pt x="101" y="32"/>
                    <a:pt x="83" y="16"/>
                  </a:cubicBezTo>
                  <a:cubicBezTo>
                    <a:pt x="78" y="11"/>
                    <a:pt x="72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5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5" y="1526"/>
                    <a:pt x="229" y="1531"/>
                  </a:cubicBezTo>
                  <a:cubicBezTo>
                    <a:pt x="245" y="1547"/>
                    <a:pt x="263" y="1563"/>
                    <a:pt x="278" y="1580"/>
                  </a:cubicBezTo>
                  <a:cubicBezTo>
                    <a:pt x="280" y="1582"/>
                    <a:pt x="282" y="1584"/>
                    <a:pt x="284" y="1586"/>
                  </a:cubicBezTo>
                  <a:cubicBezTo>
                    <a:pt x="286" y="1589"/>
                    <a:pt x="288" y="1591"/>
                    <a:pt x="290" y="1594"/>
                  </a:cubicBezTo>
                  <a:cubicBezTo>
                    <a:pt x="296" y="1603"/>
                    <a:pt x="302" y="1613"/>
                    <a:pt x="306" y="1624"/>
                  </a:cubicBezTo>
                  <a:cubicBezTo>
                    <a:pt x="309" y="1635"/>
                    <a:pt x="311" y="1647"/>
                    <a:pt x="310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9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6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4" y="1793"/>
                  </a:cubicBezTo>
                  <a:cubicBezTo>
                    <a:pt x="118" y="1774"/>
                    <a:pt x="101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5" y="1662"/>
                    <a:pt x="14" y="1658"/>
                  </a:cubicBezTo>
                  <a:cubicBezTo>
                    <a:pt x="13" y="1637"/>
                    <a:pt x="21" y="1616"/>
                    <a:pt x="34" y="1599"/>
                  </a:cubicBezTo>
                  <a:cubicBezTo>
                    <a:pt x="47" y="1581"/>
                    <a:pt x="63" y="1565"/>
                    <a:pt x="80" y="1549"/>
                  </a:cubicBezTo>
                  <a:cubicBezTo>
                    <a:pt x="97" y="1534"/>
                    <a:pt x="115" y="1518"/>
                    <a:pt x="130" y="1499"/>
                  </a:cubicBezTo>
                  <a:cubicBezTo>
                    <a:pt x="138" y="1490"/>
                    <a:pt x="146" y="1480"/>
                    <a:pt x="151" y="1469"/>
                  </a:cubicBezTo>
                  <a:cubicBezTo>
                    <a:pt x="157" y="1458"/>
                    <a:pt x="162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9" y="1475"/>
                    <a:pt x="186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6" y="1098"/>
                    <a:pt x="242" y="1113"/>
                  </a:cubicBezTo>
                  <a:cubicBezTo>
                    <a:pt x="259" y="1129"/>
                    <a:pt x="276" y="1146"/>
                    <a:pt x="290" y="1164"/>
                  </a:cubicBezTo>
                  <a:cubicBezTo>
                    <a:pt x="296" y="1174"/>
                    <a:pt x="302" y="1184"/>
                    <a:pt x="306" y="1195"/>
                  </a:cubicBezTo>
                  <a:cubicBezTo>
                    <a:pt x="309" y="1206"/>
                    <a:pt x="311" y="1218"/>
                    <a:pt x="310" y="1229"/>
                  </a:cubicBezTo>
                  <a:cubicBezTo>
                    <a:pt x="309" y="1234"/>
                    <a:pt x="308" y="1239"/>
                    <a:pt x="307" y="1244"/>
                  </a:cubicBezTo>
                  <a:cubicBezTo>
                    <a:pt x="302" y="1253"/>
                    <a:pt x="295" y="1261"/>
                    <a:pt x="289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6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4" y="1361"/>
                  </a:cubicBezTo>
                  <a:cubicBezTo>
                    <a:pt x="118" y="1343"/>
                    <a:pt x="101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5" y="1232"/>
                    <a:pt x="14" y="1228"/>
                  </a:cubicBezTo>
                  <a:cubicBezTo>
                    <a:pt x="13" y="1207"/>
                    <a:pt x="21" y="1187"/>
                    <a:pt x="34" y="1169"/>
                  </a:cubicBezTo>
                  <a:cubicBezTo>
                    <a:pt x="47" y="1152"/>
                    <a:pt x="63" y="1136"/>
                    <a:pt x="80" y="1120"/>
                  </a:cubicBezTo>
                  <a:cubicBezTo>
                    <a:pt x="97" y="1104"/>
                    <a:pt x="115" y="1089"/>
                    <a:pt x="130" y="1070"/>
                  </a:cubicBezTo>
                  <a:cubicBezTo>
                    <a:pt x="138" y="1061"/>
                    <a:pt x="146" y="1051"/>
                    <a:pt x="151" y="1039"/>
                  </a:cubicBezTo>
                  <a:cubicBezTo>
                    <a:pt x="157" y="1028"/>
                    <a:pt x="162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9" y="1046"/>
                    <a:pt x="186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3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3" y="702"/>
                    <a:pt x="278" y="719"/>
                  </a:cubicBezTo>
                  <a:cubicBezTo>
                    <a:pt x="283" y="724"/>
                    <a:pt x="288" y="730"/>
                    <a:pt x="292" y="735"/>
                  </a:cubicBezTo>
                  <a:cubicBezTo>
                    <a:pt x="298" y="744"/>
                    <a:pt x="302" y="753"/>
                    <a:pt x="306" y="762"/>
                  </a:cubicBezTo>
                  <a:cubicBezTo>
                    <a:pt x="309" y="773"/>
                    <a:pt x="311" y="785"/>
                    <a:pt x="310" y="796"/>
                  </a:cubicBezTo>
                  <a:cubicBezTo>
                    <a:pt x="309" y="805"/>
                    <a:pt x="307" y="813"/>
                    <a:pt x="303" y="821"/>
                  </a:cubicBezTo>
                  <a:cubicBezTo>
                    <a:pt x="299" y="827"/>
                    <a:pt x="294" y="834"/>
                    <a:pt x="289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6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4" y="932"/>
                  </a:cubicBezTo>
                  <a:cubicBezTo>
                    <a:pt x="118" y="913"/>
                    <a:pt x="101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5" y="801"/>
                    <a:pt x="14" y="795"/>
                  </a:cubicBezTo>
                  <a:cubicBezTo>
                    <a:pt x="13" y="774"/>
                    <a:pt x="21" y="754"/>
                    <a:pt x="34" y="737"/>
                  </a:cubicBezTo>
                  <a:cubicBezTo>
                    <a:pt x="47" y="719"/>
                    <a:pt x="63" y="703"/>
                    <a:pt x="80" y="687"/>
                  </a:cubicBezTo>
                  <a:cubicBezTo>
                    <a:pt x="97" y="671"/>
                    <a:pt x="115" y="656"/>
                    <a:pt x="130" y="637"/>
                  </a:cubicBezTo>
                  <a:cubicBezTo>
                    <a:pt x="138" y="628"/>
                    <a:pt x="146" y="618"/>
                    <a:pt x="151" y="607"/>
                  </a:cubicBezTo>
                  <a:cubicBezTo>
                    <a:pt x="157" y="595"/>
                    <a:pt x="162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9" y="613"/>
                    <a:pt x="186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9" y="180"/>
                    <a:pt x="186" y="190"/>
                    <a:pt x="193" y="198"/>
                  </a:cubicBezTo>
                  <a:cubicBezTo>
                    <a:pt x="196" y="202"/>
                    <a:pt x="199" y="206"/>
                    <a:pt x="203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3" y="269"/>
                    <a:pt x="278" y="286"/>
                  </a:cubicBezTo>
                  <a:cubicBezTo>
                    <a:pt x="283" y="291"/>
                    <a:pt x="288" y="297"/>
                    <a:pt x="292" y="302"/>
                  </a:cubicBezTo>
                  <a:cubicBezTo>
                    <a:pt x="298" y="311"/>
                    <a:pt x="302" y="320"/>
                    <a:pt x="306" y="329"/>
                  </a:cubicBezTo>
                  <a:cubicBezTo>
                    <a:pt x="309" y="340"/>
                    <a:pt x="311" y="352"/>
                    <a:pt x="310" y="363"/>
                  </a:cubicBezTo>
                  <a:cubicBezTo>
                    <a:pt x="309" y="372"/>
                    <a:pt x="307" y="380"/>
                    <a:pt x="303" y="388"/>
                  </a:cubicBezTo>
                  <a:cubicBezTo>
                    <a:pt x="299" y="395"/>
                    <a:pt x="294" y="401"/>
                    <a:pt x="289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6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4" y="499"/>
                  </a:cubicBezTo>
                  <a:cubicBezTo>
                    <a:pt x="118" y="481"/>
                    <a:pt x="101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5" y="368"/>
                    <a:pt x="14" y="363"/>
                  </a:cubicBezTo>
                  <a:cubicBezTo>
                    <a:pt x="13" y="342"/>
                    <a:pt x="21" y="322"/>
                    <a:pt x="34" y="304"/>
                  </a:cubicBezTo>
                  <a:cubicBezTo>
                    <a:pt x="47" y="286"/>
                    <a:pt x="63" y="270"/>
                    <a:pt x="80" y="254"/>
                  </a:cubicBezTo>
                  <a:cubicBezTo>
                    <a:pt x="97" y="239"/>
                    <a:pt x="115" y="223"/>
                    <a:pt x="130" y="204"/>
                  </a:cubicBezTo>
                  <a:cubicBezTo>
                    <a:pt x="138" y="195"/>
                    <a:pt x="146" y="185"/>
                    <a:pt x="151" y="174"/>
                  </a:cubicBezTo>
                  <a:cubicBezTo>
                    <a:pt x="157" y="163"/>
                    <a:pt x="162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6"/>
            <p:cNvSpPr>
              <a:spLocks/>
            </p:cNvSpPr>
            <p:nvPr/>
          </p:nvSpPr>
          <p:spPr bwMode="hidden">
            <a:xfrm>
              <a:off x="495300" y="-1587"/>
              <a:ext cx="514350" cy="6862762"/>
            </a:xfrm>
            <a:custGeom>
              <a:avLst/>
              <a:gdLst>
                <a:gd name="T0" fmla="*/ 151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2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4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1 w 162"/>
                <a:gd name="T31" fmla="*/ 1225 h 2159"/>
                <a:gd name="T32" fmla="*/ 15 w 162"/>
                <a:gd name="T33" fmla="*/ 1261 h 2159"/>
                <a:gd name="T34" fmla="*/ 76 w 162"/>
                <a:gd name="T35" fmla="*/ 1319 h 2159"/>
                <a:gd name="T36" fmla="*/ 151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7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8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4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6 w 162"/>
                <a:gd name="T79" fmla="*/ 1238 h 2159"/>
                <a:gd name="T80" fmla="*/ 80 w 162"/>
                <a:gd name="T81" fmla="*/ 1120 h 2159"/>
                <a:gd name="T82" fmla="*/ 162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4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50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0" y="351"/>
                    <a:pt x="0" y="357"/>
                    <a:pt x="1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0" y="784"/>
                    <a:pt x="0" y="789"/>
                    <a:pt x="1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6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0" y="1213"/>
                    <a:pt x="0" y="1219"/>
                    <a:pt x="1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0" y="1644"/>
                    <a:pt x="0" y="1650"/>
                    <a:pt x="1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0" y="2075"/>
                    <a:pt x="0" y="2081"/>
                    <a:pt x="1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4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2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1" y="1852"/>
                    <a:pt x="162" y="1846"/>
                  </a:cubicBezTo>
                  <a:cubicBezTo>
                    <a:pt x="162" y="1845"/>
                    <a:pt x="161" y="1844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4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2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1" y="1420"/>
                    <a:pt x="162" y="1415"/>
                  </a:cubicBezTo>
                  <a:cubicBezTo>
                    <a:pt x="162" y="1413"/>
                    <a:pt x="161" y="1412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4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2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1" y="991"/>
                    <a:pt x="162" y="985"/>
                  </a:cubicBezTo>
                  <a:cubicBezTo>
                    <a:pt x="162" y="984"/>
                    <a:pt x="161" y="983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7" y="827"/>
                    <a:pt x="22" y="819"/>
                    <a:pt x="17" y="811"/>
                  </a:cubicBezTo>
                  <a:cubicBezTo>
                    <a:pt x="16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4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2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1" y="558"/>
                    <a:pt x="162" y="553"/>
                  </a:cubicBezTo>
                  <a:cubicBezTo>
                    <a:pt x="162" y="551"/>
                    <a:pt x="161" y="550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7" y="394"/>
                    <a:pt x="22" y="386"/>
                    <a:pt x="17" y="379"/>
                  </a:cubicBezTo>
                  <a:cubicBezTo>
                    <a:pt x="16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4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2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1" y="125"/>
                    <a:pt x="162" y="120"/>
                  </a:cubicBezTo>
                  <a:cubicBezTo>
                    <a:pt x="162" y="119"/>
                    <a:pt x="161" y="117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7"/>
            <p:cNvSpPr>
              <a:spLocks noEditPoints="1"/>
            </p:cNvSpPr>
            <p:nvPr/>
          </p:nvSpPr>
          <p:spPr bwMode="hidden">
            <a:xfrm>
              <a:off x="4559300" y="-1587"/>
              <a:ext cx="1025525" cy="6862762"/>
            </a:xfrm>
            <a:custGeom>
              <a:avLst/>
              <a:gdLst>
                <a:gd name="T0" fmla="*/ 131 w 323"/>
                <a:gd name="T1" fmla="*/ 183 h 2159"/>
                <a:gd name="T2" fmla="*/ 20 w 323"/>
                <a:gd name="T3" fmla="*/ 305 h 2159"/>
                <a:gd name="T4" fmla="*/ 12 w 323"/>
                <a:gd name="T5" fmla="*/ 390 h 2159"/>
                <a:gd name="T6" fmla="*/ 124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3 w 323"/>
                <a:gd name="T15" fmla="*/ 968 h 2159"/>
                <a:gd name="T16" fmla="*/ 36 w 323"/>
                <a:gd name="T17" fmla="*/ 1147 h 2159"/>
                <a:gd name="T18" fmla="*/ 8 w 323"/>
                <a:gd name="T19" fmla="*/ 1245 h 2159"/>
                <a:gd name="T20" fmla="*/ 124 w 323"/>
                <a:gd name="T21" fmla="*/ 1369 h 2159"/>
                <a:gd name="T22" fmla="*/ 113 w 323"/>
                <a:gd name="T23" fmla="*/ 1501 h 2159"/>
                <a:gd name="T24" fmla="*/ 0 w 323"/>
                <a:gd name="T25" fmla="*/ 1656 h 2159"/>
                <a:gd name="T26" fmla="*/ 26 w 323"/>
                <a:gd name="T27" fmla="*/ 1702 h 2159"/>
                <a:gd name="T28" fmla="*/ 150 w 323"/>
                <a:gd name="T29" fmla="*/ 1855 h 2159"/>
                <a:gd name="T30" fmla="*/ 36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3 w 323"/>
                <a:gd name="T41" fmla="*/ 1995 h 2159"/>
                <a:gd name="T42" fmla="*/ 288 w 323"/>
                <a:gd name="T43" fmla="*/ 2131 h 2159"/>
                <a:gd name="T44" fmla="*/ 309 w 323"/>
                <a:gd name="T45" fmla="*/ 2122 h 2159"/>
                <a:gd name="T46" fmla="*/ 322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2 w 323"/>
                <a:gd name="T53" fmla="*/ 1640 h 2159"/>
                <a:gd name="T54" fmla="*/ 202 w 323"/>
                <a:gd name="T55" fmla="*/ 1486 h 2159"/>
                <a:gd name="T56" fmla="*/ 296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3 w 323"/>
                <a:gd name="T79" fmla="*/ 16 h 2159"/>
                <a:gd name="T80" fmla="*/ 193 w 323"/>
                <a:gd name="T81" fmla="*/ 1493 h 2159"/>
                <a:gd name="T82" fmla="*/ 289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6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8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5 w 323"/>
                <a:gd name="T119" fmla="*/ 329 h 2159"/>
                <a:gd name="T120" fmla="*/ 190 w 323"/>
                <a:gd name="T121" fmla="*/ 505 h 2159"/>
                <a:gd name="T122" fmla="*/ 133 w 323"/>
                <a:gd name="T123" fmla="*/ 499 h 2159"/>
                <a:gd name="T124" fmla="*/ 33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4" y="74"/>
                  </a:moveTo>
                  <a:cubicBezTo>
                    <a:pt x="132" y="83"/>
                    <a:pt x="138" y="92"/>
                    <a:pt x="143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1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1" y="345"/>
                  </a:cubicBezTo>
                  <a:cubicBezTo>
                    <a:pt x="0" y="351"/>
                    <a:pt x="0" y="357"/>
                    <a:pt x="0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8" y="525"/>
                    <a:pt x="143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1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1" y="778"/>
                  </a:cubicBezTo>
                  <a:cubicBezTo>
                    <a:pt x="0" y="784"/>
                    <a:pt x="0" y="789"/>
                    <a:pt x="0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8" y="958"/>
                    <a:pt x="143" y="968"/>
                  </a:cubicBezTo>
                  <a:cubicBezTo>
                    <a:pt x="147" y="976"/>
                    <a:pt x="150" y="984"/>
                    <a:pt x="150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8" y="1065"/>
                    <a:pt x="102" y="1082"/>
                    <a:pt x="86" y="1098"/>
                  </a:cubicBezTo>
                  <a:cubicBezTo>
                    <a:pt x="69" y="1114"/>
                    <a:pt x="52" y="1130"/>
                    <a:pt x="36" y="1147"/>
                  </a:cubicBezTo>
                  <a:cubicBezTo>
                    <a:pt x="28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1" y="1207"/>
                  </a:cubicBezTo>
                  <a:cubicBezTo>
                    <a:pt x="0" y="1213"/>
                    <a:pt x="0" y="1219"/>
                    <a:pt x="0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6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8" y="1261"/>
                    <a:pt x="18" y="1261"/>
                    <a:pt x="18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8" y="1387"/>
                    <a:pt x="143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5" y="1485"/>
                    <a:pt x="119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8" y="1600"/>
                    <a:pt x="15" y="1606"/>
                  </a:cubicBezTo>
                  <a:cubicBezTo>
                    <a:pt x="9" y="1616"/>
                    <a:pt x="4" y="1627"/>
                    <a:pt x="1" y="1639"/>
                  </a:cubicBezTo>
                  <a:cubicBezTo>
                    <a:pt x="0" y="1644"/>
                    <a:pt x="0" y="1650"/>
                    <a:pt x="0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8" y="1819"/>
                    <a:pt x="143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8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1" y="2069"/>
                  </a:cubicBezTo>
                  <a:cubicBezTo>
                    <a:pt x="0" y="2075"/>
                    <a:pt x="0" y="2081"/>
                    <a:pt x="0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0" y="2114"/>
                    <a:pt x="12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0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3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7" y="1889"/>
                    <a:pt x="161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8" y="1907"/>
                    <a:pt x="185" y="1916"/>
                    <a:pt x="193" y="1925"/>
                  </a:cubicBezTo>
                  <a:cubicBezTo>
                    <a:pt x="208" y="1943"/>
                    <a:pt x="225" y="1958"/>
                    <a:pt x="242" y="1974"/>
                  </a:cubicBezTo>
                  <a:cubicBezTo>
                    <a:pt x="242" y="1975"/>
                    <a:pt x="243" y="1975"/>
                    <a:pt x="243" y="1975"/>
                  </a:cubicBezTo>
                  <a:cubicBezTo>
                    <a:pt x="250" y="1982"/>
                    <a:pt x="257" y="1988"/>
                    <a:pt x="263" y="1995"/>
                  </a:cubicBezTo>
                  <a:cubicBezTo>
                    <a:pt x="273" y="2004"/>
                    <a:pt x="282" y="2014"/>
                    <a:pt x="289" y="2025"/>
                  </a:cubicBezTo>
                  <a:cubicBezTo>
                    <a:pt x="296" y="2035"/>
                    <a:pt x="302" y="2045"/>
                    <a:pt x="305" y="2056"/>
                  </a:cubicBezTo>
                  <a:cubicBezTo>
                    <a:pt x="309" y="2067"/>
                    <a:pt x="310" y="2078"/>
                    <a:pt x="309" y="2090"/>
                  </a:cubicBezTo>
                  <a:cubicBezTo>
                    <a:pt x="309" y="2096"/>
                    <a:pt x="307" y="2102"/>
                    <a:pt x="306" y="2108"/>
                  </a:cubicBezTo>
                  <a:cubicBezTo>
                    <a:pt x="301" y="2116"/>
                    <a:pt x="295" y="2124"/>
                    <a:pt x="288" y="2131"/>
                  </a:cubicBezTo>
                  <a:cubicBezTo>
                    <a:pt x="280" y="2141"/>
                    <a:pt x="270" y="2150"/>
                    <a:pt x="261" y="2159"/>
                  </a:cubicBezTo>
                  <a:cubicBezTo>
                    <a:pt x="276" y="2159"/>
                    <a:pt x="276" y="2159"/>
                    <a:pt x="276" y="2159"/>
                  </a:cubicBezTo>
                  <a:cubicBezTo>
                    <a:pt x="283" y="2152"/>
                    <a:pt x="290" y="2145"/>
                    <a:pt x="296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09" y="2122"/>
                    <a:pt x="309" y="2121"/>
                    <a:pt x="310" y="2120"/>
                  </a:cubicBezTo>
                  <a:cubicBezTo>
                    <a:pt x="313" y="2116"/>
                    <a:pt x="315" y="2112"/>
                    <a:pt x="317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2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2" y="2071"/>
                  </a:cubicBezTo>
                  <a:cubicBezTo>
                    <a:pt x="322" y="2070"/>
                    <a:pt x="322" y="2069"/>
                    <a:pt x="322" y="2068"/>
                  </a:cubicBezTo>
                  <a:cubicBezTo>
                    <a:pt x="319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6" y="1843"/>
                    <a:pt x="181" y="1833"/>
                  </a:cubicBezTo>
                  <a:cubicBezTo>
                    <a:pt x="185" y="1824"/>
                    <a:pt x="192" y="1815"/>
                    <a:pt x="199" y="1806"/>
                  </a:cubicBezTo>
                  <a:cubicBezTo>
                    <a:pt x="213" y="1789"/>
                    <a:pt x="229" y="1773"/>
                    <a:pt x="246" y="1757"/>
                  </a:cubicBezTo>
                  <a:cubicBezTo>
                    <a:pt x="263" y="1741"/>
                    <a:pt x="280" y="1726"/>
                    <a:pt x="296" y="1708"/>
                  </a:cubicBezTo>
                  <a:cubicBezTo>
                    <a:pt x="304" y="1698"/>
                    <a:pt x="312" y="1689"/>
                    <a:pt x="317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2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2" y="1640"/>
                  </a:cubicBezTo>
                  <a:cubicBezTo>
                    <a:pt x="322" y="1639"/>
                    <a:pt x="322" y="1638"/>
                    <a:pt x="322" y="1637"/>
                  </a:cubicBezTo>
                  <a:cubicBezTo>
                    <a:pt x="319" y="1625"/>
                    <a:pt x="314" y="1614"/>
                    <a:pt x="308" y="1605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6" y="1411"/>
                    <a:pt x="181" y="1402"/>
                  </a:cubicBezTo>
                  <a:cubicBezTo>
                    <a:pt x="185" y="1392"/>
                    <a:pt x="192" y="1383"/>
                    <a:pt x="199" y="1375"/>
                  </a:cubicBezTo>
                  <a:cubicBezTo>
                    <a:pt x="213" y="1357"/>
                    <a:pt x="229" y="1342"/>
                    <a:pt x="246" y="1326"/>
                  </a:cubicBezTo>
                  <a:cubicBezTo>
                    <a:pt x="263" y="1310"/>
                    <a:pt x="280" y="1294"/>
                    <a:pt x="296" y="1276"/>
                  </a:cubicBezTo>
                  <a:cubicBezTo>
                    <a:pt x="300" y="1271"/>
                    <a:pt x="304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7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2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2" y="1209"/>
                  </a:cubicBezTo>
                  <a:cubicBezTo>
                    <a:pt x="322" y="1208"/>
                    <a:pt x="322" y="1207"/>
                    <a:pt x="322" y="1206"/>
                  </a:cubicBezTo>
                  <a:cubicBezTo>
                    <a:pt x="319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6" y="982"/>
                    <a:pt x="181" y="972"/>
                  </a:cubicBezTo>
                  <a:cubicBezTo>
                    <a:pt x="185" y="963"/>
                    <a:pt x="192" y="954"/>
                    <a:pt x="199" y="945"/>
                  </a:cubicBezTo>
                  <a:cubicBezTo>
                    <a:pt x="213" y="928"/>
                    <a:pt x="229" y="912"/>
                    <a:pt x="246" y="896"/>
                  </a:cubicBezTo>
                  <a:cubicBezTo>
                    <a:pt x="263" y="880"/>
                    <a:pt x="280" y="865"/>
                    <a:pt x="296" y="847"/>
                  </a:cubicBezTo>
                  <a:cubicBezTo>
                    <a:pt x="304" y="837"/>
                    <a:pt x="312" y="828"/>
                    <a:pt x="317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2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2" y="779"/>
                  </a:cubicBezTo>
                  <a:cubicBezTo>
                    <a:pt x="322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6" y="549"/>
                    <a:pt x="181" y="540"/>
                  </a:cubicBezTo>
                  <a:cubicBezTo>
                    <a:pt x="185" y="530"/>
                    <a:pt x="192" y="521"/>
                    <a:pt x="199" y="513"/>
                  </a:cubicBezTo>
                  <a:cubicBezTo>
                    <a:pt x="213" y="495"/>
                    <a:pt x="229" y="480"/>
                    <a:pt x="246" y="464"/>
                  </a:cubicBezTo>
                  <a:cubicBezTo>
                    <a:pt x="263" y="448"/>
                    <a:pt x="280" y="432"/>
                    <a:pt x="296" y="414"/>
                  </a:cubicBezTo>
                  <a:cubicBezTo>
                    <a:pt x="304" y="405"/>
                    <a:pt x="312" y="395"/>
                    <a:pt x="317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2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2" y="347"/>
                  </a:cubicBezTo>
                  <a:cubicBezTo>
                    <a:pt x="322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6" y="116"/>
                    <a:pt x="181" y="107"/>
                  </a:cubicBezTo>
                  <a:cubicBezTo>
                    <a:pt x="185" y="97"/>
                    <a:pt x="192" y="88"/>
                    <a:pt x="199" y="80"/>
                  </a:cubicBezTo>
                  <a:cubicBezTo>
                    <a:pt x="213" y="63"/>
                    <a:pt x="229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5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59" y="109"/>
                    <a:pt x="157" y="103"/>
                    <a:pt x="154" y="97"/>
                  </a:cubicBezTo>
                  <a:cubicBezTo>
                    <a:pt x="148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5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4" y="1527"/>
                    <a:pt x="229" y="1531"/>
                  </a:cubicBezTo>
                  <a:cubicBezTo>
                    <a:pt x="245" y="1547"/>
                    <a:pt x="262" y="1563"/>
                    <a:pt x="278" y="1580"/>
                  </a:cubicBezTo>
                  <a:cubicBezTo>
                    <a:pt x="280" y="1582"/>
                    <a:pt x="282" y="1584"/>
                    <a:pt x="283" y="1586"/>
                  </a:cubicBezTo>
                  <a:cubicBezTo>
                    <a:pt x="285" y="1589"/>
                    <a:pt x="287" y="1591"/>
                    <a:pt x="289" y="1594"/>
                  </a:cubicBezTo>
                  <a:cubicBezTo>
                    <a:pt x="296" y="1603"/>
                    <a:pt x="302" y="1613"/>
                    <a:pt x="305" y="1624"/>
                  </a:cubicBezTo>
                  <a:cubicBezTo>
                    <a:pt x="309" y="1635"/>
                    <a:pt x="310" y="1647"/>
                    <a:pt x="309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8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5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59" y="1836"/>
                    <a:pt x="157" y="1830"/>
                    <a:pt x="154" y="1824"/>
                  </a:cubicBezTo>
                  <a:cubicBezTo>
                    <a:pt x="148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6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3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7" y="1458"/>
                    <a:pt x="161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8" y="1475"/>
                    <a:pt x="185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5" y="1098"/>
                    <a:pt x="242" y="1113"/>
                  </a:cubicBezTo>
                  <a:cubicBezTo>
                    <a:pt x="259" y="1129"/>
                    <a:pt x="276" y="1146"/>
                    <a:pt x="289" y="1164"/>
                  </a:cubicBezTo>
                  <a:cubicBezTo>
                    <a:pt x="296" y="1174"/>
                    <a:pt x="302" y="1184"/>
                    <a:pt x="305" y="1195"/>
                  </a:cubicBezTo>
                  <a:cubicBezTo>
                    <a:pt x="309" y="1206"/>
                    <a:pt x="310" y="1218"/>
                    <a:pt x="309" y="1229"/>
                  </a:cubicBezTo>
                  <a:cubicBezTo>
                    <a:pt x="309" y="1234"/>
                    <a:pt x="308" y="1239"/>
                    <a:pt x="306" y="1244"/>
                  </a:cubicBezTo>
                  <a:cubicBezTo>
                    <a:pt x="301" y="1253"/>
                    <a:pt x="295" y="1261"/>
                    <a:pt x="288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5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59" y="1404"/>
                    <a:pt x="157" y="1398"/>
                    <a:pt x="154" y="1392"/>
                  </a:cubicBezTo>
                  <a:cubicBezTo>
                    <a:pt x="148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5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3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7" y="1028"/>
                    <a:pt x="161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8" y="1046"/>
                    <a:pt x="185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2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2" y="702"/>
                    <a:pt x="278" y="719"/>
                  </a:cubicBezTo>
                  <a:cubicBezTo>
                    <a:pt x="283" y="724"/>
                    <a:pt x="287" y="730"/>
                    <a:pt x="292" y="735"/>
                  </a:cubicBezTo>
                  <a:cubicBezTo>
                    <a:pt x="297" y="744"/>
                    <a:pt x="302" y="753"/>
                    <a:pt x="305" y="762"/>
                  </a:cubicBezTo>
                  <a:cubicBezTo>
                    <a:pt x="309" y="773"/>
                    <a:pt x="310" y="785"/>
                    <a:pt x="309" y="796"/>
                  </a:cubicBezTo>
                  <a:cubicBezTo>
                    <a:pt x="309" y="805"/>
                    <a:pt x="306" y="813"/>
                    <a:pt x="303" y="821"/>
                  </a:cubicBezTo>
                  <a:cubicBezTo>
                    <a:pt x="299" y="827"/>
                    <a:pt x="294" y="834"/>
                    <a:pt x="288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5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59" y="975"/>
                    <a:pt x="157" y="969"/>
                    <a:pt x="154" y="963"/>
                  </a:cubicBezTo>
                  <a:cubicBezTo>
                    <a:pt x="148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7" y="827"/>
                    <a:pt x="22" y="819"/>
                    <a:pt x="17" y="811"/>
                  </a:cubicBezTo>
                  <a:cubicBezTo>
                    <a:pt x="15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3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7" y="595"/>
                    <a:pt x="161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8" y="613"/>
                    <a:pt x="185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8" y="180"/>
                    <a:pt x="185" y="190"/>
                    <a:pt x="193" y="198"/>
                  </a:cubicBezTo>
                  <a:cubicBezTo>
                    <a:pt x="196" y="202"/>
                    <a:pt x="199" y="206"/>
                    <a:pt x="202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2" y="269"/>
                    <a:pt x="278" y="286"/>
                  </a:cubicBezTo>
                  <a:cubicBezTo>
                    <a:pt x="283" y="291"/>
                    <a:pt x="287" y="297"/>
                    <a:pt x="292" y="302"/>
                  </a:cubicBezTo>
                  <a:cubicBezTo>
                    <a:pt x="297" y="311"/>
                    <a:pt x="302" y="320"/>
                    <a:pt x="305" y="329"/>
                  </a:cubicBezTo>
                  <a:cubicBezTo>
                    <a:pt x="309" y="340"/>
                    <a:pt x="310" y="352"/>
                    <a:pt x="309" y="363"/>
                  </a:cubicBezTo>
                  <a:cubicBezTo>
                    <a:pt x="309" y="372"/>
                    <a:pt x="306" y="380"/>
                    <a:pt x="303" y="388"/>
                  </a:cubicBezTo>
                  <a:cubicBezTo>
                    <a:pt x="299" y="395"/>
                    <a:pt x="294" y="401"/>
                    <a:pt x="288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5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59" y="542"/>
                    <a:pt x="157" y="536"/>
                    <a:pt x="154" y="530"/>
                  </a:cubicBezTo>
                  <a:cubicBezTo>
                    <a:pt x="148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7" y="394"/>
                    <a:pt x="22" y="386"/>
                    <a:pt x="17" y="379"/>
                  </a:cubicBezTo>
                  <a:cubicBezTo>
                    <a:pt x="15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3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7" y="163"/>
                    <a:pt x="161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8"/>
            <p:cNvSpPr>
              <a:spLocks/>
            </p:cNvSpPr>
            <p:nvPr/>
          </p:nvSpPr>
          <p:spPr bwMode="hidden">
            <a:xfrm>
              <a:off x="3540125" y="-1587"/>
              <a:ext cx="514350" cy="6862762"/>
            </a:xfrm>
            <a:custGeom>
              <a:avLst/>
              <a:gdLst>
                <a:gd name="T0" fmla="*/ 150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1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3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0 w 162"/>
                <a:gd name="T31" fmla="*/ 1225 h 2159"/>
                <a:gd name="T32" fmla="*/ 15 w 162"/>
                <a:gd name="T33" fmla="*/ 1261 h 2159"/>
                <a:gd name="T34" fmla="*/ 75 w 162"/>
                <a:gd name="T35" fmla="*/ 1319 h 2159"/>
                <a:gd name="T36" fmla="*/ 150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6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7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3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5 w 162"/>
                <a:gd name="T79" fmla="*/ 1238 h 2159"/>
                <a:gd name="T80" fmla="*/ 80 w 162"/>
                <a:gd name="T81" fmla="*/ 1120 h 2159"/>
                <a:gd name="T82" fmla="*/ 161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3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49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1" y="83"/>
                    <a:pt x="138" y="92"/>
                    <a:pt x="143" y="103"/>
                  </a:cubicBezTo>
                  <a:cubicBezTo>
                    <a:pt x="148" y="111"/>
                    <a:pt x="150" y="121"/>
                    <a:pt x="150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1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6" y="310"/>
                    <a:pt x="15" y="313"/>
                  </a:cubicBezTo>
                  <a:cubicBezTo>
                    <a:pt x="8" y="322"/>
                    <a:pt x="3" y="333"/>
                    <a:pt x="1" y="345"/>
                  </a:cubicBezTo>
                  <a:cubicBezTo>
                    <a:pt x="0" y="351"/>
                    <a:pt x="0" y="357"/>
                    <a:pt x="0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7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8" y="441"/>
                    <a:pt x="75" y="457"/>
                  </a:cubicBezTo>
                  <a:cubicBezTo>
                    <a:pt x="92" y="473"/>
                    <a:pt x="109" y="489"/>
                    <a:pt x="124" y="507"/>
                  </a:cubicBezTo>
                  <a:cubicBezTo>
                    <a:pt x="131" y="516"/>
                    <a:pt x="138" y="525"/>
                    <a:pt x="143" y="535"/>
                  </a:cubicBezTo>
                  <a:cubicBezTo>
                    <a:pt x="148" y="544"/>
                    <a:pt x="150" y="554"/>
                    <a:pt x="150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1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6" y="743"/>
                    <a:pt x="15" y="745"/>
                  </a:cubicBezTo>
                  <a:cubicBezTo>
                    <a:pt x="8" y="755"/>
                    <a:pt x="3" y="766"/>
                    <a:pt x="1" y="778"/>
                  </a:cubicBezTo>
                  <a:cubicBezTo>
                    <a:pt x="0" y="784"/>
                    <a:pt x="0" y="789"/>
                    <a:pt x="0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7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8" y="874"/>
                    <a:pt x="75" y="890"/>
                  </a:cubicBezTo>
                  <a:cubicBezTo>
                    <a:pt x="92" y="906"/>
                    <a:pt x="109" y="922"/>
                    <a:pt x="124" y="939"/>
                  </a:cubicBezTo>
                  <a:cubicBezTo>
                    <a:pt x="131" y="948"/>
                    <a:pt x="138" y="958"/>
                    <a:pt x="143" y="968"/>
                  </a:cubicBezTo>
                  <a:cubicBezTo>
                    <a:pt x="147" y="976"/>
                    <a:pt x="150" y="984"/>
                    <a:pt x="150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8" y="1065"/>
                    <a:pt x="102" y="1082"/>
                    <a:pt x="86" y="1098"/>
                  </a:cubicBezTo>
                  <a:cubicBezTo>
                    <a:pt x="69" y="1114"/>
                    <a:pt x="52" y="1130"/>
                    <a:pt x="36" y="1147"/>
                  </a:cubicBezTo>
                  <a:cubicBezTo>
                    <a:pt x="28" y="1156"/>
                    <a:pt x="21" y="1165"/>
                    <a:pt x="15" y="1175"/>
                  </a:cubicBezTo>
                  <a:cubicBezTo>
                    <a:pt x="8" y="1185"/>
                    <a:pt x="3" y="1195"/>
                    <a:pt x="1" y="1207"/>
                  </a:cubicBezTo>
                  <a:cubicBezTo>
                    <a:pt x="0" y="1213"/>
                    <a:pt x="0" y="1219"/>
                    <a:pt x="0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6" y="1243"/>
                    <a:pt x="7" y="1244"/>
                    <a:pt x="8" y="1245"/>
                  </a:cubicBezTo>
                  <a:cubicBezTo>
                    <a:pt x="9" y="1251"/>
                    <a:pt x="12" y="1256"/>
                    <a:pt x="15" y="1261"/>
                  </a:cubicBezTo>
                  <a:cubicBezTo>
                    <a:pt x="18" y="1261"/>
                    <a:pt x="18" y="1261"/>
                    <a:pt x="18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8" y="1303"/>
                    <a:pt x="75" y="1319"/>
                  </a:cubicBezTo>
                  <a:cubicBezTo>
                    <a:pt x="92" y="1335"/>
                    <a:pt x="109" y="1351"/>
                    <a:pt x="124" y="1369"/>
                  </a:cubicBezTo>
                  <a:cubicBezTo>
                    <a:pt x="131" y="1378"/>
                    <a:pt x="138" y="1387"/>
                    <a:pt x="143" y="1398"/>
                  </a:cubicBezTo>
                  <a:cubicBezTo>
                    <a:pt x="147" y="1406"/>
                    <a:pt x="150" y="1415"/>
                    <a:pt x="150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5" y="1485"/>
                    <a:pt x="119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2" y="1595"/>
                    <a:pt x="18" y="1600"/>
                    <a:pt x="15" y="1606"/>
                  </a:cubicBezTo>
                  <a:cubicBezTo>
                    <a:pt x="8" y="1616"/>
                    <a:pt x="3" y="1627"/>
                    <a:pt x="1" y="1639"/>
                  </a:cubicBezTo>
                  <a:cubicBezTo>
                    <a:pt x="0" y="1644"/>
                    <a:pt x="0" y="1650"/>
                    <a:pt x="0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1" y="1685"/>
                    <a:pt x="13" y="1688"/>
                    <a:pt x="15" y="1691"/>
                  </a:cubicBezTo>
                  <a:cubicBezTo>
                    <a:pt x="16" y="1691"/>
                    <a:pt x="16" y="1691"/>
                    <a:pt x="16" y="1691"/>
                  </a:cubicBezTo>
                  <a:cubicBezTo>
                    <a:pt x="19" y="1694"/>
                    <a:pt x="22" y="1698"/>
                    <a:pt x="26" y="1702"/>
                  </a:cubicBezTo>
                  <a:cubicBezTo>
                    <a:pt x="41" y="1719"/>
                    <a:pt x="58" y="1735"/>
                    <a:pt x="75" y="1751"/>
                  </a:cubicBezTo>
                  <a:cubicBezTo>
                    <a:pt x="92" y="1767"/>
                    <a:pt x="109" y="1783"/>
                    <a:pt x="124" y="1800"/>
                  </a:cubicBezTo>
                  <a:cubicBezTo>
                    <a:pt x="131" y="1809"/>
                    <a:pt x="138" y="1819"/>
                    <a:pt x="143" y="1829"/>
                  </a:cubicBezTo>
                  <a:cubicBezTo>
                    <a:pt x="147" y="1837"/>
                    <a:pt x="150" y="1846"/>
                    <a:pt x="150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79" y="1966"/>
                    <a:pt x="72" y="1973"/>
                  </a:cubicBezTo>
                  <a:cubicBezTo>
                    <a:pt x="60" y="1984"/>
                    <a:pt x="49" y="1995"/>
                    <a:pt x="38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8" y="2018"/>
                    <a:pt x="21" y="2027"/>
                    <a:pt x="15" y="2037"/>
                  </a:cubicBezTo>
                  <a:cubicBezTo>
                    <a:pt x="8" y="2047"/>
                    <a:pt x="3" y="2057"/>
                    <a:pt x="1" y="2069"/>
                  </a:cubicBezTo>
                  <a:cubicBezTo>
                    <a:pt x="0" y="2075"/>
                    <a:pt x="0" y="2081"/>
                    <a:pt x="0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0" y="2114"/>
                    <a:pt x="12" y="2118"/>
                    <a:pt x="15" y="2122"/>
                  </a:cubicBezTo>
                  <a:cubicBezTo>
                    <a:pt x="17" y="2122"/>
                    <a:pt x="17" y="2122"/>
                    <a:pt x="17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0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3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6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1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0" y="1852"/>
                    <a:pt x="162" y="1846"/>
                  </a:cubicBezTo>
                  <a:cubicBezTo>
                    <a:pt x="161" y="1845"/>
                    <a:pt x="161" y="1844"/>
                    <a:pt x="161" y="1843"/>
                  </a:cubicBezTo>
                  <a:cubicBezTo>
                    <a:pt x="159" y="1836"/>
                    <a:pt x="157" y="1830"/>
                    <a:pt x="154" y="1824"/>
                  </a:cubicBezTo>
                  <a:cubicBezTo>
                    <a:pt x="148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6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3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6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1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0" y="1420"/>
                    <a:pt x="162" y="1415"/>
                  </a:cubicBezTo>
                  <a:cubicBezTo>
                    <a:pt x="161" y="1413"/>
                    <a:pt x="161" y="1412"/>
                    <a:pt x="161" y="1411"/>
                  </a:cubicBezTo>
                  <a:cubicBezTo>
                    <a:pt x="159" y="1404"/>
                    <a:pt x="157" y="1398"/>
                    <a:pt x="154" y="1392"/>
                  </a:cubicBezTo>
                  <a:cubicBezTo>
                    <a:pt x="148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6" y="1255"/>
                    <a:pt x="20" y="1247"/>
                    <a:pt x="15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3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6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1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0" y="991"/>
                    <a:pt x="162" y="985"/>
                  </a:cubicBezTo>
                  <a:cubicBezTo>
                    <a:pt x="161" y="984"/>
                    <a:pt x="161" y="983"/>
                    <a:pt x="161" y="982"/>
                  </a:cubicBezTo>
                  <a:cubicBezTo>
                    <a:pt x="159" y="975"/>
                    <a:pt x="157" y="969"/>
                    <a:pt x="154" y="963"/>
                  </a:cubicBezTo>
                  <a:cubicBezTo>
                    <a:pt x="148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7" y="827"/>
                    <a:pt x="21" y="819"/>
                    <a:pt x="17" y="811"/>
                  </a:cubicBezTo>
                  <a:cubicBezTo>
                    <a:pt x="15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3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6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1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0" y="558"/>
                    <a:pt x="162" y="553"/>
                  </a:cubicBezTo>
                  <a:cubicBezTo>
                    <a:pt x="161" y="551"/>
                    <a:pt x="161" y="550"/>
                    <a:pt x="161" y="549"/>
                  </a:cubicBezTo>
                  <a:cubicBezTo>
                    <a:pt x="159" y="542"/>
                    <a:pt x="157" y="536"/>
                    <a:pt x="154" y="530"/>
                  </a:cubicBezTo>
                  <a:cubicBezTo>
                    <a:pt x="148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7" y="394"/>
                    <a:pt x="21" y="386"/>
                    <a:pt x="17" y="379"/>
                  </a:cubicBezTo>
                  <a:cubicBezTo>
                    <a:pt x="15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3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6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1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0" y="125"/>
                    <a:pt x="162" y="120"/>
                  </a:cubicBezTo>
                  <a:cubicBezTo>
                    <a:pt x="161" y="119"/>
                    <a:pt x="161" y="117"/>
                    <a:pt x="161" y="116"/>
                  </a:cubicBezTo>
                  <a:cubicBezTo>
                    <a:pt x="159" y="109"/>
                    <a:pt x="157" y="103"/>
                    <a:pt x="154" y="97"/>
                  </a:cubicBezTo>
                  <a:cubicBezTo>
                    <a:pt x="148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5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8" y="8"/>
                    <a:pt x="67" y="16"/>
                    <a:pt x="75" y="24"/>
                  </a:cubicBezTo>
                  <a:cubicBezTo>
                    <a:pt x="92" y="40"/>
                    <a:pt x="109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9"/>
            <p:cNvSpPr>
              <a:spLocks noEditPoints="1"/>
            </p:cNvSpPr>
            <p:nvPr/>
          </p:nvSpPr>
          <p:spPr bwMode="hidden">
            <a:xfrm>
              <a:off x="7612063" y="-1587"/>
              <a:ext cx="1027113" cy="6862762"/>
            </a:xfrm>
            <a:custGeom>
              <a:avLst/>
              <a:gdLst>
                <a:gd name="T0" fmla="*/ 131 w 323"/>
                <a:gd name="T1" fmla="*/ 183 h 2159"/>
                <a:gd name="T2" fmla="*/ 21 w 323"/>
                <a:gd name="T3" fmla="*/ 305 h 2159"/>
                <a:gd name="T4" fmla="*/ 12 w 323"/>
                <a:gd name="T5" fmla="*/ 390 h 2159"/>
                <a:gd name="T6" fmla="*/ 125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4 w 323"/>
                <a:gd name="T15" fmla="*/ 968 h 2159"/>
                <a:gd name="T16" fmla="*/ 37 w 323"/>
                <a:gd name="T17" fmla="*/ 1147 h 2159"/>
                <a:gd name="T18" fmla="*/ 8 w 323"/>
                <a:gd name="T19" fmla="*/ 1245 h 2159"/>
                <a:gd name="T20" fmla="*/ 125 w 323"/>
                <a:gd name="T21" fmla="*/ 1369 h 2159"/>
                <a:gd name="T22" fmla="*/ 113 w 323"/>
                <a:gd name="T23" fmla="*/ 1501 h 2159"/>
                <a:gd name="T24" fmla="*/ 1 w 323"/>
                <a:gd name="T25" fmla="*/ 1656 h 2159"/>
                <a:gd name="T26" fmla="*/ 26 w 323"/>
                <a:gd name="T27" fmla="*/ 1702 h 2159"/>
                <a:gd name="T28" fmla="*/ 151 w 323"/>
                <a:gd name="T29" fmla="*/ 1855 h 2159"/>
                <a:gd name="T30" fmla="*/ 37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4 w 323"/>
                <a:gd name="T41" fmla="*/ 1995 h 2159"/>
                <a:gd name="T42" fmla="*/ 289 w 323"/>
                <a:gd name="T43" fmla="*/ 2131 h 2159"/>
                <a:gd name="T44" fmla="*/ 309 w 323"/>
                <a:gd name="T45" fmla="*/ 2122 h 2159"/>
                <a:gd name="T46" fmla="*/ 323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3 w 323"/>
                <a:gd name="T53" fmla="*/ 1640 h 2159"/>
                <a:gd name="T54" fmla="*/ 202 w 323"/>
                <a:gd name="T55" fmla="*/ 1486 h 2159"/>
                <a:gd name="T56" fmla="*/ 297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4 w 323"/>
                <a:gd name="T79" fmla="*/ 16 h 2159"/>
                <a:gd name="T80" fmla="*/ 193 w 323"/>
                <a:gd name="T81" fmla="*/ 1493 h 2159"/>
                <a:gd name="T82" fmla="*/ 290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7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9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6 w 323"/>
                <a:gd name="T119" fmla="*/ 329 h 2159"/>
                <a:gd name="T120" fmla="*/ 190 w 323"/>
                <a:gd name="T121" fmla="*/ 505 h 2159"/>
                <a:gd name="T122" fmla="*/ 134 w 323"/>
                <a:gd name="T123" fmla="*/ 499 h 2159"/>
                <a:gd name="T124" fmla="*/ 34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5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7" y="215"/>
                    <a:pt x="89" y="230"/>
                    <a:pt x="72" y="246"/>
                  </a:cubicBezTo>
                  <a:cubicBezTo>
                    <a:pt x="56" y="262"/>
                    <a:pt x="39" y="279"/>
                    <a:pt x="25" y="298"/>
                  </a:cubicBezTo>
                  <a:cubicBezTo>
                    <a:pt x="24" y="300"/>
                    <a:pt x="22" y="302"/>
                    <a:pt x="21" y="305"/>
                  </a:cubicBezTo>
                  <a:cubicBezTo>
                    <a:pt x="19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2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3" y="404"/>
                    <a:pt x="26" y="408"/>
                  </a:cubicBezTo>
                  <a:cubicBezTo>
                    <a:pt x="42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5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1" y="564"/>
                    <a:pt x="151" y="564"/>
                    <a:pt x="151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7" y="648"/>
                    <a:pt x="89" y="663"/>
                    <a:pt x="72" y="679"/>
                  </a:cubicBezTo>
                  <a:cubicBezTo>
                    <a:pt x="56" y="695"/>
                    <a:pt x="39" y="711"/>
                    <a:pt x="25" y="730"/>
                  </a:cubicBezTo>
                  <a:cubicBezTo>
                    <a:pt x="24" y="733"/>
                    <a:pt x="22" y="735"/>
                    <a:pt x="21" y="737"/>
                  </a:cubicBezTo>
                  <a:cubicBezTo>
                    <a:pt x="19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2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3" y="837"/>
                    <a:pt x="26" y="841"/>
                  </a:cubicBezTo>
                  <a:cubicBezTo>
                    <a:pt x="42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5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8" y="976"/>
                    <a:pt x="150" y="984"/>
                    <a:pt x="151" y="993"/>
                  </a:cubicBezTo>
                  <a:cubicBezTo>
                    <a:pt x="151" y="993"/>
                    <a:pt x="151" y="993"/>
                    <a:pt x="151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7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2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4" y="1267"/>
                    <a:pt x="26" y="1270"/>
                  </a:cubicBezTo>
                  <a:cubicBezTo>
                    <a:pt x="42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5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1" y="1415"/>
                    <a:pt x="151" y="1425"/>
                  </a:cubicBezTo>
                  <a:cubicBezTo>
                    <a:pt x="151" y="1425"/>
                    <a:pt x="151" y="1425"/>
                    <a:pt x="151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2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2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5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8" y="1837"/>
                    <a:pt x="150" y="1846"/>
                    <a:pt x="151" y="1855"/>
                  </a:cubicBezTo>
                  <a:cubicBezTo>
                    <a:pt x="151" y="1855"/>
                    <a:pt x="151" y="1855"/>
                    <a:pt x="151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8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7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2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1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5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5" y="2093"/>
                    <a:pt x="14" y="2089"/>
                  </a:cubicBezTo>
                  <a:cubicBezTo>
                    <a:pt x="13" y="2068"/>
                    <a:pt x="21" y="2048"/>
                    <a:pt x="34" y="2030"/>
                  </a:cubicBezTo>
                  <a:cubicBezTo>
                    <a:pt x="47" y="2012"/>
                    <a:pt x="63" y="1997"/>
                    <a:pt x="80" y="1981"/>
                  </a:cubicBezTo>
                  <a:cubicBezTo>
                    <a:pt x="97" y="1965"/>
                    <a:pt x="115" y="1949"/>
                    <a:pt x="130" y="1931"/>
                  </a:cubicBezTo>
                  <a:cubicBezTo>
                    <a:pt x="138" y="1922"/>
                    <a:pt x="146" y="1912"/>
                    <a:pt x="151" y="1900"/>
                  </a:cubicBezTo>
                  <a:cubicBezTo>
                    <a:pt x="157" y="1889"/>
                    <a:pt x="162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9" y="1907"/>
                    <a:pt x="186" y="1916"/>
                    <a:pt x="193" y="1925"/>
                  </a:cubicBezTo>
                  <a:cubicBezTo>
                    <a:pt x="208" y="1943"/>
                    <a:pt x="226" y="1958"/>
                    <a:pt x="242" y="1974"/>
                  </a:cubicBezTo>
                  <a:cubicBezTo>
                    <a:pt x="243" y="1975"/>
                    <a:pt x="243" y="1975"/>
                    <a:pt x="244" y="1975"/>
                  </a:cubicBezTo>
                  <a:cubicBezTo>
                    <a:pt x="250" y="1982"/>
                    <a:pt x="257" y="1988"/>
                    <a:pt x="264" y="1995"/>
                  </a:cubicBezTo>
                  <a:cubicBezTo>
                    <a:pt x="273" y="2004"/>
                    <a:pt x="282" y="2014"/>
                    <a:pt x="290" y="2025"/>
                  </a:cubicBezTo>
                  <a:cubicBezTo>
                    <a:pt x="296" y="2035"/>
                    <a:pt x="302" y="2045"/>
                    <a:pt x="306" y="2056"/>
                  </a:cubicBezTo>
                  <a:cubicBezTo>
                    <a:pt x="309" y="2067"/>
                    <a:pt x="311" y="2078"/>
                    <a:pt x="310" y="2090"/>
                  </a:cubicBezTo>
                  <a:cubicBezTo>
                    <a:pt x="309" y="2096"/>
                    <a:pt x="308" y="2102"/>
                    <a:pt x="306" y="2108"/>
                  </a:cubicBezTo>
                  <a:cubicBezTo>
                    <a:pt x="301" y="2116"/>
                    <a:pt x="295" y="2124"/>
                    <a:pt x="289" y="2131"/>
                  </a:cubicBezTo>
                  <a:cubicBezTo>
                    <a:pt x="280" y="2141"/>
                    <a:pt x="271" y="2150"/>
                    <a:pt x="261" y="2159"/>
                  </a:cubicBezTo>
                  <a:cubicBezTo>
                    <a:pt x="277" y="2159"/>
                    <a:pt x="277" y="2159"/>
                    <a:pt x="277" y="2159"/>
                  </a:cubicBezTo>
                  <a:cubicBezTo>
                    <a:pt x="284" y="2152"/>
                    <a:pt x="290" y="2145"/>
                    <a:pt x="297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10" y="2122"/>
                    <a:pt x="310" y="2121"/>
                    <a:pt x="310" y="2120"/>
                  </a:cubicBezTo>
                  <a:cubicBezTo>
                    <a:pt x="313" y="2116"/>
                    <a:pt x="316" y="2112"/>
                    <a:pt x="318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3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3" y="2071"/>
                  </a:cubicBezTo>
                  <a:cubicBezTo>
                    <a:pt x="323" y="2070"/>
                    <a:pt x="322" y="2069"/>
                    <a:pt x="322" y="2068"/>
                  </a:cubicBezTo>
                  <a:cubicBezTo>
                    <a:pt x="320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7" y="1843"/>
                    <a:pt x="181" y="1833"/>
                  </a:cubicBezTo>
                  <a:cubicBezTo>
                    <a:pt x="186" y="1824"/>
                    <a:pt x="192" y="1815"/>
                    <a:pt x="199" y="1806"/>
                  </a:cubicBezTo>
                  <a:cubicBezTo>
                    <a:pt x="213" y="1789"/>
                    <a:pt x="230" y="1773"/>
                    <a:pt x="246" y="1757"/>
                  </a:cubicBezTo>
                  <a:cubicBezTo>
                    <a:pt x="263" y="1741"/>
                    <a:pt x="281" y="1726"/>
                    <a:pt x="297" y="1708"/>
                  </a:cubicBezTo>
                  <a:cubicBezTo>
                    <a:pt x="304" y="1698"/>
                    <a:pt x="312" y="1689"/>
                    <a:pt x="318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3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3" y="1640"/>
                  </a:cubicBezTo>
                  <a:cubicBezTo>
                    <a:pt x="323" y="1639"/>
                    <a:pt x="322" y="1638"/>
                    <a:pt x="322" y="1637"/>
                  </a:cubicBezTo>
                  <a:cubicBezTo>
                    <a:pt x="320" y="1625"/>
                    <a:pt x="315" y="1614"/>
                    <a:pt x="308" y="1604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7" y="1411"/>
                    <a:pt x="181" y="1402"/>
                  </a:cubicBezTo>
                  <a:cubicBezTo>
                    <a:pt x="186" y="1392"/>
                    <a:pt x="192" y="1383"/>
                    <a:pt x="199" y="1375"/>
                  </a:cubicBezTo>
                  <a:cubicBezTo>
                    <a:pt x="213" y="1357"/>
                    <a:pt x="230" y="1342"/>
                    <a:pt x="246" y="1326"/>
                  </a:cubicBezTo>
                  <a:cubicBezTo>
                    <a:pt x="263" y="1310"/>
                    <a:pt x="281" y="1294"/>
                    <a:pt x="297" y="1276"/>
                  </a:cubicBezTo>
                  <a:cubicBezTo>
                    <a:pt x="301" y="1271"/>
                    <a:pt x="305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8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3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3" y="1209"/>
                  </a:cubicBezTo>
                  <a:cubicBezTo>
                    <a:pt x="323" y="1208"/>
                    <a:pt x="322" y="1207"/>
                    <a:pt x="322" y="1206"/>
                  </a:cubicBezTo>
                  <a:cubicBezTo>
                    <a:pt x="320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7" y="982"/>
                    <a:pt x="181" y="972"/>
                  </a:cubicBezTo>
                  <a:cubicBezTo>
                    <a:pt x="186" y="963"/>
                    <a:pt x="192" y="954"/>
                    <a:pt x="199" y="945"/>
                  </a:cubicBezTo>
                  <a:cubicBezTo>
                    <a:pt x="213" y="928"/>
                    <a:pt x="230" y="912"/>
                    <a:pt x="246" y="896"/>
                  </a:cubicBezTo>
                  <a:cubicBezTo>
                    <a:pt x="263" y="880"/>
                    <a:pt x="281" y="865"/>
                    <a:pt x="297" y="847"/>
                  </a:cubicBezTo>
                  <a:cubicBezTo>
                    <a:pt x="304" y="837"/>
                    <a:pt x="312" y="828"/>
                    <a:pt x="318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3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3" y="779"/>
                  </a:cubicBezTo>
                  <a:cubicBezTo>
                    <a:pt x="323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7" y="549"/>
                    <a:pt x="181" y="540"/>
                  </a:cubicBezTo>
                  <a:cubicBezTo>
                    <a:pt x="186" y="530"/>
                    <a:pt x="192" y="521"/>
                    <a:pt x="199" y="513"/>
                  </a:cubicBezTo>
                  <a:cubicBezTo>
                    <a:pt x="213" y="495"/>
                    <a:pt x="230" y="480"/>
                    <a:pt x="246" y="464"/>
                  </a:cubicBezTo>
                  <a:cubicBezTo>
                    <a:pt x="263" y="448"/>
                    <a:pt x="281" y="432"/>
                    <a:pt x="297" y="414"/>
                  </a:cubicBezTo>
                  <a:cubicBezTo>
                    <a:pt x="304" y="405"/>
                    <a:pt x="312" y="395"/>
                    <a:pt x="318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3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3" y="347"/>
                  </a:cubicBezTo>
                  <a:cubicBezTo>
                    <a:pt x="323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7" y="116"/>
                    <a:pt x="181" y="107"/>
                  </a:cubicBezTo>
                  <a:cubicBezTo>
                    <a:pt x="186" y="97"/>
                    <a:pt x="192" y="88"/>
                    <a:pt x="199" y="80"/>
                  </a:cubicBezTo>
                  <a:cubicBezTo>
                    <a:pt x="213" y="63"/>
                    <a:pt x="230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6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4" y="66"/>
                  </a:cubicBezTo>
                  <a:cubicBezTo>
                    <a:pt x="118" y="48"/>
                    <a:pt x="101" y="32"/>
                    <a:pt x="84" y="16"/>
                  </a:cubicBezTo>
                  <a:cubicBezTo>
                    <a:pt x="78" y="11"/>
                    <a:pt x="72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5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5" y="1526"/>
                    <a:pt x="229" y="1531"/>
                  </a:cubicBezTo>
                  <a:cubicBezTo>
                    <a:pt x="245" y="1547"/>
                    <a:pt x="263" y="1563"/>
                    <a:pt x="278" y="1580"/>
                  </a:cubicBezTo>
                  <a:cubicBezTo>
                    <a:pt x="280" y="1582"/>
                    <a:pt x="282" y="1584"/>
                    <a:pt x="284" y="1586"/>
                  </a:cubicBezTo>
                  <a:cubicBezTo>
                    <a:pt x="286" y="1589"/>
                    <a:pt x="288" y="1591"/>
                    <a:pt x="290" y="1594"/>
                  </a:cubicBezTo>
                  <a:cubicBezTo>
                    <a:pt x="296" y="1603"/>
                    <a:pt x="302" y="1613"/>
                    <a:pt x="306" y="1624"/>
                  </a:cubicBezTo>
                  <a:cubicBezTo>
                    <a:pt x="309" y="1635"/>
                    <a:pt x="311" y="1647"/>
                    <a:pt x="310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9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6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4" y="1793"/>
                  </a:cubicBezTo>
                  <a:cubicBezTo>
                    <a:pt x="118" y="1774"/>
                    <a:pt x="101" y="1758"/>
                    <a:pt x="84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5" y="1662"/>
                    <a:pt x="14" y="1658"/>
                  </a:cubicBezTo>
                  <a:cubicBezTo>
                    <a:pt x="13" y="1637"/>
                    <a:pt x="21" y="1616"/>
                    <a:pt x="34" y="1599"/>
                  </a:cubicBezTo>
                  <a:cubicBezTo>
                    <a:pt x="47" y="1581"/>
                    <a:pt x="63" y="1565"/>
                    <a:pt x="80" y="1549"/>
                  </a:cubicBezTo>
                  <a:cubicBezTo>
                    <a:pt x="97" y="1534"/>
                    <a:pt x="115" y="1518"/>
                    <a:pt x="130" y="1499"/>
                  </a:cubicBezTo>
                  <a:cubicBezTo>
                    <a:pt x="138" y="1490"/>
                    <a:pt x="146" y="1480"/>
                    <a:pt x="151" y="1469"/>
                  </a:cubicBezTo>
                  <a:cubicBezTo>
                    <a:pt x="157" y="1458"/>
                    <a:pt x="162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9" y="1475"/>
                    <a:pt x="186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6" y="1098"/>
                    <a:pt x="242" y="1113"/>
                  </a:cubicBezTo>
                  <a:cubicBezTo>
                    <a:pt x="259" y="1129"/>
                    <a:pt x="276" y="1146"/>
                    <a:pt x="290" y="1164"/>
                  </a:cubicBezTo>
                  <a:cubicBezTo>
                    <a:pt x="296" y="1174"/>
                    <a:pt x="302" y="1184"/>
                    <a:pt x="306" y="1195"/>
                  </a:cubicBezTo>
                  <a:cubicBezTo>
                    <a:pt x="309" y="1206"/>
                    <a:pt x="311" y="1218"/>
                    <a:pt x="310" y="1229"/>
                  </a:cubicBezTo>
                  <a:cubicBezTo>
                    <a:pt x="309" y="1234"/>
                    <a:pt x="308" y="1239"/>
                    <a:pt x="307" y="1244"/>
                  </a:cubicBezTo>
                  <a:cubicBezTo>
                    <a:pt x="302" y="1253"/>
                    <a:pt x="295" y="1261"/>
                    <a:pt x="289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6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4" y="1361"/>
                  </a:cubicBezTo>
                  <a:cubicBezTo>
                    <a:pt x="118" y="1343"/>
                    <a:pt x="101" y="1327"/>
                    <a:pt x="84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5" y="1232"/>
                    <a:pt x="14" y="1228"/>
                  </a:cubicBezTo>
                  <a:cubicBezTo>
                    <a:pt x="13" y="1207"/>
                    <a:pt x="21" y="1187"/>
                    <a:pt x="34" y="1169"/>
                  </a:cubicBezTo>
                  <a:cubicBezTo>
                    <a:pt x="47" y="1152"/>
                    <a:pt x="63" y="1136"/>
                    <a:pt x="80" y="1120"/>
                  </a:cubicBezTo>
                  <a:cubicBezTo>
                    <a:pt x="97" y="1104"/>
                    <a:pt x="115" y="1089"/>
                    <a:pt x="130" y="1070"/>
                  </a:cubicBezTo>
                  <a:cubicBezTo>
                    <a:pt x="138" y="1061"/>
                    <a:pt x="146" y="1051"/>
                    <a:pt x="151" y="1039"/>
                  </a:cubicBezTo>
                  <a:cubicBezTo>
                    <a:pt x="157" y="1028"/>
                    <a:pt x="162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9" y="1046"/>
                    <a:pt x="186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3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3" y="702"/>
                    <a:pt x="278" y="719"/>
                  </a:cubicBezTo>
                  <a:cubicBezTo>
                    <a:pt x="283" y="724"/>
                    <a:pt x="288" y="730"/>
                    <a:pt x="292" y="735"/>
                  </a:cubicBezTo>
                  <a:cubicBezTo>
                    <a:pt x="298" y="744"/>
                    <a:pt x="302" y="753"/>
                    <a:pt x="306" y="762"/>
                  </a:cubicBezTo>
                  <a:cubicBezTo>
                    <a:pt x="309" y="773"/>
                    <a:pt x="311" y="785"/>
                    <a:pt x="310" y="796"/>
                  </a:cubicBezTo>
                  <a:cubicBezTo>
                    <a:pt x="309" y="805"/>
                    <a:pt x="307" y="813"/>
                    <a:pt x="303" y="821"/>
                  </a:cubicBezTo>
                  <a:cubicBezTo>
                    <a:pt x="299" y="827"/>
                    <a:pt x="294" y="834"/>
                    <a:pt x="289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6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4" y="932"/>
                  </a:cubicBezTo>
                  <a:cubicBezTo>
                    <a:pt x="118" y="913"/>
                    <a:pt x="101" y="897"/>
                    <a:pt x="84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5" y="801"/>
                    <a:pt x="14" y="795"/>
                  </a:cubicBezTo>
                  <a:cubicBezTo>
                    <a:pt x="13" y="774"/>
                    <a:pt x="21" y="754"/>
                    <a:pt x="34" y="737"/>
                  </a:cubicBezTo>
                  <a:cubicBezTo>
                    <a:pt x="47" y="719"/>
                    <a:pt x="63" y="703"/>
                    <a:pt x="80" y="687"/>
                  </a:cubicBezTo>
                  <a:cubicBezTo>
                    <a:pt x="97" y="671"/>
                    <a:pt x="115" y="656"/>
                    <a:pt x="130" y="637"/>
                  </a:cubicBezTo>
                  <a:cubicBezTo>
                    <a:pt x="138" y="628"/>
                    <a:pt x="146" y="618"/>
                    <a:pt x="151" y="607"/>
                  </a:cubicBezTo>
                  <a:cubicBezTo>
                    <a:pt x="157" y="595"/>
                    <a:pt x="162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9" y="613"/>
                    <a:pt x="186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9" y="180"/>
                    <a:pt x="186" y="190"/>
                    <a:pt x="193" y="198"/>
                  </a:cubicBezTo>
                  <a:cubicBezTo>
                    <a:pt x="196" y="202"/>
                    <a:pt x="199" y="206"/>
                    <a:pt x="203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3" y="269"/>
                    <a:pt x="278" y="286"/>
                  </a:cubicBezTo>
                  <a:cubicBezTo>
                    <a:pt x="283" y="291"/>
                    <a:pt x="288" y="297"/>
                    <a:pt x="292" y="302"/>
                  </a:cubicBezTo>
                  <a:cubicBezTo>
                    <a:pt x="298" y="311"/>
                    <a:pt x="302" y="320"/>
                    <a:pt x="306" y="329"/>
                  </a:cubicBezTo>
                  <a:cubicBezTo>
                    <a:pt x="309" y="340"/>
                    <a:pt x="311" y="352"/>
                    <a:pt x="310" y="363"/>
                  </a:cubicBezTo>
                  <a:cubicBezTo>
                    <a:pt x="309" y="372"/>
                    <a:pt x="307" y="380"/>
                    <a:pt x="303" y="388"/>
                  </a:cubicBezTo>
                  <a:cubicBezTo>
                    <a:pt x="299" y="395"/>
                    <a:pt x="294" y="401"/>
                    <a:pt x="289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6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4" y="499"/>
                  </a:cubicBezTo>
                  <a:cubicBezTo>
                    <a:pt x="118" y="481"/>
                    <a:pt x="101" y="465"/>
                    <a:pt x="84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5" y="368"/>
                    <a:pt x="14" y="363"/>
                  </a:cubicBezTo>
                  <a:cubicBezTo>
                    <a:pt x="13" y="342"/>
                    <a:pt x="21" y="322"/>
                    <a:pt x="34" y="304"/>
                  </a:cubicBezTo>
                  <a:cubicBezTo>
                    <a:pt x="47" y="286"/>
                    <a:pt x="63" y="270"/>
                    <a:pt x="80" y="254"/>
                  </a:cubicBezTo>
                  <a:cubicBezTo>
                    <a:pt x="97" y="239"/>
                    <a:pt x="115" y="223"/>
                    <a:pt x="130" y="204"/>
                  </a:cubicBezTo>
                  <a:cubicBezTo>
                    <a:pt x="138" y="195"/>
                    <a:pt x="146" y="185"/>
                    <a:pt x="151" y="174"/>
                  </a:cubicBezTo>
                  <a:cubicBezTo>
                    <a:pt x="157" y="163"/>
                    <a:pt x="162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0"/>
            <p:cNvSpPr>
              <a:spLocks/>
            </p:cNvSpPr>
            <p:nvPr/>
          </p:nvSpPr>
          <p:spPr bwMode="hidden">
            <a:xfrm>
              <a:off x="6592888" y="-1587"/>
              <a:ext cx="514350" cy="6862762"/>
            </a:xfrm>
            <a:custGeom>
              <a:avLst/>
              <a:gdLst>
                <a:gd name="T0" fmla="*/ 151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2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4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1 w 162"/>
                <a:gd name="T31" fmla="*/ 1225 h 2159"/>
                <a:gd name="T32" fmla="*/ 15 w 162"/>
                <a:gd name="T33" fmla="*/ 1261 h 2159"/>
                <a:gd name="T34" fmla="*/ 76 w 162"/>
                <a:gd name="T35" fmla="*/ 1319 h 2159"/>
                <a:gd name="T36" fmla="*/ 151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7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8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4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6 w 162"/>
                <a:gd name="T79" fmla="*/ 1238 h 2159"/>
                <a:gd name="T80" fmla="*/ 80 w 162"/>
                <a:gd name="T81" fmla="*/ 1120 h 2159"/>
                <a:gd name="T82" fmla="*/ 162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4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50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4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6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4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2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1" y="1852"/>
                    <a:pt x="162" y="1846"/>
                  </a:cubicBezTo>
                  <a:cubicBezTo>
                    <a:pt x="162" y="1845"/>
                    <a:pt x="161" y="1844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4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2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1" y="1420"/>
                    <a:pt x="162" y="1415"/>
                  </a:cubicBezTo>
                  <a:cubicBezTo>
                    <a:pt x="162" y="1413"/>
                    <a:pt x="161" y="1412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4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2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1" y="991"/>
                    <a:pt x="162" y="985"/>
                  </a:cubicBezTo>
                  <a:cubicBezTo>
                    <a:pt x="162" y="984"/>
                    <a:pt x="161" y="983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4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2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1" y="558"/>
                    <a:pt x="162" y="553"/>
                  </a:cubicBezTo>
                  <a:cubicBezTo>
                    <a:pt x="162" y="551"/>
                    <a:pt x="161" y="550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4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2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1" y="125"/>
                    <a:pt x="162" y="120"/>
                  </a:cubicBezTo>
                  <a:cubicBezTo>
                    <a:pt x="162" y="119"/>
                    <a:pt x="161" y="117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1"/>
            <p:cNvSpPr>
              <a:spLocks/>
            </p:cNvSpPr>
            <p:nvPr/>
          </p:nvSpPr>
          <p:spPr bwMode="hidden">
            <a:xfrm>
              <a:off x="-3175" y="-1587"/>
              <a:ext cx="495300" cy="6862762"/>
            </a:xfrm>
            <a:custGeom>
              <a:avLst/>
              <a:gdLst>
                <a:gd name="T0" fmla="*/ 75 w 156"/>
                <a:gd name="T1" fmla="*/ 1975 h 2159"/>
                <a:gd name="T2" fmla="*/ 137 w 156"/>
                <a:gd name="T3" fmla="*/ 2056 h 2159"/>
                <a:gd name="T4" fmla="*/ 120 w 156"/>
                <a:gd name="T5" fmla="*/ 2131 h 2159"/>
                <a:gd name="T6" fmla="*/ 128 w 156"/>
                <a:gd name="T7" fmla="*/ 2138 h 2159"/>
                <a:gd name="T8" fmla="*/ 141 w 156"/>
                <a:gd name="T9" fmla="*/ 2120 h 2159"/>
                <a:gd name="T10" fmla="*/ 154 w 156"/>
                <a:gd name="T11" fmla="*/ 2068 h 2159"/>
                <a:gd name="T12" fmla="*/ 130 w 156"/>
                <a:gd name="T13" fmla="*/ 2019 h 2159"/>
                <a:gd name="T14" fmla="*/ 7 w 156"/>
                <a:gd name="T15" fmla="*/ 1861 h 2159"/>
                <a:gd name="T16" fmla="*/ 78 w 156"/>
                <a:gd name="T17" fmla="*/ 1757 h 2159"/>
                <a:gd name="T18" fmla="*/ 155 w 156"/>
                <a:gd name="T19" fmla="*/ 1657 h 2159"/>
                <a:gd name="T20" fmla="*/ 130 w 156"/>
                <a:gd name="T21" fmla="*/ 1588 h 2159"/>
                <a:gd name="T22" fmla="*/ 7 w 156"/>
                <a:gd name="T23" fmla="*/ 1430 h 2159"/>
                <a:gd name="T24" fmla="*/ 78 w 156"/>
                <a:gd name="T25" fmla="*/ 1326 h 2159"/>
                <a:gd name="T26" fmla="*/ 141 w 156"/>
                <a:gd name="T27" fmla="*/ 1261 h 2159"/>
                <a:gd name="T28" fmla="*/ 155 w 156"/>
                <a:gd name="T29" fmla="*/ 1226 h 2159"/>
                <a:gd name="T30" fmla="*/ 131 w 156"/>
                <a:gd name="T31" fmla="*/ 1161 h 2159"/>
                <a:gd name="T32" fmla="*/ 33 w 156"/>
                <a:gd name="T33" fmla="*/ 1057 h 2159"/>
                <a:gd name="T34" fmla="*/ 30 w 156"/>
                <a:gd name="T35" fmla="*/ 945 h 2159"/>
                <a:gd name="T36" fmla="*/ 149 w 156"/>
                <a:gd name="T37" fmla="*/ 816 h 2159"/>
                <a:gd name="T38" fmla="*/ 142 w 156"/>
                <a:gd name="T39" fmla="*/ 748 h 2159"/>
                <a:gd name="T40" fmla="*/ 33 w 156"/>
                <a:gd name="T41" fmla="*/ 624 h 2159"/>
                <a:gd name="T42" fmla="*/ 30 w 156"/>
                <a:gd name="T43" fmla="*/ 513 h 2159"/>
                <a:gd name="T44" fmla="*/ 149 w 156"/>
                <a:gd name="T45" fmla="*/ 383 h 2159"/>
                <a:gd name="T46" fmla="*/ 142 w 156"/>
                <a:gd name="T47" fmla="*/ 315 h 2159"/>
                <a:gd name="T48" fmla="*/ 33 w 156"/>
                <a:gd name="T49" fmla="*/ 191 h 2159"/>
                <a:gd name="T50" fmla="*/ 30 w 156"/>
                <a:gd name="T51" fmla="*/ 80 h 2159"/>
                <a:gd name="T52" fmla="*/ 95 w 156"/>
                <a:gd name="T53" fmla="*/ 0 h 2159"/>
                <a:gd name="T54" fmla="*/ 2 w 156"/>
                <a:gd name="T55" fmla="*/ 102 h 2159"/>
                <a:gd name="T56" fmla="*/ 5 w 156"/>
                <a:gd name="T57" fmla="*/ 170 h 2159"/>
                <a:gd name="T58" fmla="*/ 60 w 156"/>
                <a:gd name="T59" fmla="*/ 237 h 2159"/>
                <a:gd name="T60" fmla="*/ 137 w 156"/>
                <a:gd name="T61" fmla="*/ 329 h 2159"/>
                <a:gd name="T62" fmla="*/ 120 w 156"/>
                <a:gd name="T63" fmla="*/ 407 h 2159"/>
                <a:gd name="T64" fmla="*/ 2 w 156"/>
                <a:gd name="T65" fmla="*/ 534 h 2159"/>
                <a:gd name="T66" fmla="*/ 5 w 156"/>
                <a:gd name="T67" fmla="*/ 602 h 2159"/>
                <a:gd name="T68" fmla="*/ 60 w 156"/>
                <a:gd name="T69" fmla="*/ 670 h 2159"/>
                <a:gd name="T70" fmla="*/ 137 w 156"/>
                <a:gd name="T71" fmla="*/ 762 h 2159"/>
                <a:gd name="T72" fmla="*/ 120 w 156"/>
                <a:gd name="T73" fmla="*/ 840 h 2159"/>
                <a:gd name="T74" fmla="*/ 2 w 156"/>
                <a:gd name="T75" fmla="*/ 967 h 2159"/>
                <a:gd name="T76" fmla="*/ 5 w 156"/>
                <a:gd name="T77" fmla="*/ 1035 h 2159"/>
                <a:gd name="T78" fmla="*/ 121 w 156"/>
                <a:gd name="T79" fmla="*/ 1164 h 2159"/>
                <a:gd name="T80" fmla="*/ 138 w 156"/>
                <a:gd name="T81" fmla="*/ 1244 h 2159"/>
                <a:gd name="T82" fmla="*/ 21 w 156"/>
                <a:gd name="T83" fmla="*/ 1367 h 2159"/>
                <a:gd name="T84" fmla="*/ 0 w 156"/>
                <a:gd name="T85" fmla="*/ 1454 h 2159"/>
                <a:gd name="T86" fmla="*/ 47 w 156"/>
                <a:gd name="T87" fmla="*/ 1517 h 2159"/>
                <a:gd name="T88" fmla="*/ 115 w 156"/>
                <a:gd name="T89" fmla="*/ 1586 h 2159"/>
                <a:gd name="T90" fmla="*/ 141 w 156"/>
                <a:gd name="T91" fmla="*/ 1658 h 2159"/>
                <a:gd name="T92" fmla="*/ 70 w 156"/>
                <a:gd name="T93" fmla="*/ 1749 h 2159"/>
                <a:gd name="T94" fmla="*/ 0 w 156"/>
                <a:gd name="T95" fmla="*/ 1832 h 2159"/>
                <a:gd name="T96" fmla="*/ 25 w 156"/>
                <a:gd name="T97" fmla="*/ 1925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6" h="2159">
                  <a:moveTo>
                    <a:pt x="25" y="1925"/>
                  </a:moveTo>
                  <a:cubicBezTo>
                    <a:pt x="40" y="1943"/>
                    <a:pt x="57" y="1958"/>
                    <a:pt x="74" y="1974"/>
                  </a:cubicBezTo>
                  <a:cubicBezTo>
                    <a:pt x="74" y="1975"/>
                    <a:pt x="75" y="1975"/>
                    <a:pt x="75" y="1975"/>
                  </a:cubicBezTo>
                  <a:cubicBezTo>
                    <a:pt x="82" y="1982"/>
                    <a:pt x="88" y="1988"/>
                    <a:pt x="95" y="1995"/>
                  </a:cubicBezTo>
                  <a:cubicBezTo>
                    <a:pt x="104" y="2004"/>
                    <a:pt x="113" y="2014"/>
                    <a:pt x="121" y="2025"/>
                  </a:cubicBezTo>
                  <a:cubicBezTo>
                    <a:pt x="128" y="2035"/>
                    <a:pt x="133" y="2045"/>
                    <a:pt x="137" y="2056"/>
                  </a:cubicBezTo>
                  <a:cubicBezTo>
                    <a:pt x="141" y="2067"/>
                    <a:pt x="142" y="2078"/>
                    <a:pt x="141" y="2090"/>
                  </a:cubicBezTo>
                  <a:cubicBezTo>
                    <a:pt x="140" y="2096"/>
                    <a:pt x="139" y="2102"/>
                    <a:pt x="137" y="2108"/>
                  </a:cubicBezTo>
                  <a:cubicBezTo>
                    <a:pt x="132" y="2116"/>
                    <a:pt x="126" y="2124"/>
                    <a:pt x="120" y="2131"/>
                  </a:cubicBezTo>
                  <a:cubicBezTo>
                    <a:pt x="111" y="2141"/>
                    <a:pt x="102" y="2150"/>
                    <a:pt x="93" y="2159"/>
                  </a:cubicBezTo>
                  <a:cubicBezTo>
                    <a:pt x="108" y="2159"/>
                    <a:pt x="108" y="2159"/>
                    <a:pt x="108" y="2159"/>
                  </a:cubicBezTo>
                  <a:cubicBezTo>
                    <a:pt x="115" y="2152"/>
                    <a:pt x="122" y="2145"/>
                    <a:pt x="128" y="2138"/>
                  </a:cubicBezTo>
                  <a:cubicBezTo>
                    <a:pt x="132" y="2133"/>
                    <a:pt x="136" y="2128"/>
                    <a:pt x="140" y="2122"/>
                  </a:cubicBezTo>
                  <a:cubicBezTo>
                    <a:pt x="141" y="2122"/>
                    <a:pt x="141" y="2122"/>
                    <a:pt x="141" y="2122"/>
                  </a:cubicBezTo>
                  <a:cubicBezTo>
                    <a:pt x="141" y="2122"/>
                    <a:pt x="141" y="2121"/>
                    <a:pt x="141" y="2120"/>
                  </a:cubicBezTo>
                  <a:cubicBezTo>
                    <a:pt x="144" y="2116"/>
                    <a:pt x="147" y="2112"/>
                    <a:pt x="149" y="2107"/>
                  </a:cubicBezTo>
                  <a:cubicBezTo>
                    <a:pt x="152" y="2101"/>
                    <a:pt x="154" y="2095"/>
                    <a:pt x="155" y="2088"/>
                  </a:cubicBezTo>
                  <a:cubicBezTo>
                    <a:pt x="156" y="2080"/>
                    <a:pt x="155" y="2074"/>
                    <a:pt x="154" y="2068"/>
                  </a:cubicBezTo>
                  <a:cubicBezTo>
                    <a:pt x="151" y="2055"/>
                    <a:pt x="145" y="2043"/>
                    <a:pt x="139" y="2033"/>
                  </a:cubicBezTo>
                  <a:cubicBezTo>
                    <a:pt x="138" y="2032"/>
                    <a:pt x="137" y="2030"/>
                    <a:pt x="136" y="2029"/>
                  </a:cubicBezTo>
                  <a:cubicBezTo>
                    <a:pt x="134" y="2026"/>
                    <a:pt x="132" y="2022"/>
                    <a:pt x="130" y="2019"/>
                  </a:cubicBezTo>
                  <a:cubicBezTo>
                    <a:pt x="115" y="1999"/>
                    <a:pt x="98" y="1982"/>
                    <a:pt x="81" y="1966"/>
                  </a:cubicBezTo>
                  <a:cubicBezTo>
                    <a:pt x="65" y="1950"/>
                    <a:pt x="48" y="1935"/>
                    <a:pt x="33" y="1917"/>
                  </a:cubicBezTo>
                  <a:cubicBezTo>
                    <a:pt x="19" y="1901"/>
                    <a:pt x="8" y="1881"/>
                    <a:pt x="7" y="1861"/>
                  </a:cubicBezTo>
                  <a:cubicBezTo>
                    <a:pt x="6" y="1852"/>
                    <a:pt x="8" y="1843"/>
                    <a:pt x="13" y="1833"/>
                  </a:cubicBezTo>
                  <a:cubicBezTo>
                    <a:pt x="17" y="1824"/>
                    <a:pt x="23" y="1815"/>
                    <a:pt x="30" y="1806"/>
                  </a:cubicBezTo>
                  <a:cubicBezTo>
                    <a:pt x="44" y="1789"/>
                    <a:pt x="61" y="1773"/>
                    <a:pt x="78" y="1757"/>
                  </a:cubicBezTo>
                  <a:cubicBezTo>
                    <a:pt x="95" y="1741"/>
                    <a:pt x="112" y="1726"/>
                    <a:pt x="128" y="1708"/>
                  </a:cubicBezTo>
                  <a:cubicBezTo>
                    <a:pt x="136" y="1698"/>
                    <a:pt x="144" y="1689"/>
                    <a:pt x="149" y="1677"/>
                  </a:cubicBezTo>
                  <a:cubicBezTo>
                    <a:pt x="152" y="1671"/>
                    <a:pt x="154" y="1664"/>
                    <a:pt x="155" y="1657"/>
                  </a:cubicBezTo>
                  <a:cubicBezTo>
                    <a:pt x="156" y="1650"/>
                    <a:pt x="155" y="1644"/>
                    <a:pt x="154" y="1637"/>
                  </a:cubicBezTo>
                  <a:cubicBezTo>
                    <a:pt x="151" y="1625"/>
                    <a:pt x="146" y="1614"/>
                    <a:pt x="140" y="1605"/>
                  </a:cubicBezTo>
                  <a:cubicBezTo>
                    <a:pt x="137" y="1599"/>
                    <a:pt x="133" y="1593"/>
                    <a:pt x="130" y="1588"/>
                  </a:cubicBezTo>
                  <a:cubicBezTo>
                    <a:pt x="115" y="1567"/>
                    <a:pt x="98" y="1551"/>
                    <a:pt x="81" y="1535"/>
                  </a:cubicBezTo>
                  <a:cubicBezTo>
                    <a:pt x="65" y="1519"/>
                    <a:pt x="48" y="1503"/>
                    <a:pt x="33" y="1486"/>
                  </a:cubicBezTo>
                  <a:cubicBezTo>
                    <a:pt x="19" y="1469"/>
                    <a:pt x="8" y="1450"/>
                    <a:pt x="7" y="1430"/>
                  </a:cubicBezTo>
                  <a:cubicBezTo>
                    <a:pt x="6" y="1421"/>
                    <a:pt x="8" y="1411"/>
                    <a:pt x="13" y="1402"/>
                  </a:cubicBezTo>
                  <a:cubicBezTo>
                    <a:pt x="17" y="1392"/>
                    <a:pt x="23" y="1383"/>
                    <a:pt x="30" y="1375"/>
                  </a:cubicBezTo>
                  <a:cubicBezTo>
                    <a:pt x="44" y="1357"/>
                    <a:pt x="61" y="1342"/>
                    <a:pt x="78" y="1326"/>
                  </a:cubicBezTo>
                  <a:cubicBezTo>
                    <a:pt x="95" y="1310"/>
                    <a:pt x="112" y="1294"/>
                    <a:pt x="128" y="1276"/>
                  </a:cubicBezTo>
                  <a:cubicBezTo>
                    <a:pt x="132" y="1271"/>
                    <a:pt x="136" y="1266"/>
                    <a:pt x="140" y="1261"/>
                  </a:cubicBezTo>
                  <a:cubicBezTo>
                    <a:pt x="141" y="1261"/>
                    <a:pt x="141" y="1261"/>
                    <a:pt x="141" y="1261"/>
                  </a:cubicBezTo>
                  <a:cubicBezTo>
                    <a:pt x="142" y="1259"/>
                    <a:pt x="142" y="1258"/>
                    <a:pt x="143" y="1256"/>
                  </a:cubicBezTo>
                  <a:cubicBezTo>
                    <a:pt x="145" y="1252"/>
                    <a:pt x="147" y="1249"/>
                    <a:pt x="149" y="1245"/>
                  </a:cubicBezTo>
                  <a:cubicBezTo>
                    <a:pt x="152" y="1239"/>
                    <a:pt x="154" y="1233"/>
                    <a:pt x="155" y="1226"/>
                  </a:cubicBezTo>
                  <a:cubicBezTo>
                    <a:pt x="156" y="1218"/>
                    <a:pt x="155" y="1212"/>
                    <a:pt x="154" y="1206"/>
                  </a:cubicBezTo>
                  <a:cubicBezTo>
                    <a:pt x="151" y="1193"/>
                    <a:pt x="145" y="1181"/>
                    <a:pt x="139" y="1171"/>
                  </a:cubicBezTo>
                  <a:cubicBezTo>
                    <a:pt x="136" y="1168"/>
                    <a:pt x="134" y="1164"/>
                    <a:pt x="131" y="1161"/>
                  </a:cubicBezTo>
                  <a:cubicBezTo>
                    <a:pt x="131" y="1160"/>
                    <a:pt x="130" y="1159"/>
                    <a:pt x="130" y="1158"/>
                  </a:cubicBezTo>
                  <a:cubicBezTo>
                    <a:pt x="115" y="1138"/>
                    <a:pt x="98" y="1122"/>
                    <a:pt x="81" y="1105"/>
                  </a:cubicBezTo>
                  <a:cubicBezTo>
                    <a:pt x="65" y="1089"/>
                    <a:pt x="48" y="1074"/>
                    <a:pt x="33" y="1057"/>
                  </a:cubicBezTo>
                  <a:cubicBezTo>
                    <a:pt x="19" y="1040"/>
                    <a:pt x="8" y="1020"/>
                    <a:pt x="7" y="1000"/>
                  </a:cubicBezTo>
                  <a:cubicBezTo>
                    <a:pt x="6" y="991"/>
                    <a:pt x="8" y="982"/>
                    <a:pt x="13" y="972"/>
                  </a:cubicBezTo>
                  <a:cubicBezTo>
                    <a:pt x="17" y="963"/>
                    <a:pt x="23" y="954"/>
                    <a:pt x="30" y="945"/>
                  </a:cubicBezTo>
                  <a:cubicBezTo>
                    <a:pt x="44" y="928"/>
                    <a:pt x="61" y="912"/>
                    <a:pt x="78" y="896"/>
                  </a:cubicBezTo>
                  <a:cubicBezTo>
                    <a:pt x="95" y="880"/>
                    <a:pt x="112" y="865"/>
                    <a:pt x="128" y="847"/>
                  </a:cubicBezTo>
                  <a:cubicBezTo>
                    <a:pt x="136" y="837"/>
                    <a:pt x="144" y="828"/>
                    <a:pt x="149" y="816"/>
                  </a:cubicBezTo>
                  <a:cubicBezTo>
                    <a:pt x="152" y="810"/>
                    <a:pt x="154" y="803"/>
                    <a:pt x="155" y="796"/>
                  </a:cubicBezTo>
                  <a:cubicBezTo>
                    <a:pt x="156" y="789"/>
                    <a:pt x="155" y="783"/>
                    <a:pt x="154" y="776"/>
                  </a:cubicBezTo>
                  <a:cubicBezTo>
                    <a:pt x="151" y="766"/>
                    <a:pt x="147" y="756"/>
                    <a:pt x="142" y="748"/>
                  </a:cubicBezTo>
                  <a:cubicBezTo>
                    <a:pt x="139" y="740"/>
                    <a:pt x="134" y="732"/>
                    <a:pt x="130" y="726"/>
                  </a:cubicBezTo>
                  <a:cubicBezTo>
                    <a:pt x="115" y="705"/>
                    <a:pt x="98" y="689"/>
                    <a:pt x="81" y="673"/>
                  </a:cubicBezTo>
                  <a:cubicBezTo>
                    <a:pt x="65" y="656"/>
                    <a:pt x="48" y="641"/>
                    <a:pt x="33" y="624"/>
                  </a:cubicBezTo>
                  <a:cubicBezTo>
                    <a:pt x="19" y="607"/>
                    <a:pt x="8" y="588"/>
                    <a:pt x="7" y="568"/>
                  </a:cubicBezTo>
                  <a:cubicBezTo>
                    <a:pt x="6" y="558"/>
                    <a:pt x="8" y="549"/>
                    <a:pt x="13" y="540"/>
                  </a:cubicBezTo>
                  <a:cubicBezTo>
                    <a:pt x="17" y="530"/>
                    <a:pt x="23" y="521"/>
                    <a:pt x="30" y="513"/>
                  </a:cubicBezTo>
                  <a:cubicBezTo>
                    <a:pt x="44" y="495"/>
                    <a:pt x="61" y="480"/>
                    <a:pt x="78" y="464"/>
                  </a:cubicBezTo>
                  <a:cubicBezTo>
                    <a:pt x="95" y="448"/>
                    <a:pt x="112" y="432"/>
                    <a:pt x="128" y="414"/>
                  </a:cubicBezTo>
                  <a:cubicBezTo>
                    <a:pt x="136" y="405"/>
                    <a:pt x="144" y="395"/>
                    <a:pt x="149" y="383"/>
                  </a:cubicBezTo>
                  <a:cubicBezTo>
                    <a:pt x="152" y="377"/>
                    <a:pt x="154" y="371"/>
                    <a:pt x="155" y="364"/>
                  </a:cubicBezTo>
                  <a:cubicBezTo>
                    <a:pt x="156" y="356"/>
                    <a:pt x="155" y="350"/>
                    <a:pt x="154" y="344"/>
                  </a:cubicBezTo>
                  <a:cubicBezTo>
                    <a:pt x="151" y="333"/>
                    <a:pt x="147" y="324"/>
                    <a:pt x="142" y="315"/>
                  </a:cubicBezTo>
                  <a:cubicBezTo>
                    <a:pt x="139" y="307"/>
                    <a:pt x="134" y="300"/>
                    <a:pt x="130" y="293"/>
                  </a:cubicBezTo>
                  <a:cubicBezTo>
                    <a:pt x="115" y="273"/>
                    <a:pt x="98" y="256"/>
                    <a:pt x="81" y="240"/>
                  </a:cubicBezTo>
                  <a:cubicBezTo>
                    <a:pt x="65" y="224"/>
                    <a:pt x="48" y="208"/>
                    <a:pt x="33" y="191"/>
                  </a:cubicBezTo>
                  <a:cubicBezTo>
                    <a:pt x="19" y="174"/>
                    <a:pt x="8" y="155"/>
                    <a:pt x="7" y="135"/>
                  </a:cubicBezTo>
                  <a:cubicBezTo>
                    <a:pt x="6" y="126"/>
                    <a:pt x="8" y="116"/>
                    <a:pt x="13" y="107"/>
                  </a:cubicBezTo>
                  <a:cubicBezTo>
                    <a:pt x="17" y="97"/>
                    <a:pt x="23" y="88"/>
                    <a:pt x="30" y="80"/>
                  </a:cubicBezTo>
                  <a:cubicBezTo>
                    <a:pt x="44" y="63"/>
                    <a:pt x="61" y="47"/>
                    <a:pt x="78" y="31"/>
                  </a:cubicBezTo>
                  <a:cubicBezTo>
                    <a:pt x="89" y="21"/>
                    <a:pt x="100" y="10"/>
                    <a:pt x="110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87" y="7"/>
                    <a:pt x="79" y="15"/>
                    <a:pt x="70" y="23"/>
                  </a:cubicBezTo>
                  <a:cubicBezTo>
                    <a:pt x="53" y="39"/>
                    <a:pt x="36" y="54"/>
                    <a:pt x="21" y="72"/>
                  </a:cubicBezTo>
                  <a:cubicBezTo>
                    <a:pt x="14" y="81"/>
                    <a:pt x="7" y="91"/>
                    <a:pt x="2" y="102"/>
                  </a:cubicBezTo>
                  <a:cubicBezTo>
                    <a:pt x="1" y="103"/>
                    <a:pt x="1" y="104"/>
                    <a:pt x="0" y="106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" y="162"/>
                    <a:pt x="3" y="166"/>
                    <a:pt x="5" y="170"/>
                  </a:cubicBezTo>
                  <a:cubicBezTo>
                    <a:pt x="10" y="180"/>
                    <a:pt x="17" y="190"/>
                    <a:pt x="25" y="198"/>
                  </a:cubicBezTo>
                  <a:cubicBezTo>
                    <a:pt x="28" y="202"/>
                    <a:pt x="31" y="206"/>
                    <a:pt x="34" y="209"/>
                  </a:cubicBezTo>
                  <a:cubicBezTo>
                    <a:pt x="42" y="219"/>
                    <a:pt x="51" y="228"/>
                    <a:pt x="60" y="237"/>
                  </a:cubicBezTo>
                  <a:cubicBezTo>
                    <a:pt x="77" y="254"/>
                    <a:pt x="94" y="269"/>
                    <a:pt x="110" y="286"/>
                  </a:cubicBezTo>
                  <a:cubicBezTo>
                    <a:pt x="115" y="291"/>
                    <a:pt x="119" y="297"/>
                    <a:pt x="123" y="302"/>
                  </a:cubicBezTo>
                  <a:cubicBezTo>
                    <a:pt x="129" y="311"/>
                    <a:pt x="134" y="320"/>
                    <a:pt x="137" y="329"/>
                  </a:cubicBezTo>
                  <a:cubicBezTo>
                    <a:pt x="141" y="340"/>
                    <a:pt x="142" y="352"/>
                    <a:pt x="141" y="363"/>
                  </a:cubicBezTo>
                  <a:cubicBezTo>
                    <a:pt x="140" y="372"/>
                    <a:pt x="138" y="380"/>
                    <a:pt x="134" y="388"/>
                  </a:cubicBezTo>
                  <a:cubicBezTo>
                    <a:pt x="130" y="395"/>
                    <a:pt x="125" y="401"/>
                    <a:pt x="120" y="407"/>
                  </a:cubicBezTo>
                  <a:cubicBezTo>
                    <a:pt x="105" y="424"/>
                    <a:pt x="87" y="440"/>
                    <a:pt x="70" y="455"/>
                  </a:cubicBezTo>
                  <a:cubicBezTo>
                    <a:pt x="53" y="471"/>
                    <a:pt x="36" y="487"/>
                    <a:pt x="21" y="505"/>
                  </a:cubicBezTo>
                  <a:cubicBezTo>
                    <a:pt x="14" y="514"/>
                    <a:pt x="7" y="524"/>
                    <a:pt x="2" y="534"/>
                  </a:cubicBezTo>
                  <a:cubicBezTo>
                    <a:pt x="1" y="536"/>
                    <a:pt x="1" y="537"/>
                    <a:pt x="0" y="538"/>
                  </a:cubicBezTo>
                  <a:cubicBezTo>
                    <a:pt x="0" y="592"/>
                    <a:pt x="0" y="592"/>
                    <a:pt x="0" y="592"/>
                  </a:cubicBezTo>
                  <a:cubicBezTo>
                    <a:pt x="1" y="595"/>
                    <a:pt x="3" y="599"/>
                    <a:pt x="5" y="602"/>
                  </a:cubicBezTo>
                  <a:cubicBezTo>
                    <a:pt x="10" y="613"/>
                    <a:pt x="17" y="622"/>
                    <a:pt x="25" y="631"/>
                  </a:cubicBezTo>
                  <a:cubicBezTo>
                    <a:pt x="28" y="635"/>
                    <a:pt x="31" y="638"/>
                    <a:pt x="34" y="642"/>
                  </a:cubicBezTo>
                  <a:cubicBezTo>
                    <a:pt x="42" y="652"/>
                    <a:pt x="51" y="661"/>
                    <a:pt x="60" y="670"/>
                  </a:cubicBezTo>
                  <a:cubicBezTo>
                    <a:pt x="77" y="686"/>
                    <a:pt x="94" y="702"/>
                    <a:pt x="110" y="719"/>
                  </a:cubicBezTo>
                  <a:cubicBezTo>
                    <a:pt x="115" y="724"/>
                    <a:pt x="119" y="730"/>
                    <a:pt x="123" y="735"/>
                  </a:cubicBezTo>
                  <a:cubicBezTo>
                    <a:pt x="129" y="744"/>
                    <a:pt x="134" y="753"/>
                    <a:pt x="137" y="762"/>
                  </a:cubicBezTo>
                  <a:cubicBezTo>
                    <a:pt x="141" y="773"/>
                    <a:pt x="142" y="785"/>
                    <a:pt x="141" y="796"/>
                  </a:cubicBezTo>
                  <a:cubicBezTo>
                    <a:pt x="140" y="805"/>
                    <a:pt x="138" y="813"/>
                    <a:pt x="134" y="821"/>
                  </a:cubicBezTo>
                  <a:cubicBezTo>
                    <a:pt x="130" y="827"/>
                    <a:pt x="125" y="834"/>
                    <a:pt x="120" y="840"/>
                  </a:cubicBezTo>
                  <a:cubicBezTo>
                    <a:pt x="105" y="857"/>
                    <a:pt x="87" y="872"/>
                    <a:pt x="70" y="888"/>
                  </a:cubicBezTo>
                  <a:cubicBezTo>
                    <a:pt x="53" y="904"/>
                    <a:pt x="36" y="920"/>
                    <a:pt x="21" y="938"/>
                  </a:cubicBezTo>
                  <a:cubicBezTo>
                    <a:pt x="14" y="947"/>
                    <a:pt x="7" y="957"/>
                    <a:pt x="2" y="967"/>
                  </a:cubicBezTo>
                  <a:cubicBezTo>
                    <a:pt x="1" y="968"/>
                    <a:pt x="1" y="970"/>
                    <a:pt x="0" y="971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1" y="1028"/>
                    <a:pt x="3" y="1032"/>
                    <a:pt x="5" y="1035"/>
                  </a:cubicBezTo>
                  <a:cubicBezTo>
                    <a:pt x="10" y="1046"/>
                    <a:pt x="17" y="1055"/>
                    <a:pt x="25" y="1064"/>
                  </a:cubicBezTo>
                  <a:cubicBezTo>
                    <a:pt x="40" y="1082"/>
                    <a:pt x="57" y="1098"/>
                    <a:pt x="74" y="1113"/>
                  </a:cubicBezTo>
                  <a:cubicBezTo>
                    <a:pt x="91" y="1129"/>
                    <a:pt x="108" y="1146"/>
                    <a:pt x="121" y="1164"/>
                  </a:cubicBezTo>
                  <a:cubicBezTo>
                    <a:pt x="128" y="1174"/>
                    <a:pt x="133" y="1184"/>
                    <a:pt x="137" y="1195"/>
                  </a:cubicBezTo>
                  <a:cubicBezTo>
                    <a:pt x="141" y="1206"/>
                    <a:pt x="142" y="1218"/>
                    <a:pt x="141" y="1229"/>
                  </a:cubicBezTo>
                  <a:cubicBezTo>
                    <a:pt x="141" y="1234"/>
                    <a:pt x="140" y="1239"/>
                    <a:pt x="138" y="1244"/>
                  </a:cubicBezTo>
                  <a:cubicBezTo>
                    <a:pt x="133" y="1253"/>
                    <a:pt x="127" y="1261"/>
                    <a:pt x="120" y="1269"/>
                  </a:cubicBezTo>
                  <a:cubicBezTo>
                    <a:pt x="105" y="1286"/>
                    <a:pt x="87" y="1302"/>
                    <a:pt x="70" y="1318"/>
                  </a:cubicBezTo>
                  <a:cubicBezTo>
                    <a:pt x="53" y="1333"/>
                    <a:pt x="36" y="1349"/>
                    <a:pt x="21" y="1367"/>
                  </a:cubicBezTo>
                  <a:cubicBezTo>
                    <a:pt x="14" y="1376"/>
                    <a:pt x="7" y="1386"/>
                    <a:pt x="2" y="1396"/>
                  </a:cubicBezTo>
                  <a:cubicBezTo>
                    <a:pt x="1" y="1398"/>
                    <a:pt x="1" y="1399"/>
                    <a:pt x="0" y="1400"/>
                  </a:cubicBezTo>
                  <a:cubicBezTo>
                    <a:pt x="0" y="1454"/>
                    <a:pt x="0" y="1454"/>
                    <a:pt x="0" y="1454"/>
                  </a:cubicBezTo>
                  <a:cubicBezTo>
                    <a:pt x="1" y="1457"/>
                    <a:pt x="3" y="1461"/>
                    <a:pt x="5" y="1464"/>
                  </a:cubicBezTo>
                  <a:cubicBezTo>
                    <a:pt x="10" y="1475"/>
                    <a:pt x="17" y="1484"/>
                    <a:pt x="25" y="1493"/>
                  </a:cubicBezTo>
                  <a:cubicBezTo>
                    <a:pt x="32" y="1502"/>
                    <a:pt x="39" y="1510"/>
                    <a:pt x="47" y="1517"/>
                  </a:cubicBezTo>
                  <a:cubicBezTo>
                    <a:pt x="52" y="1522"/>
                    <a:pt x="56" y="1526"/>
                    <a:pt x="60" y="1531"/>
                  </a:cubicBezTo>
                  <a:cubicBezTo>
                    <a:pt x="77" y="1547"/>
                    <a:pt x="94" y="1563"/>
                    <a:pt x="110" y="1580"/>
                  </a:cubicBezTo>
                  <a:cubicBezTo>
                    <a:pt x="112" y="1582"/>
                    <a:pt x="113" y="1584"/>
                    <a:pt x="115" y="1586"/>
                  </a:cubicBezTo>
                  <a:cubicBezTo>
                    <a:pt x="117" y="1589"/>
                    <a:pt x="119" y="1591"/>
                    <a:pt x="121" y="1594"/>
                  </a:cubicBezTo>
                  <a:cubicBezTo>
                    <a:pt x="128" y="1603"/>
                    <a:pt x="133" y="1613"/>
                    <a:pt x="137" y="1624"/>
                  </a:cubicBezTo>
                  <a:cubicBezTo>
                    <a:pt x="141" y="1635"/>
                    <a:pt x="142" y="1647"/>
                    <a:pt x="141" y="1658"/>
                  </a:cubicBezTo>
                  <a:cubicBezTo>
                    <a:pt x="140" y="1666"/>
                    <a:pt x="139" y="1673"/>
                    <a:pt x="136" y="1680"/>
                  </a:cubicBezTo>
                  <a:cubicBezTo>
                    <a:pt x="131" y="1687"/>
                    <a:pt x="126" y="1694"/>
                    <a:pt x="120" y="1701"/>
                  </a:cubicBezTo>
                  <a:cubicBezTo>
                    <a:pt x="105" y="1718"/>
                    <a:pt x="87" y="1733"/>
                    <a:pt x="70" y="1749"/>
                  </a:cubicBezTo>
                  <a:cubicBezTo>
                    <a:pt x="53" y="1765"/>
                    <a:pt x="36" y="1781"/>
                    <a:pt x="21" y="1799"/>
                  </a:cubicBezTo>
                  <a:cubicBezTo>
                    <a:pt x="14" y="1808"/>
                    <a:pt x="7" y="1818"/>
                    <a:pt x="2" y="1828"/>
                  </a:cubicBezTo>
                  <a:cubicBezTo>
                    <a:pt x="1" y="1829"/>
                    <a:pt x="1" y="1831"/>
                    <a:pt x="0" y="1832"/>
                  </a:cubicBezTo>
                  <a:cubicBezTo>
                    <a:pt x="0" y="1885"/>
                    <a:pt x="0" y="1885"/>
                    <a:pt x="0" y="1885"/>
                  </a:cubicBezTo>
                  <a:cubicBezTo>
                    <a:pt x="1" y="1889"/>
                    <a:pt x="3" y="1893"/>
                    <a:pt x="5" y="1896"/>
                  </a:cubicBezTo>
                  <a:cubicBezTo>
                    <a:pt x="10" y="1907"/>
                    <a:pt x="17" y="1916"/>
                    <a:pt x="25" y="1925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2"/>
            <p:cNvSpPr>
              <a:spLocks/>
            </p:cNvSpPr>
            <p:nvPr/>
          </p:nvSpPr>
          <p:spPr bwMode="hidden">
            <a:xfrm>
              <a:off x="1009650" y="-1587"/>
              <a:ext cx="509588" cy="6862762"/>
            </a:xfrm>
            <a:custGeom>
              <a:avLst/>
              <a:gdLst>
                <a:gd name="T0" fmla="*/ 0 w 160"/>
                <a:gd name="T1" fmla="*/ 120 h 2159"/>
                <a:gd name="T2" fmla="*/ 1 w 160"/>
                <a:gd name="T3" fmla="*/ 135 h 2159"/>
                <a:gd name="T4" fmla="*/ 9 w 160"/>
                <a:gd name="T5" fmla="*/ 170 h 2159"/>
                <a:gd name="T6" fmla="*/ 65 w 160"/>
                <a:gd name="T7" fmla="*/ 237 h 2159"/>
                <a:gd name="T8" fmla="*/ 141 w 160"/>
                <a:gd name="T9" fmla="*/ 329 h 2159"/>
                <a:gd name="T10" fmla="*/ 124 w 160"/>
                <a:gd name="T11" fmla="*/ 407 h 2159"/>
                <a:gd name="T12" fmla="*/ 6 w 160"/>
                <a:gd name="T13" fmla="*/ 534 h 2159"/>
                <a:gd name="T14" fmla="*/ 0 w 160"/>
                <a:gd name="T15" fmla="*/ 564 h 2159"/>
                <a:gd name="T16" fmla="*/ 0 w 160"/>
                <a:gd name="T17" fmla="*/ 576 h 2159"/>
                <a:gd name="T18" fmla="*/ 38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1 w 160"/>
                <a:gd name="T33" fmla="*/ 1195 h 2159"/>
                <a:gd name="T34" fmla="*/ 124 w 160"/>
                <a:gd name="T35" fmla="*/ 1269 h 2159"/>
                <a:gd name="T36" fmla="*/ 6 w 160"/>
                <a:gd name="T37" fmla="*/ 1396 h 2159"/>
                <a:gd name="T38" fmla="*/ 0 w 160"/>
                <a:gd name="T39" fmla="*/ 1425 h 2159"/>
                <a:gd name="T40" fmla="*/ 0 w 160"/>
                <a:gd name="T41" fmla="*/ 1438 h 2159"/>
                <a:gd name="T42" fmla="*/ 51 w 160"/>
                <a:gd name="T43" fmla="*/ 1517 h 2159"/>
                <a:gd name="T44" fmla="*/ 119 w 160"/>
                <a:gd name="T45" fmla="*/ 1586 h 2159"/>
                <a:gd name="T46" fmla="*/ 145 w 160"/>
                <a:gd name="T47" fmla="*/ 1658 h 2159"/>
                <a:gd name="T48" fmla="*/ 75 w 160"/>
                <a:gd name="T49" fmla="*/ 1749 h 2159"/>
                <a:gd name="T50" fmla="*/ 0 w 160"/>
                <a:gd name="T51" fmla="*/ 1846 h 2159"/>
                <a:gd name="T52" fmla="*/ 1 w 160"/>
                <a:gd name="T53" fmla="*/ 1859 h 2159"/>
                <a:gd name="T54" fmla="*/ 9 w 160"/>
                <a:gd name="T55" fmla="*/ 1896 h 2159"/>
                <a:gd name="T56" fmla="*/ 79 w 160"/>
                <a:gd name="T57" fmla="*/ 1975 h 2159"/>
                <a:gd name="T58" fmla="*/ 141 w 160"/>
                <a:gd name="T59" fmla="*/ 2056 h 2159"/>
                <a:gd name="T60" fmla="*/ 124 w 160"/>
                <a:gd name="T61" fmla="*/ 2131 h 2159"/>
                <a:gd name="T62" fmla="*/ 132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4 w 160"/>
                <a:gd name="T69" fmla="*/ 2019 h 2159"/>
                <a:gd name="T70" fmla="*/ 11 w 160"/>
                <a:gd name="T71" fmla="*/ 1861 h 2159"/>
                <a:gd name="T72" fmla="*/ 82 w 160"/>
                <a:gd name="T73" fmla="*/ 1757 h 2159"/>
                <a:gd name="T74" fmla="*/ 159 w 160"/>
                <a:gd name="T75" fmla="*/ 1657 h 2159"/>
                <a:gd name="T76" fmla="*/ 134 w 160"/>
                <a:gd name="T77" fmla="*/ 1588 h 2159"/>
                <a:gd name="T78" fmla="*/ 11 w 160"/>
                <a:gd name="T79" fmla="*/ 1430 h 2159"/>
                <a:gd name="T80" fmla="*/ 82 w 160"/>
                <a:gd name="T81" fmla="*/ 1326 h 2159"/>
                <a:gd name="T82" fmla="*/ 145 w 160"/>
                <a:gd name="T83" fmla="*/ 1261 h 2159"/>
                <a:gd name="T84" fmla="*/ 159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3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3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99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8" y="81"/>
                    <a:pt x="11" y="91"/>
                    <a:pt x="6" y="102"/>
                  </a:cubicBezTo>
                  <a:cubicBezTo>
                    <a:pt x="3" y="107"/>
                    <a:pt x="1" y="113"/>
                    <a:pt x="0" y="120"/>
                  </a:cubicBezTo>
                  <a:cubicBezTo>
                    <a:pt x="0" y="123"/>
                    <a:pt x="1" y="127"/>
                    <a:pt x="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0" y="139"/>
                    <a:pt x="0" y="141"/>
                    <a:pt x="0" y="143"/>
                  </a:cubicBezTo>
                  <a:cubicBezTo>
                    <a:pt x="1" y="152"/>
                    <a:pt x="5" y="161"/>
                    <a:pt x="9" y="170"/>
                  </a:cubicBezTo>
                  <a:cubicBezTo>
                    <a:pt x="14" y="180"/>
                    <a:pt x="21" y="190"/>
                    <a:pt x="29" y="198"/>
                  </a:cubicBezTo>
                  <a:cubicBezTo>
                    <a:pt x="32" y="202"/>
                    <a:pt x="35" y="206"/>
                    <a:pt x="38" y="209"/>
                  </a:cubicBezTo>
                  <a:cubicBezTo>
                    <a:pt x="47" y="219"/>
                    <a:pt x="55" y="228"/>
                    <a:pt x="65" y="237"/>
                  </a:cubicBezTo>
                  <a:cubicBezTo>
                    <a:pt x="81" y="254"/>
                    <a:pt x="98" y="269"/>
                    <a:pt x="114" y="286"/>
                  </a:cubicBezTo>
                  <a:cubicBezTo>
                    <a:pt x="119" y="291"/>
                    <a:pt x="123" y="297"/>
                    <a:pt x="128" y="302"/>
                  </a:cubicBezTo>
                  <a:cubicBezTo>
                    <a:pt x="133" y="311"/>
                    <a:pt x="138" y="320"/>
                    <a:pt x="141" y="329"/>
                  </a:cubicBezTo>
                  <a:cubicBezTo>
                    <a:pt x="145" y="340"/>
                    <a:pt x="146" y="352"/>
                    <a:pt x="145" y="363"/>
                  </a:cubicBezTo>
                  <a:cubicBezTo>
                    <a:pt x="144" y="372"/>
                    <a:pt x="142" y="380"/>
                    <a:pt x="139" y="388"/>
                  </a:cubicBezTo>
                  <a:cubicBezTo>
                    <a:pt x="134" y="395"/>
                    <a:pt x="129" y="401"/>
                    <a:pt x="124" y="407"/>
                  </a:cubicBezTo>
                  <a:cubicBezTo>
                    <a:pt x="109" y="424"/>
                    <a:pt x="92" y="440"/>
                    <a:pt x="75" y="455"/>
                  </a:cubicBezTo>
                  <a:cubicBezTo>
                    <a:pt x="58" y="471"/>
                    <a:pt x="40" y="487"/>
                    <a:pt x="26" y="505"/>
                  </a:cubicBezTo>
                  <a:cubicBezTo>
                    <a:pt x="18" y="514"/>
                    <a:pt x="11" y="524"/>
                    <a:pt x="6" y="534"/>
                  </a:cubicBezTo>
                  <a:cubicBezTo>
                    <a:pt x="3" y="540"/>
                    <a:pt x="1" y="546"/>
                    <a:pt x="0" y="553"/>
                  </a:cubicBezTo>
                  <a:cubicBezTo>
                    <a:pt x="0" y="556"/>
                    <a:pt x="1" y="560"/>
                    <a:pt x="1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0" y="572"/>
                    <a:pt x="0" y="574"/>
                    <a:pt x="0" y="576"/>
                  </a:cubicBezTo>
                  <a:cubicBezTo>
                    <a:pt x="1" y="585"/>
                    <a:pt x="5" y="594"/>
                    <a:pt x="9" y="602"/>
                  </a:cubicBezTo>
                  <a:cubicBezTo>
                    <a:pt x="14" y="613"/>
                    <a:pt x="21" y="622"/>
                    <a:pt x="29" y="631"/>
                  </a:cubicBezTo>
                  <a:cubicBezTo>
                    <a:pt x="32" y="635"/>
                    <a:pt x="35" y="638"/>
                    <a:pt x="38" y="642"/>
                  </a:cubicBezTo>
                  <a:cubicBezTo>
                    <a:pt x="47" y="652"/>
                    <a:pt x="55" y="661"/>
                    <a:pt x="65" y="670"/>
                  </a:cubicBezTo>
                  <a:cubicBezTo>
                    <a:pt x="81" y="686"/>
                    <a:pt x="98" y="702"/>
                    <a:pt x="114" y="719"/>
                  </a:cubicBezTo>
                  <a:cubicBezTo>
                    <a:pt x="119" y="724"/>
                    <a:pt x="123" y="730"/>
                    <a:pt x="128" y="735"/>
                  </a:cubicBezTo>
                  <a:cubicBezTo>
                    <a:pt x="133" y="744"/>
                    <a:pt x="138" y="753"/>
                    <a:pt x="141" y="762"/>
                  </a:cubicBezTo>
                  <a:cubicBezTo>
                    <a:pt x="145" y="773"/>
                    <a:pt x="146" y="785"/>
                    <a:pt x="145" y="796"/>
                  </a:cubicBezTo>
                  <a:cubicBezTo>
                    <a:pt x="144" y="805"/>
                    <a:pt x="142" y="813"/>
                    <a:pt x="139" y="821"/>
                  </a:cubicBezTo>
                  <a:cubicBezTo>
                    <a:pt x="134" y="827"/>
                    <a:pt x="129" y="834"/>
                    <a:pt x="124" y="840"/>
                  </a:cubicBezTo>
                  <a:cubicBezTo>
                    <a:pt x="109" y="857"/>
                    <a:pt x="92" y="872"/>
                    <a:pt x="75" y="888"/>
                  </a:cubicBezTo>
                  <a:cubicBezTo>
                    <a:pt x="58" y="904"/>
                    <a:pt x="40" y="920"/>
                    <a:pt x="26" y="938"/>
                  </a:cubicBezTo>
                  <a:cubicBezTo>
                    <a:pt x="18" y="947"/>
                    <a:pt x="11" y="957"/>
                    <a:pt x="6" y="967"/>
                  </a:cubicBezTo>
                  <a:cubicBezTo>
                    <a:pt x="3" y="973"/>
                    <a:pt x="1" y="979"/>
                    <a:pt x="0" y="985"/>
                  </a:cubicBezTo>
                  <a:cubicBezTo>
                    <a:pt x="0" y="988"/>
                    <a:pt x="1" y="990"/>
                    <a:pt x="1" y="993"/>
                  </a:cubicBezTo>
                  <a:cubicBezTo>
                    <a:pt x="0" y="993"/>
                    <a:pt x="0" y="993"/>
                    <a:pt x="0" y="993"/>
                  </a:cubicBezTo>
                  <a:cubicBezTo>
                    <a:pt x="0" y="994"/>
                    <a:pt x="1" y="996"/>
                    <a:pt x="1" y="998"/>
                  </a:cubicBezTo>
                  <a:cubicBezTo>
                    <a:pt x="1" y="999"/>
                    <a:pt x="1" y="1001"/>
                    <a:pt x="1" y="1002"/>
                  </a:cubicBezTo>
                  <a:cubicBezTo>
                    <a:pt x="0" y="1004"/>
                    <a:pt x="0" y="1007"/>
                    <a:pt x="0" y="1009"/>
                  </a:cubicBezTo>
                  <a:cubicBezTo>
                    <a:pt x="1" y="1018"/>
                    <a:pt x="5" y="1027"/>
                    <a:pt x="9" y="1035"/>
                  </a:cubicBezTo>
                  <a:cubicBezTo>
                    <a:pt x="14" y="1046"/>
                    <a:pt x="21" y="1055"/>
                    <a:pt x="29" y="1064"/>
                  </a:cubicBezTo>
                  <a:cubicBezTo>
                    <a:pt x="44" y="1082"/>
                    <a:pt x="61" y="1098"/>
                    <a:pt x="78" y="1113"/>
                  </a:cubicBezTo>
                  <a:cubicBezTo>
                    <a:pt x="95" y="1129"/>
                    <a:pt x="112" y="1146"/>
                    <a:pt x="125" y="1164"/>
                  </a:cubicBezTo>
                  <a:cubicBezTo>
                    <a:pt x="132" y="1174"/>
                    <a:pt x="138" y="1184"/>
                    <a:pt x="141" y="1195"/>
                  </a:cubicBezTo>
                  <a:cubicBezTo>
                    <a:pt x="145" y="1206"/>
                    <a:pt x="146" y="1218"/>
                    <a:pt x="145" y="1229"/>
                  </a:cubicBezTo>
                  <a:cubicBezTo>
                    <a:pt x="145" y="1234"/>
                    <a:pt x="144" y="1239"/>
                    <a:pt x="142" y="1244"/>
                  </a:cubicBezTo>
                  <a:cubicBezTo>
                    <a:pt x="137" y="1253"/>
                    <a:pt x="131" y="1261"/>
                    <a:pt x="124" y="1269"/>
                  </a:cubicBezTo>
                  <a:cubicBezTo>
                    <a:pt x="109" y="1286"/>
                    <a:pt x="92" y="1302"/>
                    <a:pt x="75" y="1318"/>
                  </a:cubicBezTo>
                  <a:cubicBezTo>
                    <a:pt x="58" y="1333"/>
                    <a:pt x="40" y="1349"/>
                    <a:pt x="26" y="1367"/>
                  </a:cubicBezTo>
                  <a:cubicBezTo>
                    <a:pt x="18" y="1376"/>
                    <a:pt x="11" y="1386"/>
                    <a:pt x="6" y="1396"/>
                  </a:cubicBezTo>
                  <a:cubicBezTo>
                    <a:pt x="3" y="1402"/>
                    <a:pt x="1" y="1408"/>
                    <a:pt x="0" y="1415"/>
                  </a:cubicBezTo>
                  <a:cubicBezTo>
                    <a:pt x="0" y="1418"/>
                    <a:pt x="1" y="1421"/>
                    <a:pt x="1" y="1425"/>
                  </a:cubicBezTo>
                  <a:cubicBezTo>
                    <a:pt x="0" y="1425"/>
                    <a:pt x="0" y="1425"/>
                    <a:pt x="0" y="1425"/>
                  </a:cubicBezTo>
                  <a:cubicBezTo>
                    <a:pt x="0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0" y="1434"/>
                    <a:pt x="0" y="1436"/>
                    <a:pt x="0" y="1438"/>
                  </a:cubicBezTo>
                  <a:cubicBezTo>
                    <a:pt x="1" y="1447"/>
                    <a:pt x="5" y="1456"/>
                    <a:pt x="9" y="1464"/>
                  </a:cubicBezTo>
                  <a:cubicBezTo>
                    <a:pt x="14" y="1475"/>
                    <a:pt x="21" y="1484"/>
                    <a:pt x="29" y="1493"/>
                  </a:cubicBezTo>
                  <a:cubicBezTo>
                    <a:pt x="36" y="1502"/>
                    <a:pt x="44" y="1510"/>
                    <a:pt x="51" y="1517"/>
                  </a:cubicBezTo>
                  <a:cubicBezTo>
                    <a:pt x="56" y="1522"/>
                    <a:pt x="60" y="1526"/>
                    <a:pt x="65" y="1531"/>
                  </a:cubicBezTo>
                  <a:cubicBezTo>
                    <a:pt x="81" y="1547"/>
                    <a:pt x="98" y="1563"/>
                    <a:pt x="114" y="1580"/>
                  </a:cubicBezTo>
                  <a:cubicBezTo>
                    <a:pt x="116" y="1582"/>
                    <a:pt x="118" y="1584"/>
                    <a:pt x="119" y="1586"/>
                  </a:cubicBezTo>
                  <a:cubicBezTo>
                    <a:pt x="121" y="1589"/>
                    <a:pt x="123" y="1591"/>
                    <a:pt x="125" y="1594"/>
                  </a:cubicBezTo>
                  <a:cubicBezTo>
                    <a:pt x="132" y="1603"/>
                    <a:pt x="138" y="1613"/>
                    <a:pt x="141" y="1624"/>
                  </a:cubicBezTo>
                  <a:cubicBezTo>
                    <a:pt x="145" y="1635"/>
                    <a:pt x="146" y="1647"/>
                    <a:pt x="145" y="1658"/>
                  </a:cubicBezTo>
                  <a:cubicBezTo>
                    <a:pt x="145" y="1666"/>
                    <a:pt x="143" y="1673"/>
                    <a:pt x="140" y="1680"/>
                  </a:cubicBezTo>
                  <a:cubicBezTo>
                    <a:pt x="135" y="1687"/>
                    <a:pt x="130" y="1694"/>
                    <a:pt x="124" y="1701"/>
                  </a:cubicBezTo>
                  <a:cubicBezTo>
                    <a:pt x="109" y="1718"/>
                    <a:pt x="92" y="1733"/>
                    <a:pt x="75" y="1749"/>
                  </a:cubicBezTo>
                  <a:cubicBezTo>
                    <a:pt x="58" y="1765"/>
                    <a:pt x="40" y="1781"/>
                    <a:pt x="26" y="1799"/>
                  </a:cubicBezTo>
                  <a:cubicBezTo>
                    <a:pt x="18" y="1808"/>
                    <a:pt x="11" y="1818"/>
                    <a:pt x="6" y="1828"/>
                  </a:cubicBezTo>
                  <a:cubicBezTo>
                    <a:pt x="3" y="1834"/>
                    <a:pt x="1" y="1840"/>
                    <a:pt x="0" y="1846"/>
                  </a:cubicBezTo>
                  <a:cubicBezTo>
                    <a:pt x="0" y="1849"/>
                    <a:pt x="1" y="1852"/>
                    <a:pt x="1" y="1855"/>
                  </a:cubicBezTo>
                  <a:cubicBezTo>
                    <a:pt x="0" y="1855"/>
                    <a:pt x="0" y="1855"/>
                    <a:pt x="0" y="1855"/>
                  </a:cubicBezTo>
                  <a:cubicBezTo>
                    <a:pt x="0" y="1856"/>
                    <a:pt x="1" y="1858"/>
                    <a:pt x="1" y="1859"/>
                  </a:cubicBezTo>
                  <a:cubicBezTo>
                    <a:pt x="1" y="1861"/>
                    <a:pt x="1" y="1862"/>
                    <a:pt x="1" y="1863"/>
                  </a:cubicBezTo>
                  <a:cubicBezTo>
                    <a:pt x="0" y="1865"/>
                    <a:pt x="0" y="1867"/>
                    <a:pt x="0" y="1870"/>
                  </a:cubicBezTo>
                  <a:cubicBezTo>
                    <a:pt x="1" y="1879"/>
                    <a:pt x="5" y="1888"/>
                    <a:pt x="9" y="1896"/>
                  </a:cubicBezTo>
                  <a:cubicBezTo>
                    <a:pt x="14" y="1907"/>
                    <a:pt x="21" y="1916"/>
                    <a:pt x="29" y="1925"/>
                  </a:cubicBezTo>
                  <a:cubicBezTo>
                    <a:pt x="44" y="1943"/>
                    <a:pt x="61" y="1958"/>
                    <a:pt x="78" y="1974"/>
                  </a:cubicBezTo>
                  <a:cubicBezTo>
                    <a:pt x="78" y="1975"/>
                    <a:pt x="79" y="1975"/>
                    <a:pt x="79" y="1975"/>
                  </a:cubicBezTo>
                  <a:cubicBezTo>
                    <a:pt x="86" y="1982"/>
                    <a:pt x="93" y="1988"/>
                    <a:pt x="99" y="1995"/>
                  </a:cubicBezTo>
                  <a:cubicBezTo>
                    <a:pt x="109" y="2005"/>
                    <a:pt x="117" y="2014"/>
                    <a:pt x="125" y="2025"/>
                  </a:cubicBezTo>
                  <a:cubicBezTo>
                    <a:pt x="132" y="2035"/>
                    <a:pt x="138" y="2045"/>
                    <a:pt x="141" y="2056"/>
                  </a:cubicBezTo>
                  <a:cubicBezTo>
                    <a:pt x="145" y="2067"/>
                    <a:pt x="146" y="2078"/>
                    <a:pt x="145" y="2090"/>
                  </a:cubicBezTo>
                  <a:cubicBezTo>
                    <a:pt x="145" y="2096"/>
                    <a:pt x="143" y="2102"/>
                    <a:pt x="141" y="2108"/>
                  </a:cubicBezTo>
                  <a:cubicBezTo>
                    <a:pt x="137" y="2116"/>
                    <a:pt x="131" y="2124"/>
                    <a:pt x="124" y="2131"/>
                  </a:cubicBezTo>
                  <a:cubicBezTo>
                    <a:pt x="116" y="2141"/>
                    <a:pt x="106" y="2150"/>
                    <a:pt x="97" y="2159"/>
                  </a:cubicBezTo>
                  <a:cubicBezTo>
                    <a:pt x="112" y="2159"/>
                    <a:pt x="112" y="2159"/>
                    <a:pt x="112" y="2159"/>
                  </a:cubicBezTo>
                  <a:cubicBezTo>
                    <a:pt x="119" y="2152"/>
                    <a:pt x="126" y="2145"/>
                    <a:pt x="132" y="2138"/>
                  </a:cubicBezTo>
                  <a:cubicBezTo>
                    <a:pt x="136" y="2133"/>
                    <a:pt x="141" y="2128"/>
                    <a:pt x="145" y="2122"/>
                  </a:cubicBezTo>
                  <a:cubicBezTo>
                    <a:pt x="145" y="2122"/>
                    <a:pt x="145" y="2122"/>
                    <a:pt x="145" y="2122"/>
                  </a:cubicBezTo>
                  <a:cubicBezTo>
                    <a:pt x="145" y="2122"/>
                    <a:pt x="145" y="2121"/>
                    <a:pt x="146" y="2120"/>
                  </a:cubicBezTo>
                  <a:cubicBezTo>
                    <a:pt x="148" y="2116"/>
                    <a:pt x="151" y="2112"/>
                    <a:pt x="153" y="2107"/>
                  </a:cubicBezTo>
                  <a:cubicBezTo>
                    <a:pt x="156" y="2101"/>
                    <a:pt x="158" y="2095"/>
                    <a:pt x="159" y="2088"/>
                  </a:cubicBezTo>
                  <a:cubicBezTo>
                    <a:pt x="160" y="2080"/>
                    <a:pt x="159" y="2074"/>
                    <a:pt x="158" y="2068"/>
                  </a:cubicBezTo>
                  <a:cubicBezTo>
                    <a:pt x="155" y="2055"/>
                    <a:pt x="150" y="2043"/>
                    <a:pt x="143" y="2033"/>
                  </a:cubicBezTo>
                  <a:cubicBezTo>
                    <a:pt x="142" y="2032"/>
                    <a:pt x="141" y="2030"/>
                    <a:pt x="140" y="2029"/>
                  </a:cubicBezTo>
                  <a:cubicBezTo>
                    <a:pt x="138" y="2026"/>
                    <a:pt x="136" y="2022"/>
                    <a:pt x="134" y="2019"/>
                  </a:cubicBezTo>
                  <a:cubicBezTo>
                    <a:pt x="120" y="1999"/>
                    <a:pt x="102" y="1982"/>
                    <a:pt x="86" y="1966"/>
                  </a:cubicBezTo>
                  <a:cubicBezTo>
                    <a:pt x="69" y="1950"/>
                    <a:pt x="52" y="1935"/>
                    <a:pt x="38" y="1917"/>
                  </a:cubicBezTo>
                  <a:cubicBezTo>
                    <a:pt x="24" y="1901"/>
                    <a:pt x="12" y="1881"/>
                    <a:pt x="11" y="1861"/>
                  </a:cubicBezTo>
                  <a:cubicBezTo>
                    <a:pt x="10" y="1852"/>
                    <a:pt x="12" y="1843"/>
                    <a:pt x="17" y="1833"/>
                  </a:cubicBezTo>
                  <a:cubicBezTo>
                    <a:pt x="21" y="1824"/>
                    <a:pt x="28" y="1815"/>
                    <a:pt x="35" y="1806"/>
                  </a:cubicBezTo>
                  <a:cubicBezTo>
                    <a:pt x="49" y="1789"/>
                    <a:pt x="65" y="1773"/>
                    <a:pt x="82" y="1757"/>
                  </a:cubicBezTo>
                  <a:cubicBezTo>
                    <a:pt x="99" y="1741"/>
                    <a:pt x="116" y="1726"/>
                    <a:pt x="132" y="1708"/>
                  </a:cubicBezTo>
                  <a:cubicBezTo>
                    <a:pt x="140" y="1698"/>
                    <a:pt x="148" y="1689"/>
                    <a:pt x="153" y="1677"/>
                  </a:cubicBezTo>
                  <a:cubicBezTo>
                    <a:pt x="156" y="1671"/>
                    <a:pt x="158" y="1664"/>
                    <a:pt x="159" y="1657"/>
                  </a:cubicBezTo>
                  <a:cubicBezTo>
                    <a:pt x="160" y="1650"/>
                    <a:pt x="159" y="1644"/>
                    <a:pt x="158" y="1637"/>
                  </a:cubicBezTo>
                  <a:cubicBezTo>
                    <a:pt x="155" y="1625"/>
                    <a:pt x="150" y="1614"/>
                    <a:pt x="144" y="1605"/>
                  </a:cubicBezTo>
                  <a:cubicBezTo>
                    <a:pt x="141" y="1599"/>
                    <a:pt x="138" y="1593"/>
                    <a:pt x="134" y="1588"/>
                  </a:cubicBezTo>
                  <a:cubicBezTo>
                    <a:pt x="120" y="1567"/>
                    <a:pt x="102" y="1551"/>
                    <a:pt x="86" y="1535"/>
                  </a:cubicBezTo>
                  <a:cubicBezTo>
                    <a:pt x="69" y="1519"/>
                    <a:pt x="52" y="1503"/>
                    <a:pt x="38" y="1486"/>
                  </a:cubicBezTo>
                  <a:cubicBezTo>
                    <a:pt x="24" y="1469"/>
                    <a:pt x="12" y="1450"/>
                    <a:pt x="11" y="1430"/>
                  </a:cubicBezTo>
                  <a:cubicBezTo>
                    <a:pt x="10" y="1421"/>
                    <a:pt x="12" y="1411"/>
                    <a:pt x="17" y="1402"/>
                  </a:cubicBezTo>
                  <a:cubicBezTo>
                    <a:pt x="21" y="1392"/>
                    <a:pt x="28" y="1383"/>
                    <a:pt x="35" y="1375"/>
                  </a:cubicBezTo>
                  <a:cubicBezTo>
                    <a:pt x="49" y="1357"/>
                    <a:pt x="65" y="1342"/>
                    <a:pt x="82" y="1326"/>
                  </a:cubicBezTo>
                  <a:cubicBezTo>
                    <a:pt x="99" y="1310"/>
                    <a:pt x="116" y="1294"/>
                    <a:pt x="132" y="1276"/>
                  </a:cubicBezTo>
                  <a:cubicBezTo>
                    <a:pt x="136" y="1271"/>
                    <a:pt x="140" y="1266"/>
                    <a:pt x="144" y="1261"/>
                  </a:cubicBezTo>
                  <a:cubicBezTo>
                    <a:pt x="145" y="1261"/>
                    <a:pt x="145" y="1261"/>
                    <a:pt x="145" y="1261"/>
                  </a:cubicBezTo>
                  <a:cubicBezTo>
                    <a:pt x="146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3" y="1245"/>
                  </a:cubicBezTo>
                  <a:cubicBezTo>
                    <a:pt x="156" y="1239"/>
                    <a:pt x="158" y="1233"/>
                    <a:pt x="159" y="1226"/>
                  </a:cubicBezTo>
                  <a:cubicBezTo>
                    <a:pt x="160" y="1218"/>
                    <a:pt x="159" y="1212"/>
                    <a:pt x="158" y="1206"/>
                  </a:cubicBezTo>
                  <a:cubicBezTo>
                    <a:pt x="155" y="1193"/>
                    <a:pt x="150" y="1181"/>
                    <a:pt x="143" y="1171"/>
                  </a:cubicBezTo>
                  <a:cubicBezTo>
                    <a:pt x="141" y="1168"/>
                    <a:pt x="138" y="1164"/>
                    <a:pt x="136" y="1161"/>
                  </a:cubicBezTo>
                  <a:cubicBezTo>
                    <a:pt x="135" y="1160"/>
                    <a:pt x="134" y="1159"/>
                    <a:pt x="134" y="1158"/>
                  </a:cubicBezTo>
                  <a:cubicBezTo>
                    <a:pt x="120" y="1138"/>
                    <a:pt x="102" y="1122"/>
                    <a:pt x="86" y="1105"/>
                  </a:cubicBezTo>
                  <a:cubicBezTo>
                    <a:pt x="69" y="1089"/>
                    <a:pt x="52" y="1074"/>
                    <a:pt x="38" y="1057"/>
                  </a:cubicBezTo>
                  <a:cubicBezTo>
                    <a:pt x="24" y="1040"/>
                    <a:pt x="12" y="1020"/>
                    <a:pt x="11" y="1000"/>
                  </a:cubicBezTo>
                  <a:cubicBezTo>
                    <a:pt x="10" y="991"/>
                    <a:pt x="12" y="982"/>
                    <a:pt x="17" y="972"/>
                  </a:cubicBezTo>
                  <a:cubicBezTo>
                    <a:pt x="21" y="963"/>
                    <a:pt x="28" y="954"/>
                    <a:pt x="35" y="945"/>
                  </a:cubicBezTo>
                  <a:cubicBezTo>
                    <a:pt x="49" y="928"/>
                    <a:pt x="65" y="912"/>
                    <a:pt x="82" y="896"/>
                  </a:cubicBezTo>
                  <a:cubicBezTo>
                    <a:pt x="99" y="880"/>
                    <a:pt x="116" y="865"/>
                    <a:pt x="132" y="847"/>
                  </a:cubicBezTo>
                  <a:cubicBezTo>
                    <a:pt x="140" y="837"/>
                    <a:pt x="148" y="828"/>
                    <a:pt x="153" y="816"/>
                  </a:cubicBezTo>
                  <a:cubicBezTo>
                    <a:pt x="156" y="810"/>
                    <a:pt x="158" y="803"/>
                    <a:pt x="159" y="796"/>
                  </a:cubicBezTo>
                  <a:cubicBezTo>
                    <a:pt x="160" y="789"/>
                    <a:pt x="159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3" y="740"/>
                    <a:pt x="139" y="732"/>
                    <a:pt x="134" y="726"/>
                  </a:cubicBezTo>
                  <a:cubicBezTo>
                    <a:pt x="120" y="705"/>
                    <a:pt x="102" y="689"/>
                    <a:pt x="86" y="673"/>
                  </a:cubicBezTo>
                  <a:cubicBezTo>
                    <a:pt x="69" y="656"/>
                    <a:pt x="52" y="641"/>
                    <a:pt x="38" y="624"/>
                  </a:cubicBezTo>
                  <a:cubicBezTo>
                    <a:pt x="24" y="607"/>
                    <a:pt x="12" y="588"/>
                    <a:pt x="11" y="568"/>
                  </a:cubicBezTo>
                  <a:cubicBezTo>
                    <a:pt x="10" y="558"/>
                    <a:pt x="12" y="549"/>
                    <a:pt x="17" y="540"/>
                  </a:cubicBezTo>
                  <a:cubicBezTo>
                    <a:pt x="21" y="530"/>
                    <a:pt x="28" y="521"/>
                    <a:pt x="35" y="513"/>
                  </a:cubicBezTo>
                  <a:cubicBezTo>
                    <a:pt x="49" y="495"/>
                    <a:pt x="65" y="480"/>
                    <a:pt x="82" y="464"/>
                  </a:cubicBezTo>
                  <a:cubicBezTo>
                    <a:pt x="99" y="448"/>
                    <a:pt x="116" y="432"/>
                    <a:pt x="132" y="414"/>
                  </a:cubicBezTo>
                  <a:cubicBezTo>
                    <a:pt x="140" y="405"/>
                    <a:pt x="148" y="395"/>
                    <a:pt x="153" y="383"/>
                  </a:cubicBezTo>
                  <a:cubicBezTo>
                    <a:pt x="156" y="377"/>
                    <a:pt x="158" y="371"/>
                    <a:pt x="159" y="364"/>
                  </a:cubicBezTo>
                  <a:cubicBezTo>
                    <a:pt x="160" y="356"/>
                    <a:pt x="159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3" y="307"/>
                    <a:pt x="139" y="300"/>
                    <a:pt x="134" y="293"/>
                  </a:cubicBezTo>
                  <a:cubicBezTo>
                    <a:pt x="120" y="273"/>
                    <a:pt x="102" y="256"/>
                    <a:pt x="86" y="240"/>
                  </a:cubicBezTo>
                  <a:cubicBezTo>
                    <a:pt x="69" y="224"/>
                    <a:pt x="52" y="208"/>
                    <a:pt x="38" y="191"/>
                  </a:cubicBezTo>
                  <a:cubicBezTo>
                    <a:pt x="24" y="174"/>
                    <a:pt x="12" y="155"/>
                    <a:pt x="11" y="135"/>
                  </a:cubicBezTo>
                  <a:cubicBezTo>
                    <a:pt x="10" y="126"/>
                    <a:pt x="12" y="116"/>
                    <a:pt x="17" y="107"/>
                  </a:cubicBezTo>
                  <a:cubicBezTo>
                    <a:pt x="21" y="97"/>
                    <a:pt x="28" y="88"/>
                    <a:pt x="35" y="80"/>
                  </a:cubicBezTo>
                  <a:cubicBezTo>
                    <a:pt x="49" y="63"/>
                    <a:pt x="65" y="47"/>
                    <a:pt x="82" y="31"/>
                  </a:cubicBezTo>
                  <a:cubicBezTo>
                    <a:pt x="93" y="21"/>
                    <a:pt x="104" y="10"/>
                    <a:pt x="114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1" y="7"/>
                    <a:pt x="83" y="15"/>
                    <a:pt x="75" y="23"/>
                  </a:cubicBezTo>
                  <a:cubicBezTo>
                    <a:pt x="58" y="39"/>
                    <a:pt x="40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3"/>
            <p:cNvSpPr>
              <a:spLocks noEditPoints="1"/>
            </p:cNvSpPr>
            <p:nvPr/>
          </p:nvSpPr>
          <p:spPr bwMode="hidden">
            <a:xfrm>
              <a:off x="2541588" y="-1587"/>
              <a:ext cx="992188" cy="6862762"/>
            </a:xfrm>
            <a:custGeom>
              <a:avLst/>
              <a:gdLst>
                <a:gd name="T0" fmla="*/ 129 w 312"/>
                <a:gd name="T1" fmla="*/ 183 h 2159"/>
                <a:gd name="T2" fmla="*/ 19 w 312"/>
                <a:gd name="T3" fmla="*/ 305 h 2159"/>
                <a:gd name="T4" fmla="*/ 0 w 312"/>
                <a:gd name="T5" fmla="*/ 367 h 2159"/>
                <a:gd name="T6" fmla="*/ 24 w 312"/>
                <a:gd name="T7" fmla="*/ 408 h 2159"/>
                <a:gd name="T8" fmla="*/ 149 w 312"/>
                <a:gd name="T9" fmla="*/ 564 h 2159"/>
                <a:gd name="T10" fmla="*/ 23 w 312"/>
                <a:gd name="T11" fmla="*/ 730 h 2159"/>
                <a:gd name="T12" fmla="*/ 0 w 312"/>
                <a:gd name="T13" fmla="*/ 796 h 2159"/>
                <a:gd name="T14" fmla="*/ 14 w 312"/>
                <a:gd name="T15" fmla="*/ 828 h 2159"/>
                <a:gd name="T16" fmla="*/ 149 w 312"/>
                <a:gd name="T17" fmla="*/ 993 h 2159"/>
                <a:gd name="T18" fmla="*/ 13 w 312"/>
                <a:gd name="T19" fmla="*/ 1175 h 2159"/>
                <a:gd name="T20" fmla="*/ 4 w 312"/>
                <a:gd name="T21" fmla="*/ 1242 h 2159"/>
                <a:gd name="T22" fmla="*/ 74 w 312"/>
                <a:gd name="T23" fmla="*/ 1319 h 2159"/>
                <a:gd name="T24" fmla="*/ 129 w 312"/>
                <a:gd name="T25" fmla="*/ 1477 h 2159"/>
                <a:gd name="T26" fmla="*/ 0 w 312"/>
                <a:gd name="T27" fmla="*/ 1639 h 2159"/>
                <a:gd name="T28" fmla="*/ 9 w 312"/>
                <a:gd name="T29" fmla="*/ 1681 h 2159"/>
                <a:gd name="T30" fmla="*/ 123 w 312"/>
                <a:gd name="T31" fmla="*/ 1800 h 2159"/>
                <a:gd name="T32" fmla="*/ 93 w 312"/>
                <a:gd name="T33" fmla="*/ 1951 h 2159"/>
                <a:gd name="T34" fmla="*/ 0 w 312"/>
                <a:gd name="T35" fmla="*/ 2069 h 2159"/>
                <a:gd name="T36" fmla="*/ 7 w 312"/>
                <a:gd name="T37" fmla="*/ 2109 h 2159"/>
                <a:gd name="T38" fmla="*/ 66 w 312"/>
                <a:gd name="T39" fmla="*/ 2159 h 2159"/>
                <a:gd name="T40" fmla="*/ 78 w 312"/>
                <a:gd name="T41" fmla="*/ 1981 h 2159"/>
                <a:gd name="T42" fmla="*/ 181 w 312"/>
                <a:gd name="T43" fmla="*/ 1925 h 2159"/>
                <a:gd name="T44" fmla="*/ 294 w 312"/>
                <a:gd name="T45" fmla="*/ 2056 h 2159"/>
                <a:gd name="T46" fmla="*/ 265 w 312"/>
                <a:gd name="T47" fmla="*/ 2159 h 2159"/>
                <a:gd name="T48" fmla="*/ 306 w 312"/>
                <a:gd name="T49" fmla="*/ 2107 h 2159"/>
                <a:gd name="T50" fmla="*/ 286 w 312"/>
                <a:gd name="T51" fmla="*/ 2019 h 2159"/>
                <a:gd name="T52" fmla="*/ 187 w 312"/>
                <a:gd name="T53" fmla="*/ 1806 h 2159"/>
                <a:gd name="T54" fmla="*/ 310 w 312"/>
                <a:gd name="T55" fmla="*/ 1637 h 2159"/>
                <a:gd name="T56" fmla="*/ 163 w 312"/>
                <a:gd name="T57" fmla="*/ 1430 h 2159"/>
                <a:gd name="T58" fmla="*/ 296 w 312"/>
                <a:gd name="T59" fmla="*/ 1261 h 2159"/>
                <a:gd name="T60" fmla="*/ 310 w 312"/>
                <a:gd name="T61" fmla="*/ 1206 h 2159"/>
                <a:gd name="T62" fmla="*/ 190 w 312"/>
                <a:gd name="T63" fmla="*/ 1057 h 2159"/>
                <a:gd name="T64" fmla="*/ 285 w 312"/>
                <a:gd name="T65" fmla="*/ 847 h 2159"/>
                <a:gd name="T66" fmla="*/ 286 w 312"/>
                <a:gd name="T67" fmla="*/ 726 h 2159"/>
                <a:gd name="T68" fmla="*/ 187 w 312"/>
                <a:gd name="T69" fmla="*/ 513 h 2159"/>
                <a:gd name="T70" fmla="*/ 310 w 312"/>
                <a:gd name="T71" fmla="*/ 344 h 2159"/>
                <a:gd name="T72" fmla="*/ 163 w 312"/>
                <a:gd name="T73" fmla="*/ 135 h 2159"/>
                <a:gd name="T74" fmla="*/ 252 w 312"/>
                <a:gd name="T75" fmla="*/ 0 h 2159"/>
                <a:gd name="T76" fmla="*/ 153 w 312"/>
                <a:gd name="T77" fmla="*/ 97 h 2159"/>
                <a:gd name="T78" fmla="*/ 74 w 312"/>
                <a:gd name="T79" fmla="*/ 24 h 2159"/>
                <a:gd name="T80" fmla="*/ 267 w 312"/>
                <a:gd name="T81" fmla="*/ 1580 h 2159"/>
                <a:gd name="T82" fmla="*/ 293 w 312"/>
                <a:gd name="T83" fmla="*/ 1680 h 2159"/>
                <a:gd name="T84" fmla="*/ 156 w 312"/>
                <a:gd name="T85" fmla="*/ 1833 h 2159"/>
                <a:gd name="T86" fmla="*/ 15 w 312"/>
                <a:gd name="T87" fmla="*/ 1671 h 2159"/>
                <a:gd name="T88" fmla="*/ 150 w 312"/>
                <a:gd name="T89" fmla="*/ 1469 h 2159"/>
                <a:gd name="T90" fmla="*/ 231 w 312"/>
                <a:gd name="T91" fmla="*/ 1113 h 2159"/>
                <a:gd name="T92" fmla="*/ 277 w 312"/>
                <a:gd name="T93" fmla="*/ 1269 h 2159"/>
                <a:gd name="T94" fmla="*/ 153 w 312"/>
                <a:gd name="T95" fmla="*/ 1392 h 2159"/>
                <a:gd name="T96" fmla="*/ 13 w 312"/>
                <a:gd name="T97" fmla="*/ 1228 h 2159"/>
                <a:gd name="T98" fmla="*/ 156 w 312"/>
                <a:gd name="T99" fmla="*/ 1024 h 2159"/>
                <a:gd name="T100" fmla="*/ 217 w 312"/>
                <a:gd name="T101" fmla="*/ 670 h 2159"/>
                <a:gd name="T102" fmla="*/ 291 w 312"/>
                <a:gd name="T103" fmla="*/ 821 h 2159"/>
                <a:gd name="T104" fmla="*/ 156 w 312"/>
                <a:gd name="T105" fmla="*/ 972 h 2159"/>
                <a:gd name="T106" fmla="*/ 16 w 312"/>
                <a:gd name="T107" fmla="*/ 811 h 2159"/>
                <a:gd name="T108" fmla="*/ 150 w 312"/>
                <a:gd name="T109" fmla="*/ 607 h 2159"/>
                <a:gd name="T110" fmla="*/ 161 w 312"/>
                <a:gd name="T111" fmla="*/ 170 h 2159"/>
                <a:gd name="T112" fmla="*/ 280 w 312"/>
                <a:gd name="T113" fmla="*/ 302 h 2159"/>
                <a:gd name="T114" fmla="*/ 227 w 312"/>
                <a:gd name="T115" fmla="*/ 455 h 2159"/>
                <a:gd name="T116" fmla="*/ 132 w 312"/>
                <a:gd name="T117" fmla="*/ 499 h 2159"/>
                <a:gd name="T118" fmla="*/ 32 w 312"/>
                <a:gd name="T119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12" h="2159">
                  <a:moveTo>
                    <a:pt x="123" y="74"/>
                  </a:moveTo>
                  <a:cubicBezTo>
                    <a:pt x="130" y="83"/>
                    <a:pt x="137" y="92"/>
                    <a:pt x="142" y="103"/>
                  </a:cubicBezTo>
                  <a:cubicBezTo>
                    <a:pt x="146" y="111"/>
                    <a:pt x="149" y="121"/>
                    <a:pt x="149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6" y="149"/>
                    <a:pt x="139" y="167"/>
                    <a:pt x="129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0" y="196"/>
                    <a:pt x="120" y="197"/>
                    <a:pt x="120" y="197"/>
                  </a:cubicBezTo>
                  <a:cubicBezTo>
                    <a:pt x="105" y="215"/>
                    <a:pt x="87" y="230"/>
                    <a:pt x="71" y="246"/>
                  </a:cubicBezTo>
                  <a:cubicBezTo>
                    <a:pt x="54" y="262"/>
                    <a:pt x="37" y="279"/>
                    <a:pt x="23" y="298"/>
                  </a:cubicBezTo>
                  <a:cubicBezTo>
                    <a:pt x="22" y="300"/>
                    <a:pt x="20" y="302"/>
                    <a:pt x="19" y="305"/>
                  </a:cubicBezTo>
                  <a:cubicBezTo>
                    <a:pt x="17" y="307"/>
                    <a:pt x="15" y="310"/>
                    <a:pt x="13" y="313"/>
                  </a:cubicBezTo>
                  <a:cubicBezTo>
                    <a:pt x="7" y="322"/>
                    <a:pt x="2" y="333"/>
                    <a:pt x="0" y="345"/>
                  </a:cubicBezTo>
                  <a:cubicBezTo>
                    <a:pt x="0" y="345"/>
                    <a:pt x="0" y="346"/>
                    <a:pt x="0" y="347"/>
                  </a:cubicBezTo>
                  <a:cubicBezTo>
                    <a:pt x="1" y="352"/>
                    <a:pt x="1" y="357"/>
                    <a:pt x="0" y="364"/>
                  </a:cubicBezTo>
                  <a:cubicBezTo>
                    <a:pt x="0" y="365"/>
                    <a:pt x="0" y="366"/>
                    <a:pt x="0" y="367"/>
                  </a:cubicBezTo>
                  <a:cubicBezTo>
                    <a:pt x="1" y="372"/>
                    <a:pt x="2" y="376"/>
                    <a:pt x="4" y="379"/>
                  </a:cubicBezTo>
                  <a:cubicBezTo>
                    <a:pt x="6" y="383"/>
                    <a:pt x="8" y="387"/>
                    <a:pt x="10" y="390"/>
                  </a:cubicBezTo>
                  <a:cubicBezTo>
                    <a:pt x="11" y="392"/>
                    <a:pt x="12" y="394"/>
                    <a:pt x="13" y="396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17" y="400"/>
                    <a:pt x="21" y="404"/>
                    <a:pt x="24" y="408"/>
                  </a:cubicBezTo>
                  <a:cubicBezTo>
                    <a:pt x="40" y="426"/>
                    <a:pt x="57" y="441"/>
                    <a:pt x="74" y="457"/>
                  </a:cubicBezTo>
                  <a:cubicBezTo>
                    <a:pt x="91" y="473"/>
                    <a:pt x="108" y="489"/>
                    <a:pt x="123" y="507"/>
                  </a:cubicBezTo>
                  <a:cubicBezTo>
                    <a:pt x="130" y="516"/>
                    <a:pt x="137" y="525"/>
                    <a:pt x="142" y="535"/>
                  </a:cubicBezTo>
                  <a:cubicBezTo>
                    <a:pt x="146" y="544"/>
                    <a:pt x="149" y="554"/>
                    <a:pt x="149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6" y="582"/>
                    <a:pt x="139" y="600"/>
                    <a:pt x="129" y="616"/>
                  </a:cubicBezTo>
                  <a:cubicBezTo>
                    <a:pt x="127" y="620"/>
                    <a:pt x="124" y="625"/>
                    <a:pt x="121" y="629"/>
                  </a:cubicBezTo>
                  <a:cubicBezTo>
                    <a:pt x="120" y="629"/>
                    <a:pt x="120" y="629"/>
                    <a:pt x="120" y="630"/>
                  </a:cubicBezTo>
                  <a:cubicBezTo>
                    <a:pt x="105" y="648"/>
                    <a:pt x="87" y="663"/>
                    <a:pt x="71" y="679"/>
                  </a:cubicBezTo>
                  <a:cubicBezTo>
                    <a:pt x="54" y="695"/>
                    <a:pt x="37" y="711"/>
                    <a:pt x="23" y="730"/>
                  </a:cubicBezTo>
                  <a:cubicBezTo>
                    <a:pt x="22" y="733"/>
                    <a:pt x="20" y="735"/>
                    <a:pt x="19" y="737"/>
                  </a:cubicBezTo>
                  <a:cubicBezTo>
                    <a:pt x="17" y="740"/>
                    <a:pt x="15" y="743"/>
                    <a:pt x="13" y="745"/>
                  </a:cubicBezTo>
                  <a:cubicBezTo>
                    <a:pt x="7" y="755"/>
                    <a:pt x="2" y="766"/>
                    <a:pt x="0" y="778"/>
                  </a:cubicBezTo>
                  <a:cubicBezTo>
                    <a:pt x="0" y="778"/>
                    <a:pt x="0" y="779"/>
                    <a:pt x="0" y="779"/>
                  </a:cubicBezTo>
                  <a:cubicBezTo>
                    <a:pt x="1" y="785"/>
                    <a:pt x="1" y="790"/>
                    <a:pt x="0" y="796"/>
                  </a:cubicBezTo>
                  <a:cubicBezTo>
                    <a:pt x="0" y="798"/>
                    <a:pt x="0" y="799"/>
                    <a:pt x="0" y="800"/>
                  </a:cubicBezTo>
                  <a:cubicBezTo>
                    <a:pt x="1" y="804"/>
                    <a:pt x="2" y="808"/>
                    <a:pt x="4" y="812"/>
                  </a:cubicBezTo>
                  <a:cubicBezTo>
                    <a:pt x="6" y="816"/>
                    <a:pt x="8" y="819"/>
                    <a:pt x="10" y="823"/>
                  </a:cubicBezTo>
                  <a:cubicBezTo>
                    <a:pt x="11" y="825"/>
                    <a:pt x="12" y="827"/>
                    <a:pt x="13" y="828"/>
                  </a:cubicBezTo>
                  <a:cubicBezTo>
                    <a:pt x="14" y="828"/>
                    <a:pt x="14" y="828"/>
                    <a:pt x="14" y="828"/>
                  </a:cubicBezTo>
                  <a:cubicBezTo>
                    <a:pt x="17" y="833"/>
                    <a:pt x="21" y="837"/>
                    <a:pt x="24" y="841"/>
                  </a:cubicBezTo>
                  <a:cubicBezTo>
                    <a:pt x="40" y="858"/>
                    <a:pt x="57" y="874"/>
                    <a:pt x="74" y="890"/>
                  </a:cubicBezTo>
                  <a:cubicBezTo>
                    <a:pt x="91" y="906"/>
                    <a:pt x="108" y="922"/>
                    <a:pt x="123" y="939"/>
                  </a:cubicBezTo>
                  <a:cubicBezTo>
                    <a:pt x="130" y="948"/>
                    <a:pt x="137" y="958"/>
                    <a:pt x="142" y="968"/>
                  </a:cubicBezTo>
                  <a:cubicBezTo>
                    <a:pt x="146" y="976"/>
                    <a:pt x="148" y="984"/>
                    <a:pt x="149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6" y="1012"/>
                    <a:pt x="139" y="1029"/>
                    <a:pt x="129" y="1045"/>
                  </a:cubicBezTo>
                  <a:cubicBezTo>
                    <a:pt x="117" y="1065"/>
                    <a:pt x="101" y="1082"/>
                    <a:pt x="84" y="1098"/>
                  </a:cubicBezTo>
                  <a:cubicBezTo>
                    <a:pt x="68" y="1114"/>
                    <a:pt x="51" y="1130"/>
                    <a:pt x="35" y="1147"/>
                  </a:cubicBezTo>
                  <a:cubicBezTo>
                    <a:pt x="27" y="1156"/>
                    <a:pt x="20" y="1165"/>
                    <a:pt x="13" y="1175"/>
                  </a:cubicBezTo>
                  <a:cubicBezTo>
                    <a:pt x="7" y="1185"/>
                    <a:pt x="2" y="1195"/>
                    <a:pt x="0" y="1207"/>
                  </a:cubicBezTo>
                  <a:cubicBezTo>
                    <a:pt x="0" y="1208"/>
                    <a:pt x="0" y="1208"/>
                    <a:pt x="0" y="1209"/>
                  </a:cubicBezTo>
                  <a:cubicBezTo>
                    <a:pt x="1" y="1214"/>
                    <a:pt x="1" y="1220"/>
                    <a:pt x="0" y="1226"/>
                  </a:cubicBezTo>
                  <a:cubicBezTo>
                    <a:pt x="0" y="1227"/>
                    <a:pt x="0" y="1228"/>
                    <a:pt x="0" y="1230"/>
                  </a:cubicBezTo>
                  <a:cubicBezTo>
                    <a:pt x="1" y="1234"/>
                    <a:pt x="2" y="1238"/>
                    <a:pt x="4" y="1242"/>
                  </a:cubicBezTo>
                  <a:cubicBezTo>
                    <a:pt x="5" y="1243"/>
                    <a:pt x="6" y="1244"/>
                    <a:pt x="6" y="1245"/>
                  </a:cubicBezTo>
                  <a:cubicBezTo>
                    <a:pt x="8" y="1251"/>
                    <a:pt x="10" y="1256"/>
                    <a:pt x="13" y="1261"/>
                  </a:cubicBezTo>
                  <a:cubicBezTo>
                    <a:pt x="17" y="1261"/>
                    <a:pt x="17" y="1261"/>
                    <a:pt x="17" y="1261"/>
                  </a:cubicBezTo>
                  <a:cubicBezTo>
                    <a:pt x="19" y="1264"/>
                    <a:pt x="22" y="1267"/>
                    <a:pt x="24" y="1270"/>
                  </a:cubicBezTo>
                  <a:cubicBezTo>
                    <a:pt x="40" y="1288"/>
                    <a:pt x="57" y="1303"/>
                    <a:pt x="74" y="1319"/>
                  </a:cubicBezTo>
                  <a:cubicBezTo>
                    <a:pt x="91" y="1335"/>
                    <a:pt x="108" y="1351"/>
                    <a:pt x="123" y="1369"/>
                  </a:cubicBezTo>
                  <a:cubicBezTo>
                    <a:pt x="130" y="1378"/>
                    <a:pt x="137" y="1387"/>
                    <a:pt x="142" y="1398"/>
                  </a:cubicBezTo>
                  <a:cubicBezTo>
                    <a:pt x="146" y="1406"/>
                    <a:pt x="149" y="1415"/>
                    <a:pt x="149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6" y="1443"/>
                    <a:pt x="139" y="1461"/>
                    <a:pt x="129" y="1477"/>
                  </a:cubicBezTo>
                  <a:cubicBezTo>
                    <a:pt x="124" y="1485"/>
                    <a:pt x="118" y="1493"/>
                    <a:pt x="111" y="1501"/>
                  </a:cubicBezTo>
                  <a:cubicBezTo>
                    <a:pt x="99" y="1515"/>
                    <a:pt x="84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1" y="1595"/>
                    <a:pt x="17" y="1600"/>
                    <a:pt x="13" y="1606"/>
                  </a:cubicBezTo>
                  <a:cubicBezTo>
                    <a:pt x="7" y="1616"/>
                    <a:pt x="2" y="1627"/>
                    <a:pt x="0" y="1639"/>
                  </a:cubicBezTo>
                  <a:cubicBezTo>
                    <a:pt x="0" y="1639"/>
                    <a:pt x="0" y="1640"/>
                    <a:pt x="0" y="1640"/>
                  </a:cubicBezTo>
                  <a:cubicBezTo>
                    <a:pt x="1" y="1646"/>
                    <a:pt x="1" y="1651"/>
                    <a:pt x="0" y="1657"/>
                  </a:cubicBezTo>
                  <a:cubicBezTo>
                    <a:pt x="0" y="1659"/>
                    <a:pt x="0" y="1660"/>
                    <a:pt x="0" y="1661"/>
                  </a:cubicBezTo>
                  <a:cubicBezTo>
                    <a:pt x="1" y="1665"/>
                    <a:pt x="2" y="1669"/>
                    <a:pt x="4" y="1673"/>
                  </a:cubicBezTo>
                  <a:cubicBezTo>
                    <a:pt x="6" y="1676"/>
                    <a:pt x="7" y="1679"/>
                    <a:pt x="9" y="1681"/>
                  </a:cubicBezTo>
                  <a:cubicBezTo>
                    <a:pt x="10" y="1685"/>
                    <a:pt x="12" y="1688"/>
                    <a:pt x="13" y="1691"/>
                  </a:cubicBezTo>
                  <a:cubicBezTo>
                    <a:pt x="15" y="1691"/>
                    <a:pt x="15" y="1691"/>
                    <a:pt x="15" y="1691"/>
                  </a:cubicBezTo>
                  <a:cubicBezTo>
                    <a:pt x="18" y="1694"/>
                    <a:pt x="21" y="1698"/>
                    <a:pt x="24" y="1702"/>
                  </a:cubicBezTo>
                  <a:cubicBezTo>
                    <a:pt x="40" y="1719"/>
                    <a:pt x="57" y="1735"/>
                    <a:pt x="74" y="1751"/>
                  </a:cubicBezTo>
                  <a:cubicBezTo>
                    <a:pt x="91" y="1767"/>
                    <a:pt x="108" y="1783"/>
                    <a:pt x="123" y="1800"/>
                  </a:cubicBezTo>
                  <a:cubicBezTo>
                    <a:pt x="130" y="1809"/>
                    <a:pt x="137" y="1819"/>
                    <a:pt x="142" y="1829"/>
                  </a:cubicBezTo>
                  <a:cubicBezTo>
                    <a:pt x="146" y="1837"/>
                    <a:pt x="149" y="1846"/>
                    <a:pt x="149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6" y="1874"/>
                    <a:pt x="139" y="1891"/>
                    <a:pt x="129" y="1907"/>
                  </a:cubicBezTo>
                  <a:cubicBezTo>
                    <a:pt x="119" y="1923"/>
                    <a:pt x="107" y="1938"/>
                    <a:pt x="93" y="1951"/>
                  </a:cubicBezTo>
                  <a:cubicBezTo>
                    <a:pt x="86" y="1959"/>
                    <a:pt x="78" y="1966"/>
                    <a:pt x="71" y="1973"/>
                  </a:cubicBezTo>
                  <a:cubicBezTo>
                    <a:pt x="59" y="1984"/>
                    <a:pt x="48" y="1995"/>
                    <a:pt x="37" y="2007"/>
                  </a:cubicBezTo>
                  <a:cubicBezTo>
                    <a:pt x="36" y="2008"/>
                    <a:pt x="36" y="2008"/>
                    <a:pt x="35" y="2009"/>
                  </a:cubicBezTo>
                  <a:cubicBezTo>
                    <a:pt x="27" y="2018"/>
                    <a:pt x="20" y="2027"/>
                    <a:pt x="13" y="2037"/>
                  </a:cubicBezTo>
                  <a:cubicBezTo>
                    <a:pt x="7" y="2047"/>
                    <a:pt x="2" y="2057"/>
                    <a:pt x="0" y="2069"/>
                  </a:cubicBezTo>
                  <a:cubicBezTo>
                    <a:pt x="0" y="2070"/>
                    <a:pt x="0" y="2070"/>
                    <a:pt x="0" y="2071"/>
                  </a:cubicBezTo>
                  <a:cubicBezTo>
                    <a:pt x="1" y="2076"/>
                    <a:pt x="1" y="2082"/>
                    <a:pt x="0" y="2088"/>
                  </a:cubicBezTo>
                  <a:cubicBezTo>
                    <a:pt x="0" y="2089"/>
                    <a:pt x="0" y="2090"/>
                    <a:pt x="0" y="2092"/>
                  </a:cubicBezTo>
                  <a:cubicBezTo>
                    <a:pt x="1" y="2096"/>
                    <a:pt x="2" y="2100"/>
                    <a:pt x="4" y="2104"/>
                  </a:cubicBezTo>
                  <a:cubicBezTo>
                    <a:pt x="5" y="2106"/>
                    <a:pt x="6" y="2107"/>
                    <a:pt x="7" y="2109"/>
                  </a:cubicBezTo>
                  <a:cubicBezTo>
                    <a:pt x="9" y="2114"/>
                    <a:pt x="11" y="2118"/>
                    <a:pt x="13" y="2122"/>
                  </a:cubicBezTo>
                  <a:cubicBezTo>
                    <a:pt x="16" y="2122"/>
                    <a:pt x="16" y="2122"/>
                    <a:pt x="16" y="2122"/>
                  </a:cubicBezTo>
                  <a:cubicBezTo>
                    <a:pt x="19" y="2126"/>
                    <a:pt x="22" y="2129"/>
                    <a:pt x="24" y="2132"/>
                  </a:cubicBezTo>
                  <a:cubicBezTo>
                    <a:pt x="33" y="2142"/>
                    <a:pt x="41" y="2150"/>
                    <a:pt x="50" y="2159"/>
                  </a:cubicBezTo>
                  <a:cubicBezTo>
                    <a:pt x="66" y="2159"/>
                    <a:pt x="66" y="2159"/>
                    <a:pt x="66" y="2159"/>
                  </a:cubicBezTo>
                  <a:cubicBezTo>
                    <a:pt x="54" y="2148"/>
                    <a:pt x="43" y="2137"/>
                    <a:pt x="32" y="2125"/>
                  </a:cubicBezTo>
                  <a:cubicBezTo>
                    <a:pt x="25" y="2117"/>
                    <a:pt x="19" y="2109"/>
                    <a:pt x="14" y="2101"/>
                  </a:cubicBezTo>
                  <a:cubicBezTo>
                    <a:pt x="13" y="2097"/>
                    <a:pt x="13" y="2093"/>
                    <a:pt x="13" y="2089"/>
                  </a:cubicBezTo>
                  <a:cubicBezTo>
                    <a:pt x="11" y="2068"/>
                    <a:pt x="19" y="2048"/>
                    <a:pt x="32" y="2030"/>
                  </a:cubicBezTo>
                  <a:cubicBezTo>
                    <a:pt x="45" y="2012"/>
                    <a:pt x="61" y="1997"/>
                    <a:pt x="78" y="1981"/>
                  </a:cubicBezTo>
                  <a:cubicBezTo>
                    <a:pt x="95" y="1965"/>
                    <a:pt x="113" y="1949"/>
                    <a:pt x="129" y="1931"/>
                  </a:cubicBezTo>
                  <a:cubicBezTo>
                    <a:pt x="136" y="1922"/>
                    <a:pt x="144" y="1912"/>
                    <a:pt x="150" y="1900"/>
                  </a:cubicBezTo>
                  <a:cubicBezTo>
                    <a:pt x="152" y="1895"/>
                    <a:pt x="155" y="1890"/>
                    <a:pt x="156" y="1884"/>
                  </a:cubicBezTo>
                  <a:cubicBezTo>
                    <a:pt x="158" y="1888"/>
                    <a:pt x="160" y="1892"/>
                    <a:pt x="161" y="1896"/>
                  </a:cubicBezTo>
                  <a:cubicBezTo>
                    <a:pt x="167" y="1907"/>
                    <a:pt x="174" y="1916"/>
                    <a:pt x="181" y="1925"/>
                  </a:cubicBezTo>
                  <a:cubicBezTo>
                    <a:pt x="196" y="1943"/>
                    <a:pt x="214" y="1958"/>
                    <a:pt x="231" y="1974"/>
                  </a:cubicBezTo>
                  <a:cubicBezTo>
                    <a:pt x="231" y="1975"/>
                    <a:pt x="231" y="1975"/>
                    <a:pt x="232" y="1975"/>
                  </a:cubicBezTo>
                  <a:cubicBezTo>
                    <a:pt x="238" y="1982"/>
                    <a:pt x="245" y="1988"/>
                    <a:pt x="252" y="1995"/>
                  </a:cubicBezTo>
                  <a:cubicBezTo>
                    <a:pt x="261" y="2004"/>
                    <a:pt x="270" y="2014"/>
                    <a:pt x="278" y="2025"/>
                  </a:cubicBezTo>
                  <a:cubicBezTo>
                    <a:pt x="284" y="2035"/>
                    <a:pt x="290" y="2045"/>
                    <a:pt x="294" y="2056"/>
                  </a:cubicBezTo>
                  <a:cubicBezTo>
                    <a:pt x="297" y="2067"/>
                    <a:pt x="299" y="2078"/>
                    <a:pt x="298" y="2090"/>
                  </a:cubicBezTo>
                  <a:cubicBezTo>
                    <a:pt x="297" y="2096"/>
                    <a:pt x="296" y="2102"/>
                    <a:pt x="294" y="2108"/>
                  </a:cubicBezTo>
                  <a:cubicBezTo>
                    <a:pt x="289" y="2116"/>
                    <a:pt x="283" y="2124"/>
                    <a:pt x="277" y="2131"/>
                  </a:cubicBezTo>
                  <a:cubicBezTo>
                    <a:pt x="268" y="2141"/>
                    <a:pt x="259" y="2150"/>
                    <a:pt x="249" y="2159"/>
                  </a:cubicBezTo>
                  <a:cubicBezTo>
                    <a:pt x="265" y="2159"/>
                    <a:pt x="265" y="2159"/>
                    <a:pt x="265" y="2159"/>
                  </a:cubicBezTo>
                  <a:cubicBezTo>
                    <a:pt x="272" y="2152"/>
                    <a:pt x="278" y="2145"/>
                    <a:pt x="285" y="2138"/>
                  </a:cubicBezTo>
                  <a:cubicBezTo>
                    <a:pt x="289" y="2133"/>
                    <a:pt x="293" y="2128"/>
                    <a:pt x="297" y="2122"/>
                  </a:cubicBezTo>
                  <a:cubicBezTo>
                    <a:pt x="297" y="2122"/>
                    <a:pt x="297" y="2122"/>
                    <a:pt x="297" y="2122"/>
                  </a:cubicBezTo>
                  <a:cubicBezTo>
                    <a:pt x="298" y="2122"/>
                    <a:pt x="298" y="2121"/>
                    <a:pt x="298" y="2120"/>
                  </a:cubicBezTo>
                  <a:cubicBezTo>
                    <a:pt x="301" y="2116"/>
                    <a:pt x="304" y="2112"/>
                    <a:pt x="306" y="2107"/>
                  </a:cubicBezTo>
                  <a:cubicBezTo>
                    <a:pt x="309" y="2101"/>
                    <a:pt x="311" y="2095"/>
                    <a:pt x="312" y="2088"/>
                  </a:cubicBezTo>
                  <a:cubicBezTo>
                    <a:pt x="312" y="2080"/>
                    <a:pt x="311" y="2074"/>
                    <a:pt x="310" y="2068"/>
                  </a:cubicBezTo>
                  <a:cubicBezTo>
                    <a:pt x="308" y="2055"/>
                    <a:pt x="302" y="2043"/>
                    <a:pt x="295" y="2033"/>
                  </a:cubicBezTo>
                  <a:cubicBezTo>
                    <a:pt x="294" y="2032"/>
                    <a:pt x="293" y="2030"/>
                    <a:pt x="293" y="2029"/>
                  </a:cubicBezTo>
                  <a:cubicBezTo>
                    <a:pt x="291" y="2026"/>
                    <a:pt x="289" y="2022"/>
                    <a:pt x="286" y="2019"/>
                  </a:cubicBezTo>
                  <a:cubicBezTo>
                    <a:pt x="272" y="1999"/>
                    <a:pt x="255" y="1982"/>
                    <a:pt x="238" y="1966"/>
                  </a:cubicBezTo>
                  <a:cubicBezTo>
                    <a:pt x="221" y="1950"/>
                    <a:pt x="204" y="1935"/>
                    <a:pt x="190" y="1917"/>
                  </a:cubicBezTo>
                  <a:cubicBezTo>
                    <a:pt x="176" y="1901"/>
                    <a:pt x="165" y="1881"/>
                    <a:pt x="163" y="1861"/>
                  </a:cubicBezTo>
                  <a:cubicBezTo>
                    <a:pt x="163" y="1852"/>
                    <a:pt x="165" y="1843"/>
                    <a:pt x="169" y="1833"/>
                  </a:cubicBezTo>
                  <a:cubicBezTo>
                    <a:pt x="174" y="1824"/>
                    <a:pt x="180" y="1815"/>
                    <a:pt x="187" y="1806"/>
                  </a:cubicBezTo>
                  <a:cubicBezTo>
                    <a:pt x="201" y="1789"/>
                    <a:pt x="218" y="1773"/>
                    <a:pt x="235" y="1757"/>
                  </a:cubicBezTo>
                  <a:cubicBezTo>
                    <a:pt x="251" y="1741"/>
                    <a:pt x="269" y="1726"/>
                    <a:pt x="285" y="1708"/>
                  </a:cubicBezTo>
                  <a:cubicBezTo>
                    <a:pt x="293" y="1698"/>
                    <a:pt x="300" y="1689"/>
                    <a:pt x="306" y="1677"/>
                  </a:cubicBezTo>
                  <a:cubicBezTo>
                    <a:pt x="309" y="1671"/>
                    <a:pt x="311" y="1664"/>
                    <a:pt x="312" y="1657"/>
                  </a:cubicBezTo>
                  <a:cubicBezTo>
                    <a:pt x="312" y="1650"/>
                    <a:pt x="311" y="1644"/>
                    <a:pt x="310" y="1637"/>
                  </a:cubicBezTo>
                  <a:cubicBezTo>
                    <a:pt x="308" y="1625"/>
                    <a:pt x="303" y="1614"/>
                    <a:pt x="296" y="1605"/>
                  </a:cubicBezTo>
                  <a:cubicBezTo>
                    <a:pt x="293" y="1599"/>
                    <a:pt x="290" y="1593"/>
                    <a:pt x="286" y="1588"/>
                  </a:cubicBezTo>
                  <a:cubicBezTo>
                    <a:pt x="272" y="1567"/>
                    <a:pt x="255" y="1551"/>
                    <a:pt x="238" y="1535"/>
                  </a:cubicBezTo>
                  <a:cubicBezTo>
                    <a:pt x="221" y="1519"/>
                    <a:pt x="204" y="1503"/>
                    <a:pt x="190" y="1486"/>
                  </a:cubicBezTo>
                  <a:cubicBezTo>
                    <a:pt x="176" y="1469"/>
                    <a:pt x="165" y="1450"/>
                    <a:pt x="163" y="1430"/>
                  </a:cubicBezTo>
                  <a:cubicBezTo>
                    <a:pt x="163" y="1421"/>
                    <a:pt x="165" y="1411"/>
                    <a:pt x="169" y="1402"/>
                  </a:cubicBezTo>
                  <a:cubicBezTo>
                    <a:pt x="174" y="1392"/>
                    <a:pt x="180" y="1383"/>
                    <a:pt x="187" y="1375"/>
                  </a:cubicBezTo>
                  <a:cubicBezTo>
                    <a:pt x="201" y="1357"/>
                    <a:pt x="218" y="1342"/>
                    <a:pt x="235" y="1326"/>
                  </a:cubicBezTo>
                  <a:cubicBezTo>
                    <a:pt x="251" y="1310"/>
                    <a:pt x="269" y="1294"/>
                    <a:pt x="285" y="1276"/>
                  </a:cubicBezTo>
                  <a:cubicBezTo>
                    <a:pt x="289" y="1271"/>
                    <a:pt x="293" y="1266"/>
                    <a:pt x="296" y="1261"/>
                  </a:cubicBezTo>
                  <a:cubicBezTo>
                    <a:pt x="297" y="1261"/>
                    <a:pt x="297" y="1261"/>
                    <a:pt x="297" y="1261"/>
                  </a:cubicBezTo>
                  <a:cubicBezTo>
                    <a:pt x="298" y="1259"/>
                    <a:pt x="299" y="1258"/>
                    <a:pt x="300" y="1256"/>
                  </a:cubicBezTo>
                  <a:cubicBezTo>
                    <a:pt x="302" y="1252"/>
                    <a:pt x="304" y="1249"/>
                    <a:pt x="306" y="1245"/>
                  </a:cubicBezTo>
                  <a:cubicBezTo>
                    <a:pt x="309" y="1239"/>
                    <a:pt x="311" y="1233"/>
                    <a:pt x="312" y="1226"/>
                  </a:cubicBezTo>
                  <a:cubicBezTo>
                    <a:pt x="312" y="1218"/>
                    <a:pt x="311" y="1212"/>
                    <a:pt x="310" y="1206"/>
                  </a:cubicBezTo>
                  <a:cubicBezTo>
                    <a:pt x="308" y="1193"/>
                    <a:pt x="302" y="1181"/>
                    <a:pt x="295" y="1171"/>
                  </a:cubicBezTo>
                  <a:cubicBezTo>
                    <a:pt x="293" y="1168"/>
                    <a:pt x="291" y="1164"/>
                    <a:pt x="288" y="1161"/>
                  </a:cubicBezTo>
                  <a:cubicBezTo>
                    <a:pt x="287" y="1160"/>
                    <a:pt x="287" y="1159"/>
                    <a:pt x="286" y="1158"/>
                  </a:cubicBezTo>
                  <a:cubicBezTo>
                    <a:pt x="272" y="1138"/>
                    <a:pt x="255" y="1122"/>
                    <a:pt x="238" y="1105"/>
                  </a:cubicBezTo>
                  <a:cubicBezTo>
                    <a:pt x="221" y="1089"/>
                    <a:pt x="204" y="1074"/>
                    <a:pt x="190" y="1057"/>
                  </a:cubicBezTo>
                  <a:cubicBezTo>
                    <a:pt x="176" y="1040"/>
                    <a:pt x="165" y="1020"/>
                    <a:pt x="163" y="1000"/>
                  </a:cubicBezTo>
                  <a:cubicBezTo>
                    <a:pt x="163" y="991"/>
                    <a:pt x="165" y="982"/>
                    <a:pt x="169" y="972"/>
                  </a:cubicBezTo>
                  <a:cubicBezTo>
                    <a:pt x="174" y="963"/>
                    <a:pt x="180" y="954"/>
                    <a:pt x="187" y="945"/>
                  </a:cubicBezTo>
                  <a:cubicBezTo>
                    <a:pt x="201" y="928"/>
                    <a:pt x="218" y="912"/>
                    <a:pt x="235" y="896"/>
                  </a:cubicBezTo>
                  <a:cubicBezTo>
                    <a:pt x="251" y="880"/>
                    <a:pt x="269" y="865"/>
                    <a:pt x="285" y="847"/>
                  </a:cubicBezTo>
                  <a:cubicBezTo>
                    <a:pt x="293" y="837"/>
                    <a:pt x="300" y="828"/>
                    <a:pt x="306" y="816"/>
                  </a:cubicBezTo>
                  <a:cubicBezTo>
                    <a:pt x="309" y="810"/>
                    <a:pt x="311" y="803"/>
                    <a:pt x="312" y="796"/>
                  </a:cubicBezTo>
                  <a:cubicBezTo>
                    <a:pt x="312" y="789"/>
                    <a:pt x="311" y="783"/>
                    <a:pt x="310" y="776"/>
                  </a:cubicBezTo>
                  <a:cubicBezTo>
                    <a:pt x="308" y="766"/>
                    <a:pt x="304" y="756"/>
                    <a:pt x="299" y="748"/>
                  </a:cubicBezTo>
                  <a:cubicBezTo>
                    <a:pt x="295" y="740"/>
                    <a:pt x="291" y="732"/>
                    <a:pt x="286" y="726"/>
                  </a:cubicBezTo>
                  <a:cubicBezTo>
                    <a:pt x="272" y="705"/>
                    <a:pt x="255" y="689"/>
                    <a:pt x="238" y="673"/>
                  </a:cubicBezTo>
                  <a:cubicBezTo>
                    <a:pt x="221" y="656"/>
                    <a:pt x="204" y="641"/>
                    <a:pt x="190" y="624"/>
                  </a:cubicBezTo>
                  <a:cubicBezTo>
                    <a:pt x="176" y="607"/>
                    <a:pt x="165" y="588"/>
                    <a:pt x="163" y="568"/>
                  </a:cubicBezTo>
                  <a:cubicBezTo>
                    <a:pt x="163" y="558"/>
                    <a:pt x="165" y="549"/>
                    <a:pt x="169" y="540"/>
                  </a:cubicBezTo>
                  <a:cubicBezTo>
                    <a:pt x="174" y="530"/>
                    <a:pt x="180" y="521"/>
                    <a:pt x="187" y="513"/>
                  </a:cubicBezTo>
                  <a:cubicBezTo>
                    <a:pt x="201" y="495"/>
                    <a:pt x="218" y="480"/>
                    <a:pt x="235" y="464"/>
                  </a:cubicBezTo>
                  <a:cubicBezTo>
                    <a:pt x="251" y="448"/>
                    <a:pt x="269" y="432"/>
                    <a:pt x="285" y="414"/>
                  </a:cubicBezTo>
                  <a:cubicBezTo>
                    <a:pt x="293" y="405"/>
                    <a:pt x="300" y="395"/>
                    <a:pt x="306" y="383"/>
                  </a:cubicBezTo>
                  <a:cubicBezTo>
                    <a:pt x="309" y="377"/>
                    <a:pt x="311" y="371"/>
                    <a:pt x="312" y="364"/>
                  </a:cubicBezTo>
                  <a:cubicBezTo>
                    <a:pt x="312" y="356"/>
                    <a:pt x="311" y="350"/>
                    <a:pt x="310" y="344"/>
                  </a:cubicBezTo>
                  <a:cubicBezTo>
                    <a:pt x="308" y="333"/>
                    <a:pt x="304" y="324"/>
                    <a:pt x="299" y="315"/>
                  </a:cubicBezTo>
                  <a:cubicBezTo>
                    <a:pt x="295" y="307"/>
                    <a:pt x="291" y="300"/>
                    <a:pt x="286" y="293"/>
                  </a:cubicBezTo>
                  <a:cubicBezTo>
                    <a:pt x="272" y="273"/>
                    <a:pt x="255" y="256"/>
                    <a:pt x="238" y="240"/>
                  </a:cubicBezTo>
                  <a:cubicBezTo>
                    <a:pt x="221" y="224"/>
                    <a:pt x="204" y="208"/>
                    <a:pt x="190" y="191"/>
                  </a:cubicBezTo>
                  <a:cubicBezTo>
                    <a:pt x="176" y="174"/>
                    <a:pt x="165" y="155"/>
                    <a:pt x="163" y="135"/>
                  </a:cubicBezTo>
                  <a:cubicBezTo>
                    <a:pt x="163" y="126"/>
                    <a:pt x="165" y="116"/>
                    <a:pt x="169" y="107"/>
                  </a:cubicBezTo>
                  <a:cubicBezTo>
                    <a:pt x="174" y="97"/>
                    <a:pt x="180" y="88"/>
                    <a:pt x="187" y="80"/>
                  </a:cubicBezTo>
                  <a:cubicBezTo>
                    <a:pt x="201" y="63"/>
                    <a:pt x="218" y="47"/>
                    <a:pt x="235" y="31"/>
                  </a:cubicBezTo>
                  <a:cubicBezTo>
                    <a:pt x="245" y="21"/>
                    <a:pt x="256" y="10"/>
                    <a:pt x="267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3" y="7"/>
                    <a:pt x="235" y="15"/>
                    <a:pt x="227" y="23"/>
                  </a:cubicBezTo>
                  <a:cubicBezTo>
                    <a:pt x="210" y="39"/>
                    <a:pt x="193" y="54"/>
                    <a:pt x="178" y="72"/>
                  </a:cubicBezTo>
                  <a:cubicBezTo>
                    <a:pt x="171" y="81"/>
                    <a:pt x="164" y="91"/>
                    <a:pt x="159" y="102"/>
                  </a:cubicBezTo>
                  <a:cubicBezTo>
                    <a:pt x="158" y="103"/>
                    <a:pt x="157" y="105"/>
                    <a:pt x="156" y="106"/>
                  </a:cubicBezTo>
                  <a:cubicBezTo>
                    <a:pt x="155" y="103"/>
                    <a:pt x="154" y="100"/>
                    <a:pt x="153" y="97"/>
                  </a:cubicBezTo>
                  <a:cubicBezTo>
                    <a:pt x="147" y="86"/>
                    <a:pt x="140" y="76"/>
                    <a:pt x="132" y="66"/>
                  </a:cubicBezTo>
                  <a:cubicBezTo>
                    <a:pt x="116" y="48"/>
                    <a:pt x="99" y="32"/>
                    <a:pt x="82" y="16"/>
                  </a:cubicBezTo>
                  <a:cubicBezTo>
                    <a:pt x="76" y="11"/>
                    <a:pt x="70" y="5"/>
                    <a:pt x="6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7" y="8"/>
                    <a:pt x="65" y="16"/>
                    <a:pt x="74" y="24"/>
                  </a:cubicBezTo>
                  <a:cubicBezTo>
                    <a:pt x="91" y="40"/>
                    <a:pt x="108" y="56"/>
                    <a:pt x="123" y="74"/>
                  </a:cubicBezTo>
                  <a:close/>
                  <a:moveTo>
                    <a:pt x="181" y="1493"/>
                  </a:moveTo>
                  <a:cubicBezTo>
                    <a:pt x="188" y="1502"/>
                    <a:pt x="196" y="1510"/>
                    <a:pt x="204" y="1517"/>
                  </a:cubicBezTo>
                  <a:cubicBezTo>
                    <a:pt x="208" y="1522"/>
                    <a:pt x="213" y="1526"/>
                    <a:pt x="217" y="1531"/>
                  </a:cubicBezTo>
                  <a:cubicBezTo>
                    <a:pt x="234" y="1547"/>
                    <a:pt x="251" y="1563"/>
                    <a:pt x="267" y="1580"/>
                  </a:cubicBezTo>
                  <a:cubicBezTo>
                    <a:pt x="268" y="1582"/>
                    <a:pt x="270" y="1584"/>
                    <a:pt x="272" y="1586"/>
                  </a:cubicBezTo>
                  <a:cubicBezTo>
                    <a:pt x="274" y="1589"/>
                    <a:pt x="276" y="1591"/>
                    <a:pt x="278" y="1594"/>
                  </a:cubicBezTo>
                  <a:cubicBezTo>
                    <a:pt x="284" y="1603"/>
                    <a:pt x="290" y="1613"/>
                    <a:pt x="294" y="1624"/>
                  </a:cubicBezTo>
                  <a:cubicBezTo>
                    <a:pt x="297" y="1635"/>
                    <a:pt x="299" y="1647"/>
                    <a:pt x="298" y="1658"/>
                  </a:cubicBezTo>
                  <a:cubicBezTo>
                    <a:pt x="297" y="1666"/>
                    <a:pt x="295" y="1673"/>
                    <a:pt x="293" y="1680"/>
                  </a:cubicBezTo>
                  <a:cubicBezTo>
                    <a:pt x="288" y="1687"/>
                    <a:pt x="282" y="1694"/>
                    <a:pt x="277" y="1701"/>
                  </a:cubicBezTo>
                  <a:cubicBezTo>
                    <a:pt x="261" y="1718"/>
                    <a:pt x="244" y="1733"/>
                    <a:pt x="227" y="1749"/>
                  </a:cubicBezTo>
                  <a:cubicBezTo>
                    <a:pt x="210" y="1765"/>
                    <a:pt x="193" y="1781"/>
                    <a:pt x="178" y="1799"/>
                  </a:cubicBezTo>
                  <a:cubicBezTo>
                    <a:pt x="171" y="1808"/>
                    <a:pt x="164" y="1818"/>
                    <a:pt x="159" y="1828"/>
                  </a:cubicBezTo>
                  <a:cubicBezTo>
                    <a:pt x="158" y="1830"/>
                    <a:pt x="157" y="1831"/>
                    <a:pt x="156" y="1833"/>
                  </a:cubicBezTo>
                  <a:cubicBezTo>
                    <a:pt x="155" y="1830"/>
                    <a:pt x="154" y="1827"/>
                    <a:pt x="153" y="1824"/>
                  </a:cubicBezTo>
                  <a:cubicBezTo>
                    <a:pt x="147" y="1812"/>
                    <a:pt x="140" y="1802"/>
                    <a:pt x="132" y="1793"/>
                  </a:cubicBezTo>
                  <a:cubicBezTo>
                    <a:pt x="116" y="1774"/>
                    <a:pt x="99" y="1758"/>
                    <a:pt x="82" y="1743"/>
                  </a:cubicBezTo>
                  <a:cubicBezTo>
                    <a:pt x="65" y="1727"/>
                    <a:pt x="47" y="1712"/>
                    <a:pt x="32" y="1695"/>
                  </a:cubicBezTo>
                  <a:cubicBezTo>
                    <a:pt x="26" y="1687"/>
                    <a:pt x="19" y="1679"/>
                    <a:pt x="15" y="1671"/>
                  </a:cubicBezTo>
                  <a:cubicBezTo>
                    <a:pt x="14" y="1667"/>
                    <a:pt x="13" y="1662"/>
                    <a:pt x="13" y="1658"/>
                  </a:cubicBezTo>
                  <a:cubicBezTo>
                    <a:pt x="11" y="1637"/>
                    <a:pt x="19" y="1616"/>
                    <a:pt x="32" y="1599"/>
                  </a:cubicBezTo>
                  <a:cubicBezTo>
                    <a:pt x="45" y="1581"/>
                    <a:pt x="61" y="1565"/>
                    <a:pt x="78" y="1549"/>
                  </a:cubicBezTo>
                  <a:cubicBezTo>
                    <a:pt x="95" y="1534"/>
                    <a:pt x="113" y="1518"/>
                    <a:pt x="129" y="1499"/>
                  </a:cubicBezTo>
                  <a:cubicBezTo>
                    <a:pt x="136" y="1490"/>
                    <a:pt x="144" y="1480"/>
                    <a:pt x="150" y="1469"/>
                  </a:cubicBezTo>
                  <a:cubicBezTo>
                    <a:pt x="152" y="1464"/>
                    <a:pt x="155" y="1458"/>
                    <a:pt x="156" y="1453"/>
                  </a:cubicBezTo>
                  <a:cubicBezTo>
                    <a:pt x="158" y="1457"/>
                    <a:pt x="160" y="1461"/>
                    <a:pt x="161" y="1464"/>
                  </a:cubicBezTo>
                  <a:cubicBezTo>
                    <a:pt x="167" y="1475"/>
                    <a:pt x="174" y="1484"/>
                    <a:pt x="181" y="1493"/>
                  </a:cubicBezTo>
                  <a:close/>
                  <a:moveTo>
                    <a:pt x="181" y="1064"/>
                  </a:moveTo>
                  <a:cubicBezTo>
                    <a:pt x="196" y="1082"/>
                    <a:pt x="214" y="1098"/>
                    <a:pt x="231" y="1113"/>
                  </a:cubicBezTo>
                  <a:cubicBezTo>
                    <a:pt x="247" y="1129"/>
                    <a:pt x="264" y="1146"/>
                    <a:pt x="278" y="1164"/>
                  </a:cubicBezTo>
                  <a:cubicBezTo>
                    <a:pt x="284" y="1174"/>
                    <a:pt x="290" y="1184"/>
                    <a:pt x="294" y="1195"/>
                  </a:cubicBezTo>
                  <a:cubicBezTo>
                    <a:pt x="297" y="1206"/>
                    <a:pt x="299" y="1218"/>
                    <a:pt x="298" y="1229"/>
                  </a:cubicBezTo>
                  <a:cubicBezTo>
                    <a:pt x="297" y="1234"/>
                    <a:pt x="296" y="1239"/>
                    <a:pt x="295" y="1244"/>
                  </a:cubicBezTo>
                  <a:cubicBezTo>
                    <a:pt x="290" y="1253"/>
                    <a:pt x="283" y="1261"/>
                    <a:pt x="277" y="1269"/>
                  </a:cubicBezTo>
                  <a:cubicBezTo>
                    <a:pt x="261" y="1286"/>
                    <a:pt x="244" y="1302"/>
                    <a:pt x="227" y="1318"/>
                  </a:cubicBezTo>
                  <a:cubicBezTo>
                    <a:pt x="210" y="1333"/>
                    <a:pt x="193" y="1349"/>
                    <a:pt x="178" y="1367"/>
                  </a:cubicBezTo>
                  <a:cubicBezTo>
                    <a:pt x="171" y="1376"/>
                    <a:pt x="164" y="1386"/>
                    <a:pt x="159" y="1396"/>
                  </a:cubicBezTo>
                  <a:cubicBezTo>
                    <a:pt x="158" y="1398"/>
                    <a:pt x="157" y="1400"/>
                    <a:pt x="156" y="1401"/>
                  </a:cubicBezTo>
                  <a:cubicBezTo>
                    <a:pt x="155" y="1398"/>
                    <a:pt x="154" y="1395"/>
                    <a:pt x="153" y="1392"/>
                  </a:cubicBezTo>
                  <a:cubicBezTo>
                    <a:pt x="147" y="1381"/>
                    <a:pt x="140" y="1371"/>
                    <a:pt x="132" y="1361"/>
                  </a:cubicBezTo>
                  <a:cubicBezTo>
                    <a:pt x="116" y="1343"/>
                    <a:pt x="99" y="1327"/>
                    <a:pt x="82" y="1311"/>
                  </a:cubicBezTo>
                  <a:cubicBezTo>
                    <a:pt x="65" y="1295"/>
                    <a:pt x="47" y="1280"/>
                    <a:pt x="32" y="1263"/>
                  </a:cubicBezTo>
                  <a:cubicBezTo>
                    <a:pt x="25" y="1255"/>
                    <a:pt x="19" y="1247"/>
                    <a:pt x="14" y="1238"/>
                  </a:cubicBezTo>
                  <a:cubicBezTo>
                    <a:pt x="13" y="1235"/>
                    <a:pt x="13" y="1232"/>
                    <a:pt x="13" y="1228"/>
                  </a:cubicBezTo>
                  <a:cubicBezTo>
                    <a:pt x="11" y="1207"/>
                    <a:pt x="19" y="1187"/>
                    <a:pt x="32" y="1169"/>
                  </a:cubicBezTo>
                  <a:cubicBezTo>
                    <a:pt x="45" y="1152"/>
                    <a:pt x="61" y="1136"/>
                    <a:pt x="78" y="1120"/>
                  </a:cubicBezTo>
                  <a:cubicBezTo>
                    <a:pt x="95" y="1104"/>
                    <a:pt x="113" y="1089"/>
                    <a:pt x="129" y="1070"/>
                  </a:cubicBezTo>
                  <a:cubicBezTo>
                    <a:pt x="136" y="1061"/>
                    <a:pt x="144" y="1051"/>
                    <a:pt x="150" y="1039"/>
                  </a:cubicBezTo>
                  <a:cubicBezTo>
                    <a:pt x="152" y="1034"/>
                    <a:pt x="155" y="1029"/>
                    <a:pt x="156" y="1024"/>
                  </a:cubicBezTo>
                  <a:cubicBezTo>
                    <a:pt x="158" y="1027"/>
                    <a:pt x="160" y="1031"/>
                    <a:pt x="161" y="1035"/>
                  </a:cubicBezTo>
                  <a:cubicBezTo>
                    <a:pt x="167" y="1046"/>
                    <a:pt x="174" y="1055"/>
                    <a:pt x="181" y="1064"/>
                  </a:cubicBezTo>
                  <a:close/>
                  <a:moveTo>
                    <a:pt x="181" y="631"/>
                  </a:moveTo>
                  <a:cubicBezTo>
                    <a:pt x="184" y="635"/>
                    <a:pt x="188" y="638"/>
                    <a:pt x="191" y="642"/>
                  </a:cubicBezTo>
                  <a:cubicBezTo>
                    <a:pt x="199" y="652"/>
                    <a:pt x="208" y="661"/>
                    <a:pt x="217" y="670"/>
                  </a:cubicBezTo>
                  <a:cubicBezTo>
                    <a:pt x="234" y="686"/>
                    <a:pt x="251" y="702"/>
                    <a:pt x="267" y="719"/>
                  </a:cubicBezTo>
                  <a:cubicBezTo>
                    <a:pt x="271" y="724"/>
                    <a:pt x="276" y="730"/>
                    <a:pt x="280" y="735"/>
                  </a:cubicBezTo>
                  <a:cubicBezTo>
                    <a:pt x="286" y="744"/>
                    <a:pt x="290" y="753"/>
                    <a:pt x="294" y="762"/>
                  </a:cubicBezTo>
                  <a:cubicBezTo>
                    <a:pt x="297" y="773"/>
                    <a:pt x="299" y="785"/>
                    <a:pt x="298" y="796"/>
                  </a:cubicBezTo>
                  <a:cubicBezTo>
                    <a:pt x="297" y="805"/>
                    <a:pt x="295" y="813"/>
                    <a:pt x="291" y="821"/>
                  </a:cubicBezTo>
                  <a:cubicBezTo>
                    <a:pt x="287" y="827"/>
                    <a:pt x="282" y="834"/>
                    <a:pt x="277" y="840"/>
                  </a:cubicBezTo>
                  <a:cubicBezTo>
                    <a:pt x="261" y="857"/>
                    <a:pt x="244" y="872"/>
                    <a:pt x="227" y="888"/>
                  </a:cubicBezTo>
                  <a:cubicBezTo>
                    <a:pt x="210" y="904"/>
                    <a:pt x="193" y="920"/>
                    <a:pt x="178" y="938"/>
                  </a:cubicBezTo>
                  <a:cubicBezTo>
                    <a:pt x="171" y="947"/>
                    <a:pt x="164" y="957"/>
                    <a:pt x="159" y="967"/>
                  </a:cubicBezTo>
                  <a:cubicBezTo>
                    <a:pt x="158" y="969"/>
                    <a:pt x="157" y="970"/>
                    <a:pt x="156" y="972"/>
                  </a:cubicBezTo>
                  <a:cubicBezTo>
                    <a:pt x="155" y="969"/>
                    <a:pt x="154" y="966"/>
                    <a:pt x="153" y="963"/>
                  </a:cubicBezTo>
                  <a:cubicBezTo>
                    <a:pt x="147" y="951"/>
                    <a:pt x="140" y="941"/>
                    <a:pt x="132" y="932"/>
                  </a:cubicBezTo>
                  <a:cubicBezTo>
                    <a:pt x="116" y="913"/>
                    <a:pt x="99" y="897"/>
                    <a:pt x="82" y="882"/>
                  </a:cubicBezTo>
                  <a:cubicBezTo>
                    <a:pt x="65" y="866"/>
                    <a:pt x="47" y="851"/>
                    <a:pt x="32" y="834"/>
                  </a:cubicBezTo>
                  <a:cubicBezTo>
                    <a:pt x="26" y="827"/>
                    <a:pt x="20" y="819"/>
                    <a:pt x="16" y="811"/>
                  </a:cubicBezTo>
                  <a:cubicBezTo>
                    <a:pt x="14" y="806"/>
                    <a:pt x="13" y="801"/>
                    <a:pt x="13" y="795"/>
                  </a:cubicBezTo>
                  <a:cubicBezTo>
                    <a:pt x="11" y="774"/>
                    <a:pt x="19" y="754"/>
                    <a:pt x="32" y="737"/>
                  </a:cubicBezTo>
                  <a:cubicBezTo>
                    <a:pt x="45" y="719"/>
                    <a:pt x="61" y="703"/>
                    <a:pt x="78" y="687"/>
                  </a:cubicBezTo>
                  <a:cubicBezTo>
                    <a:pt x="95" y="671"/>
                    <a:pt x="113" y="656"/>
                    <a:pt x="129" y="637"/>
                  </a:cubicBezTo>
                  <a:cubicBezTo>
                    <a:pt x="136" y="628"/>
                    <a:pt x="144" y="618"/>
                    <a:pt x="150" y="607"/>
                  </a:cubicBezTo>
                  <a:cubicBezTo>
                    <a:pt x="152" y="602"/>
                    <a:pt x="155" y="596"/>
                    <a:pt x="156" y="591"/>
                  </a:cubicBezTo>
                  <a:cubicBezTo>
                    <a:pt x="158" y="595"/>
                    <a:pt x="160" y="599"/>
                    <a:pt x="161" y="602"/>
                  </a:cubicBezTo>
                  <a:cubicBezTo>
                    <a:pt x="167" y="613"/>
                    <a:pt x="174" y="622"/>
                    <a:pt x="181" y="631"/>
                  </a:cubicBezTo>
                  <a:close/>
                  <a:moveTo>
                    <a:pt x="156" y="158"/>
                  </a:moveTo>
                  <a:cubicBezTo>
                    <a:pt x="158" y="162"/>
                    <a:pt x="160" y="166"/>
                    <a:pt x="161" y="170"/>
                  </a:cubicBezTo>
                  <a:cubicBezTo>
                    <a:pt x="167" y="180"/>
                    <a:pt x="174" y="190"/>
                    <a:pt x="181" y="198"/>
                  </a:cubicBezTo>
                  <a:cubicBezTo>
                    <a:pt x="184" y="202"/>
                    <a:pt x="188" y="206"/>
                    <a:pt x="191" y="209"/>
                  </a:cubicBezTo>
                  <a:cubicBezTo>
                    <a:pt x="199" y="219"/>
                    <a:pt x="208" y="228"/>
                    <a:pt x="217" y="237"/>
                  </a:cubicBezTo>
                  <a:cubicBezTo>
                    <a:pt x="234" y="254"/>
                    <a:pt x="251" y="269"/>
                    <a:pt x="267" y="286"/>
                  </a:cubicBezTo>
                  <a:cubicBezTo>
                    <a:pt x="271" y="291"/>
                    <a:pt x="276" y="297"/>
                    <a:pt x="280" y="302"/>
                  </a:cubicBezTo>
                  <a:cubicBezTo>
                    <a:pt x="286" y="311"/>
                    <a:pt x="290" y="320"/>
                    <a:pt x="294" y="329"/>
                  </a:cubicBezTo>
                  <a:cubicBezTo>
                    <a:pt x="297" y="340"/>
                    <a:pt x="299" y="352"/>
                    <a:pt x="298" y="363"/>
                  </a:cubicBezTo>
                  <a:cubicBezTo>
                    <a:pt x="297" y="372"/>
                    <a:pt x="295" y="380"/>
                    <a:pt x="291" y="388"/>
                  </a:cubicBezTo>
                  <a:cubicBezTo>
                    <a:pt x="287" y="395"/>
                    <a:pt x="282" y="401"/>
                    <a:pt x="277" y="407"/>
                  </a:cubicBezTo>
                  <a:cubicBezTo>
                    <a:pt x="261" y="424"/>
                    <a:pt x="244" y="440"/>
                    <a:pt x="227" y="455"/>
                  </a:cubicBezTo>
                  <a:cubicBezTo>
                    <a:pt x="210" y="471"/>
                    <a:pt x="193" y="487"/>
                    <a:pt x="178" y="505"/>
                  </a:cubicBezTo>
                  <a:cubicBezTo>
                    <a:pt x="171" y="514"/>
                    <a:pt x="164" y="524"/>
                    <a:pt x="159" y="534"/>
                  </a:cubicBezTo>
                  <a:cubicBezTo>
                    <a:pt x="158" y="536"/>
                    <a:pt x="157" y="538"/>
                    <a:pt x="156" y="539"/>
                  </a:cubicBezTo>
                  <a:cubicBezTo>
                    <a:pt x="155" y="536"/>
                    <a:pt x="154" y="533"/>
                    <a:pt x="153" y="530"/>
                  </a:cubicBezTo>
                  <a:cubicBezTo>
                    <a:pt x="147" y="519"/>
                    <a:pt x="140" y="509"/>
                    <a:pt x="132" y="499"/>
                  </a:cubicBezTo>
                  <a:cubicBezTo>
                    <a:pt x="116" y="481"/>
                    <a:pt x="99" y="465"/>
                    <a:pt x="82" y="449"/>
                  </a:cubicBezTo>
                  <a:cubicBezTo>
                    <a:pt x="65" y="433"/>
                    <a:pt x="47" y="418"/>
                    <a:pt x="32" y="401"/>
                  </a:cubicBezTo>
                  <a:cubicBezTo>
                    <a:pt x="26" y="394"/>
                    <a:pt x="20" y="386"/>
                    <a:pt x="16" y="379"/>
                  </a:cubicBezTo>
                  <a:cubicBezTo>
                    <a:pt x="14" y="373"/>
                    <a:pt x="13" y="368"/>
                    <a:pt x="13" y="363"/>
                  </a:cubicBezTo>
                  <a:cubicBezTo>
                    <a:pt x="11" y="342"/>
                    <a:pt x="19" y="322"/>
                    <a:pt x="32" y="304"/>
                  </a:cubicBezTo>
                  <a:cubicBezTo>
                    <a:pt x="45" y="286"/>
                    <a:pt x="61" y="270"/>
                    <a:pt x="78" y="254"/>
                  </a:cubicBezTo>
                  <a:cubicBezTo>
                    <a:pt x="95" y="239"/>
                    <a:pt x="113" y="223"/>
                    <a:pt x="129" y="204"/>
                  </a:cubicBezTo>
                  <a:cubicBezTo>
                    <a:pt x="136" y="195"/>
                    <a:pt x="144" y="185"/>
                    <a:pt x="150" y="174"/>
                  </a:cubicBezTo>
                  <a:cubicBezTo>
                    <a:pt x="152" y="169"/>
                    <a:pt x="155" y="163"/>
                    <a:pt x="156" y="158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4"/>
            <p:cNvSpPr>
              <a:spLocks/>
            </p:cNvSpPr>
            <p:nvPr/>
          </p:nvSpPr>
          <p:spPr bwMode="hidden">
            <a:xfrm>
              <a:off x="4051300" y="-1587"/>
              <a:ext cx="508000" cy="6862762"/>
            </a:xfrm>
            <a:custGeom>
              <a:avLst/>
              <a:gdLst>
                <a:gd name="T0" fmla="*/ 1 w 160"/>
                <a:gd name="T1" fmla="*/ 120 h 2159"/>
                <a:gd name="T2" fmla="*/ 1 w 160"/>
                <a:gd name="T3" fmla="*/ 135 h 2159"/>
                <a:gd name="T4" fmla="*/ 10 w 160"/>
                <a:gd name="T5" fmla="*/ 170 h 2159"/>
                <a:gd name="T6" fmla="*/ 65 w 160"/>
                <a:gd name="T7" fmla="*/ 237 h 2159"/>
                <a:gd name="T8" fmla="*/ 142 w 160"/>
                <a:gd name="T9" fmla="*/ 329 h 2159"/>
                <a:gd name="T10" fmla="*/ 125 w 160"/>
                <a:gd name="T11" fmla="*/ 407 h 2159"/>
                <a:gd name="T12" fmla="*/ 7 w 160"/>
                <a:gd name="T13" fmla="*/ 534 h 2159"/>
                <a:gd name="T14" fmla="*/ 1 w 160"/>
                <a:gd name="T15" fmla="*/ 564 h 2159"/>
                <a:gd name="T16" fmla="*/ 0 w 160"/>
                <a:gd name="T17" fmla="*/ 576 h 2159"/>
                <a:gd name="T18" fmla="*/ 39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2 w 160"/>
                <a:gd name="T33" fmla="*/ 1195 h 2159"/>
                <a:gd name="T34" fmla="*/ 125 w 160"/>
                <a:gd name="T35" fmla="*/ 1269 h 2159"/>
                <a:gd name="T36" fmla="*/ 7 w 160"/>
                <a:gd name="T37" fmla="*/ 1396 h 2159"/>
                <a:gd name="T38" fmla="*/ 1 w 160"/>
                <a:gd name="T39" fmla="*/ 1425 h 2159"/>
                <a:gd name="T40" fmla="*/ 0 w 160"/>
                <a:gd name="T41" fmla="*/ 1438 h 2159"/>
                <a:gd name="T42" fmla="*/ 52 w 160"/>
                <a:gd name="T43" fmla="*/ 1517 h 2159"/>
                <a:gd name="T44" fmla="*/ 120 w 160"/>
                <a:gd name="T45" fmla="*/ 1586 h 2159"/>
                <a:gd name="T46" fmla="*/ 146 w 160"/>
                <a:gd name="T47" fmla="*/ 1658 h 2159"/>
                <a:gd name="T48" fmla="*/ 75 w 160"/>
                <a:gd name="T49" fmla="*/ 1749 h 2159"/>
                <a:gd name="T50" fmla="*/ 1 w 160"/>
                <a:gd name="T51" fmla="*/ 1846 h 2159"/>
                <a:gd name="T52" fmla="*/ 2 w 160"/>
                <a:gd name="T53" fmla="*/ 1859 h 2159"/>
                <a:gd name="T54" fmla="*/ 10 w 160"/>
                <a:gd name="T55" fmla="*/ 1896 h 2159"/>
                <a:gd name="T56" fmla="*/ 80 w 160"/>
                <a:gd name="T57" fmla="*/ 1975 h 2159"/>
                <a:gd name="T58" fmla="*/ 142 w 160"/>
                <a:gd name="T59" fmla="*/ 2056 h 2159"/>
                <a:gd name="T60" fmla="*/ 125 w 160"/>
                <a:gd name="T61" fmla="*/ 2131 h 2159"/>
                <a:gd name="T62" fmla="*/ 133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5 w 160"/>
                <a:gd name="T69" fmla="*/ 2019 h 2159"/>
                <a:gd name="T70" fmla="*/ 12 w 160"/>
                <a:gd name="T71" fmla="*/ 1861 h 2159"/>
                <a:gd name="T72" fmla="*/ 83 w 160"/>
                <a:gd name="T73" fmla="*/ 1757 h 2159"/>
                <a:gd name="T74" fmla="*/ 160 w 160"/>
                <a:gd name="T75" fmla="*/ 1657 h 2159"/>
                <a:gd name="T76" fmla="*/ 135 w 160"/>
                <a:gd name="T77" fmla="*/ 1588 h 2159"/>
                <a:gd name="T78" fmla="*/ 12 w 160"/>
                <a:gd name="T79" fmla="*/ 1430 h 2159"/>
                <a:gd name="T80" fmla="*/ 83 w 160"/>
                <a:gd name="T81" fmla="*/ 1326 h 2159"/>
                <a:gd name="T82" fmla="*/ 146 w 160"/>
                <a:gd name="T83" fmla="*/ 1261 h 2159"/>
                <a:gd name="T84" fmla="*/ 160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4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4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100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9" y="81"/>
                    <a:pt x="12" y="91"/>
                    <a:pt x="7" y="102"/>
                  </a:cubicBezTo>
                  <a:cubicBezTo>
                    <a:pt x="4" y="107"/>
                    <a:pt x="2" y="113"/>
                    <a:pt x="1" y="120"/>
                  </a:cubicBezTo>
                  <a:cubicBezTo>
                    <a:pt x="1" y="123"/>
                    <a:pt x="1" y="127"/>
                    <a:pt x="2" y="131"/>
                  </a:cubicBezTo>
                  <a:cubicBezTo>
                    <a:pt x="1" y="131"/>
                    <a:pt x="1" y="131"/>
                    <a:pt x="1" y="131"/>
                  </a:cubicBezTo>
                  <a:cubicBezTo>
                    <a:pt x="1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1" y="139"/>
                    <a:pt x="1" y="141"/>
                    <a:pt x="0" y="143"/>
                  </a:cubicBezTo>
                  <a:cubicBezTo>
                    <a:pt x="2" y="152"/>
                    <a:pt x="5" y="161"/>
                    <a:pt x="10" y="170"/>
                  </a:cubicBezTo>
                  <a:cubicBezTo>
                    <a:pt x="15" y="180"/>
                    <a:pt x="22" y="190"/>
                    <a:pt x="29" y="198"/>
                  </a:cubicBezTo>
                  <a:cubicBezTo>
                    <a:pt x="33" y="202"/>
                    <a:pt x="36" y="206"/>
                    <a:pt x="39" y="209"/>
                  </a:cubicBezTo>
                  <a:cubicBezTo>
                    <a:pt x="47" y="219"/>
                    <a:pt x="56" y="228"/>
                    <a:pt x="65" y="237"/>
                  </a:cubicBezTo>
                  <a:cubicBezTo>
                    <a:pt x="82" y="254"/>
                    <a:pt x="99" y="269"/>
                    <a:pt x="115" y="286"/>
                  </a:cubicBezTo>
                  <a:cubicBezTo>
                    <a:pt x="120" y="291"/>
                    <a:pt x="124" y="297"/>
                    <a:pt x="128" y="303"/>
                  </a:cubicBezTo>
                  <a:cubicBezTo>
                    <a:pt x="134" y="311"/>
                    <a:pt x="139" y="320"/>
                    <a:pt x="142" y="329"/>
                  </a:cubicBezTo>
                  <a:cubicBezTo>
                    <a:pt x="146" y="340"/>
                    <a:pt x="147" y="352"/>
                    <a:pt x="146" y="363"/>
                  </a:cubicBezTo>
                  <a:cubicBezTo>
                    <a:pt x="145" y="372"/>
                    <a:pt x="143" y="380"/>
                    <a:pt x="139" y="388"/>
                  </a:cubicBezTo>
                  <a:cubicBezTo>
                    <a:pt x="135" y="395"/>
                    <a:pt x="130" y="401"/>
                    <a:pt x="125" y="407"/>
                  </a:cubicBezTo>
                  <a:cubicBezTo>
                    <a:pt x="110" y="424"/>
                    <a:pt x="92" y="440"/>
                    <a:pt x="75" y="455"/>
                  </a:cubicBezTo>
                  <a:cubicBezTo>
                    <a:pt x="58" y="471"/>
                    <a:pt x="41" y="487"/>
                    <a:pt x="26" y="505"/>
                  </a:cubicBezTo>
                  <a:cubicBezTo>
                    <a:pt x="19" y="514"/>
                    <a:pt x="12" y="524"/>
                    <a:pt x="7" y="534"/>
                  </a:cubicBezTo>
                  <a:cubicBezTo>
                    <a:pt x="4" y="540"/>
                    <a:pt x="2" y="546"/>
                    <a:pt x="1" y="553"/>
                  </a:cubicBezTo>
                  <a:cubicBezTo>
                    <a:pt x="1" y="556"/>
                    <a:pt x="1" y="560"/>
                    <a:pt x="2" y="564"/>
                  </a:cubicBezTo>
                  <a:cubicBezTo>
                    <a:pt x="1" y="564"/>
                    <a:pt x="1" y="564"/>
                    <a:pt x="1" y="564"/>
                  </a:cubicBezTo>
                  <a:cubicBezTo>
                    <a:pt x="1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1" y="572"/>
                    <a:pt x="1" y="574"/>
                    <a:pt x="0" y="576"/>
                  </a:cubicBezTo>
                  <a:cubicBezTo>
                    <a:pt x="2" y="585"/>
                    <a:pt x="5" y="594"/>
                    <a:pt x="10" y="602"/>
                  </a:cubicBezTo>
                  <a:cubicBezTo>
                    <a:pt x="15" y="613"/>
                    <a:pt x="22" y="622"/>
                    <a:pt x="29" y="631"/>
                  </a:cubicBezTo>
                  <a:cubicBezTo>
                    <a:pt x="33" y="635"/>
                    <a:pt x="36" y="638"/>
                    <a:pt x="39" y="642"/>
                  </a:cubicBezTo>
                  <a:cubicBezTo>
                    <a:pt x="47" y="652"/>
                    <a:pt x="56" y="661"/>
                    <a:pt x="65" y="670"/>
                  </a:cubicBezTo>
                  <a:cubicBezTo>
                    <a:pt x="82" y="686"/>
                    <a:pt x="99" y="702"/>
                    <a:pt x="115" y="719"/>
                  </a:cubicBezTo>
                  <a:cubicBezTo>
                    <a:pt x="120" y="724"/>
                    <a:pt x="124" y="730"/>
                    <a:pt x="128" y="735"/>
                  </a:cubicBezTo>
                  <a:cubicBezTo>
                    <a:pt x="134" y="744"/>
                    <a:pt x="139" y="753"/>
                    <a:pt x="142" y="762"/>
                  </a:cubicBezTo>
                  <a:cubicBezTo>
                    <a:pt x="146" y="773"/>
                    <a:pt x="147" y="785"/>
                    <a:pt x="146" y="796"/>
                  </a:cubicBezTo>
                  <a:cubicBezTo>
                    <a:pt x="145" y="805"/>
                    <a:pt x="143" y="813"/>
                    <a:pt x="139" y="821"/>
                  </a:cubicBezTo>
                  <a:cubicBezTo>
                    <a:pt x="135" y="827"/>
                    <a:pt x="130" y="834"/>
                    <a:pt x="125" y="840"/>
                  </a:cubicBezTo>
                  <a:cubicBezTo>
                    <a:pt x="110" y="857"/>
                    <a:pt x="92" y="872"/>
                    <a:pt x="75" y="888"/>
                  </a:cubicBezTo>
                  <a:cubicBezTo>
                    <a:pt x="58" y="904"/>
                    <a:pt x="41" y="920"/>
                    <a:pt x="26" y="938"/>
                  </a:cubicBezTo>
                  <a:cubicBezTo>
                    <a:pt x="19" y="947"/>
                    <a:pt x="12" y="957"/>
                    <a:pt x="7" y="967"/>
                  </a:cubicBezTo>
                  <a:cubicBezTo>
                    <a:pt x="4" y="973"/>
                    <a:pt x="2" y="979"/>
                    <a:pt x="1" y="985"/>
                  </a:cubicBezTo>
                  <a:cubicBezTo>
                    <a:pt x="1" y="988"/>
                    <a:pt x="1" y="990"/>
                    <a:pt x="1" y="993"/>
                  </a:cubicBezTo>
                  <a:cubicBezTo>
                    <a:pt x="1" y="993"/>
                    <a:pt x="1" y="993"/>
                    <a:pt x="1" y="993"/>
                  </a:cubicBezTo>
                  <a:cubicBezTo>
                    <a:pt x="1" y="994"/>
                    <a:pt x="1" y="996"/>
                    <a:pt x="2" y="998"/>
                  </a:cubicBezTo>
                  <a:cubicBezTo>
                    <a:pt x="2" y="999"/>
                    <a:pt x="1" y="1001"/>
                    <a:pt x="1" y="1002"/>
                  </a:cubicBezTo>
                  <a:cubicBezTo>
                    <a:pt x="1" y="1004"/>
                    <a:pt x="1" y="1007"/>
                    <a:pt x="0" y="1009"/>
                  </a:cubicBezTo>
                  <a:cubicBezTo>
                    <a:pt x="2" y="1018"/>
                    <a:pt x="5" y="1027"/>
                    <a:pt x="10" y="1035"/>
                  </a:cubicBezTo>
                  <a:cubicBezTo>
                    <a:pt x="15" y="1046"/>
                    <a:pt x="22" y="1055"/>
                    <a:pt x="29" y="1064"/>
                  </a:cubicBezTo>
                  <a:cubicBezTo>
                    <a:pt x="45" y="1082"/>
                    <a:pt x="62" y="1098"/>
                    <a:pt x="79" y="1113"/>
                  </a:cubicBezTo>
                  <a:cubicBezTo>
                    <a:pt x="96" y="1129"/>
                    <a:pt x="112" y="1146"/>
                    <a:pt x="126" y="1164"/>
                  </a:cubicBezTo>
                  <a:cubicBezTo>
                    <a:pt x="133" y="1174"/>
                    <a:pt x="138" y="1184"/>
                    <a:pt x="142" y="1195"/>
                  </a:cubicBezTo>
                  <a:cubicBezTo>
                    <a:pt x="146" y="1206"/>
                    <a:pt x="147" y="1218"/>
                    <a:pt x="146" y="1229"/>
                  </a:cubicBezTo>
                  <a:cubicBezTo>
                    <a:pt x="145" y="1234"/>
                    <a:pt x="144" y="1239"/>
                    <a:pt x="143" y="1244"/>
                  </a:cubicBezTo>
                  <a:cubicBezTo>
                    <a:pt x="138" y="1253"/>
                    <a:pt x="132" y="1261"/>
                    <a:pt x="125" y="1269"/>
                  </a:cubicBezTo>
                  <a:cubicBezTo>
                    <a:pt x="110" y="1286"/>
                    <a:pt x="92" y="1302"/>
                    <a:pt x="75" y="1318"/>
                  </a:cubicBezTo>
                  <a:cubicBezTo>
                    <a:pt x="58" y="1333"/>
                    <a:pt x="41" y="1349"/>
                    <a:pt x="26" y="1367"/>
                  </a:cubicBezTo>
                  <a:cubicBezTo>
                    <a:pt x="19" y="1376"/>
                    <a:pt x="12" y="1386"/>
                    <a:pt x="7" y="1396"/>
                  </a:cubicBezTo>
                  <a:cubicBezTo>
                    <a:pt x="4" y="1402"/>
                    <a:pt x="2" y="1408"/>
                    <a:pt x="1" y="1415"/>
                  </a:cubicBezTo>
                  <a:cubicBezTo>
                    <a:pt x="1" y="1418"/>
                    <a:pt x="1" y="1421"/>
                    <a:pt x="2" y="1425"/>
                  </a:cubicBezTo>
                  <a:cubicBezTo>
                    <a:pt x="1" y="1425"/>
                    <a:pt x="1" y="1425"/>
                    <a:pt x="1" y="1425"/>
                  </a:cubicBezTo>
                  <a:cubicBezTo>
                    <a:pt x="1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1" y="1434"/>
                    <a:pt x="1" y="1436"/>
                    <a:pt x="0" y="1438"/>
                  </a:cubicBezTo>
                  <a:cubicBezTo>
                    <a:pt x="2" y="1447"/>
                    <a:pt x="5" y="1456"/>
                    <a:pt x="10" y="1464"/>
                  </a:cubicBezTo>
                  <a:cubicBezTo>
                    <a:pt x="15" y="1475"/>
                    <a:pt x="22" y="1484"/>
                    <a:pt x="29" y="1493"/>
                  </a:cubicBezTo>
                  <a:cubicBezTo>
                    <a:pt x="37" y="1502"/>
                    <a:pt x="44" y="1510"/>
                    <a:pt x="52" y="1517"/>
                  </a:cubicBezTo>
                  <a:cubicBezTo>
                    <a:pt x="56" y="1522"/>
                    <a:pt x="61" y="1526"/>
                    <a:pt x="65" y="1531"/>
                  </a:cubicBezTo>
                  <a:cubicBezTo>
                    <a:pt x="82" y="1547"/>
                    <a:pt x="99" y="1563"/>
                    <a:pt x="115" y="1580"/>
                  </a:cubicBezTo>
                  <a:cubicBezTo>
                    <a:pt x="117" y="1582"/>
                    <a:pt x="118" y="1584"/>
                    <a:pt x="120" y="1586"/>
                  </a:cubicBezTo>
                  <a:cubicBezTo>
                    <a:pt x="122" y="1589"/>
                    <a:pt x="124" y="1591"/>
                    <a:pt x="126" y="1594"/>
                  </a:cubicBezTo>
                  <a:cubicBezTo>
                    <a:pt x="133" y="1603"/>
                    <a:pt x="138" y="1613"/>
                    <a:pt x="142" y="1624"/>
                  </a:cubicBezTo>
                  <a:cubicBezTo>
                    <a:pt x="146" y="1635"/>
                    <a:pt x="147" y="1647"/>
                    <a:pt x="146" y="1658"/>
                  </a:cubicBezTo>
                  <a:cubicBezTo>
                    <a:pt x="145" y="1666"/>
                    <a:pt x="143" y="1673"/>
                    <a:pt x="141" y="1680"/>
                  </a:cubicBezTo>
                  <a:cubicBezTo>
                    <a:pt x="136" y="1687"/>
                    <a:pt x="131" y="1694"/>
                    <a:pt x="125" y="1701"/>
                  </a:cubicBezTo>
                  <a:cubicBezTo>
                    <a:pt x="110" y="1718"/>
                    <a:pt x="92" y="1733"/>
                    <a:pt x="75" y="1749"/>
                  </a:cubicBezTo>
                  <a:cubicBezTo>
                    <a:pt x="58" y="1765"/>
                    <a:pt x="41" y="1781"/>
                    <a:pt x="26" y="1799"/>
                  </a:cubicBezTo>
                  <a:cubicBezTo>
                    <a:pt x="19" y="1808"/>
                    <a:pt x="12" y="1818"/>
                    <a:pt x="7" y="1828"/>
                  </a:cubicBezTo>
                  <a:cubicBezTo>
                    <a:pt x="4" y="1834"/>
                    <a:pt x="2" y="1840"/>
                    <a:pt x="1" y="1846"/>
                  </a:cubicBezTo>
                  <a:cubicBezTo>
                    <a:pt x="1" y="1849"/>
                    <a:pt x="1" y="1852"/>
                    <a:pt x="1" y="1855"/>
                  </a:cubicBezTo>
                  <a:cubicBezTo>
                    <a:pt x="1" y="1855"/>
                    <a:pt x="1" y="1855"/>
                    <a:pt x="1" y="1855"/>
                  </a:cubicBezTo>
                  <a:cubicBezTo>
                    <a:pt x="1" y="1856"/>
                    <a:pt x="1" y="1858"/>
                    <a:pt x="2" y="1859"/>
                  </a:cubicBezTo>
                  <a:cubicBezTo>
                    <a:pt x="2" y="1861"/>
                    <a:pt x="1" y="1862"/>
                    <a:pt x="1" y="1863"/>
                  </a:cubicBezTo>
                  <a:cubicBezTo>
                    <a:pt x="1" y="1865"/>
                    <a:pt x="1" y="1867"/>
                    <a:pt x="0" y="1870"/>
                  </a:cubicBezTo>
                  <a:cubicBezTo>
                    <a:pt x="2" y="1879"/>
                    <a:pt x="5" y="1888"/>
                    <a:pt x="10" y="1896"/>
                  </a:cubicBezTo>
                  <a:cubicBezTo>
                    <a:pt x="15" y="1907"/>
                    <a:pt x="22" y="1916"/>
                    <a:pt x="29" y="1925"/>
                  </a:cubicBezTo>
                  <a:cubicBezTo>
                    <a:pt x="45" y="1943"/>
                    <a:pt x="62" y="1958"/>
                    <a:pt x="79" y="1974"/>
                  </a:cubicBezTo>
                  <a:cubicBezTo>
                    <a:pt x="79" y="1975"/>
                    <a:pt x="79" y="1975"/>
                    <a:pt x="80" y="1975"/>
                  </a:cubicBezTo>
                  <a:cubicBezTo>
                    <a:pt x="86" y="1982"/>
                    <a:pt x="93" y="1988"/>
                    <a:pt x="100" y="1995"/>
                  </a:cubicBezTo>
                  <a:cubicBezTo>
                    <a:pt x="109" y="2005"/>
                    <a:pt x="118" y="2014"/>
                    <a:pt x="126" y="2025"/>
                  </a:cubicBezTo>
                  <a:cubicBezTo>
                    <a:pt x="133" y="2035"/>
                    <a:pt x="138" y="2045"/>
                    <a:pt x="142" y="2056"/>
                  </a:cubicBezTo>
                  <a:cubicBezTo>
                    <a:pt x="146" y="2067"/>
                    <a:pt x="147" y="2078"/>
                    <a:pt x="146" y="2090"/>
                  </a:cubicBezTo>
                  <a:cubicBezTo>
                    <a:pt x="145" y="2096"/>
                    <a:pt x="144" y="2102"/>
                    <a:pt x="142" y="2108"/>
                  </a:cubicBezTo>
                  <a:cubicBezTo>
                    <a:pt x="137" y="2116"/>
                    <a:pt x="131" y="2124"/>
                    <a:pt x="125" y="2131"/>
                  </a:cubicBezTo>
                  <a:cubicBezTo>
                    <a:pt x="116" y="2141"/>
                    <a:pt x="107" y="2150"/>
                    <a:pt x="97" y="2159"/>
                  </a:cubicBezTo>
                  <a:cubicBezTo>
                    <a:pt x="113" y="2159"/>
                    <a:pt x="113" y="2159"/>
                    <a:pt x="113" y="2159"/>
                  </a:cubicBezTo>
                  <a:cubicBezTo>
                    <a:pt x="120" y="2152"/>
                    <a:pt x="127" y="2145"/>
                    <a:pt x="133" y="2138"/>
                  </a:cubicBezTo>
                  <a:cubicBezTo>
                    <a:pt x="137" y="2133"/>
                    <a:pt x="141" y="2128"/>
                    <a:pt x="145" y="2122"/>
                  </a:cubicBezTo>
                  <a:cubicBezTo>
                    <a:pt x="146" y="2122"/>
                    <a:pt x="146" y="2122"/>
                    <a:pt x="146" y="2122"/>
                  </a:cubicBezTo>
                  <a:cubicBezTo>
                    <a:pt x="146" y="2122"/>
                    <a:pt x="146" y="2121"/>
                    <a:pt x="146" y="2120"/>
                  </a:cubicBezTo>
                  <a:cubicBezTo>
                    <a:pt x="149" y="2116"/>
                    <a:pt x="152" y="2112"/>
                    <a:pt x="154" y="2107"/>
                  </a:cubicBezTo>
                  <a:cubicBezTo>
                    <a:pt x="157" y="2101"/>
                    <a:pt x="159" y="2095"/>
                    <a:pt x="160" y="2088"/>
                  </a:cubicBezTo>
                  <a:cubicBezTo>
                    <a:pt x="160" y="2080"/>
                    <a:pt x="160" y="2074"/>
                    <a:pt x="158" y="2068"/>
                  </a:cubicBezTo>
                  <a:cubicBezTo>
                    <a:pt x="156" y="2055"/>
                    <a:pt x="150" y="2043"/>
                    <a:pt x="143" y="2033"/>
                  </a:cubicBezTo>
                  <a:cubicBezTo>
                    <a:pt x="143" y="2032"/>
                    <a:pt x="142" y="2030"/>
                    <a:pt x="141" y="2029"/>
                  </a:cubicBezTo>
                  <a:cubicBezTo>
                    <a:pt x="139" y="2026"/>
                    <a:pt x="137" y="2022"/>
                    <a:pt x="135" y="2019"/>
                  </a:cubicBezTo>
                  <a:cubicBezTo>
                    <a:pt x="120" y="1999"/>
                    <a:pt x="103" y="1982"/>
                    <a:pt x="86" y="1966"/>
                  </a:cubicBezTo>
                  <a:cubicBezTo>
                    <a:pt x="70" y="1950"/>
                    <a:pt x="53" y="1935"/>
                    <a:pt x="38" y="1917"/>
                  </a:cubicBezTo>
                  <a:cubicBezTo>
                    <a:pt x="24" y="1901"/>
                    <a:pt x="13" y="1881"/>
                    <a:pt x="12" y="1861"/>
                  </a:cubicBezTo>
                  <a:cubicBezTo>
                    <a:pt x="11" y="1852"/>
                    <a:pt x="13" y="1843"/>
                    <a:pt x="18" y="1833"/>
                  </a:cubicBezTo>
                  <a:cubicBezTo>
                    <a:pt x="22" y="1824"/>
                    <a:pt x="28" y="1815"/>
                    <a:pt x="35" y="1806"/>
                  </a:cubicBezTo>
                  <a:cubicBezTo>
                    <a:pt x="49" y="1789"/>
                    <a:pt x="66" y="1773"/>
                    <a:pt x="83" y="1757"/>
                  </a:cubicBezTo>
                  <a:cubicBezTo>
                    <a:pt x="100" y="1741"/>
                    <a:pt x="117" y="1726"/>
                    <a:pt x="133" y="1708"/>
                  </a:cubicBezTo>
                  <a:cubicBezTo>
                    <a:pt x="141" y="1698"/>
                    <a:pt x="148" y="1689"/>
                    <a:pt x="154" y="1677"/>
                  </a:cubicBezTo>
                  <a:cubicBezTo>
                    <a:pt x="157" y="1671"/>
                    <a:pt x="159" y="1664"/>
                    <a:pt x="160" y="1657"/>
                  </a:cubicBezTo>
                  <a:cubicBezTo>
                    <a:pt x="160" y="1650"/>
                    <a:pt x="160" y="1644"/>
                    <a:pt x="158" y="1637"/>
                  </a:cubicBezTo>
                  <a:cubicBezTo>
                    <a:pt x="156" y="1625"/>
                    <a:pt x="151" y="1614"/>
                    <a:pt x="145" y="1605"/>
                  </a:cubicBezTo>
                  <a:cubicBezTo>
                    <a:pt x="142" y="1599"/>
                    <a:pt x="138" y="1593"/>
                    <a:pt x="135" y="1588"/>
                  </a:cubicBezTo>
                  <a:cubicBezTo>
                    <a:pt x="120" y="1567"/>
                    <a:pt x="103" y="1551"/>
                    <a:pt x="86" y="1535"/>
                  </a:cubicBezTo>
                  <a:cubicBezTo>
                    <a:pt x="70" y="1519"/>
                    <a:pt x="53" y="1503"/>
                    <a:pt x="38" y="1486"/>
                  </a:cubicBezTo>
                  <a:cubicBezTo>
                    <a:pt x="24" y="1469"/>
                    <a:pt x="13" y="1450"/>
                    <a:pt x="12" y="1430"/>
                  </a:cubicBezTo>
                  <a:cubicBezTo>
                    <a:pt x="11" y="1421"/>
                    <a:pt x="13" y="1411"/>
                    <a:pt x="18" y="1402"/>
                  </a:cubicBezTo>
                  <a:cubicBezTo>
                    <a:pt x="22" y="1392"/>
                    <a:pt x="28" y="1383"/>
                    <a:pt x="35" y="1375"/>
                  </a:cubicBezTo>
                  <a:cubicBezTo>
                    <a:pt x="49" y="1357"/>
                    <a:pt x="66" y="1342"/>
                    <a:pt x="83" y="1326"/>
                  </a:cubicBezTo>
                  <a:cubicBezTo>
                    <a:pt x="100" y="1310"/>
                    <a:pt x="117" y="1294"/>
                    <a:pt x="133" y="1276"/>
                  </a:cubicBezTo>
                  <a:cubicBezTo>
                    <a:pt x="137" y="1271"/>
                    <a:pt x="141" y="1266"/>
                    <a:pt x="145" y="1261"/>
                  </a:cubicBezTo>
                  <a:cubicBezTo>
                    <a:pt x="146" y="1261"/>
                    <a:pt x="146" y="1261"/>
                    <a:pt x="146" y="1261"/>
                  </a:cubicBezTo>
                  <a:cubicBezTo>
                    <a:pt x="147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4" y="1245"/>
                  </a:cubicBezTo>
                  <a:cubicBezTo>
                    <a:pt x="157" y="1239"/>
                    <a:pt x="159" y="1233"/>
                    <a:pt x="160" y="1226"/>
                  </a:cubicBezTo>
                  <a:cubicBezTo>
                    <a:pt x="160" y="1218"/>
                    <a:pt x="160" y="1212"/>
                    <a:pt x="158" y="1206"/>
                  </a:cubicBezTo>
                  <a:cubicBezTo>
                    <a:pt x="156" y="1193"/>
                    <a:pt x="150" y="1181"/>
                    <a:pt x="143" y="1171"/>
                  </a:cubicBezTo>
                  <a:cubicBezTo>
                    <a:pt x="141" y="1168"/>
                    <a:pt x="139" y="1164"/>
                    <a:pt x="136" y="1161"/>
                  </a:cubicBezTo>
                  <a:cubicBezTo>
                    <a:pt x="136" y="1160"/>
                    <a:pt x="135" y="1159"/>
                    <a:pt x="135" y="1158"/>
                  </a:cubicBezTo>
                  <a:cubicBezTo>
                    <a:pt x="120" y="1138"/>
                    <a:pt x="103" y="1122"/>
                    <a:pt x="86" y="1105"/>
                  </a:cubicBezTo>
                  <a:cubicBezTo>
                    <a:pt x="70" y="1089"/>
                    <a:pt x="53" y="1074"/>
                    <a:pt x="38" y="1057"/>
                  </a:cubicBezTo>
                  <a:cubicBezTo>
                    <a:pt x="24" y="1040"/>
                    <a:pt x="13" y="1020"/>
                    <a:pt x="12" y="1000"/>
                  </a:cubicBezTo>
                  <a:cubicBezTo>
                    <a:pt x="11" y="991"/>
                    <a:pt x="13" y="982"/>
                    <a:pt x="18" y="972"/>
                  </a:cubicBezTo>
                  <a:cubicBezTo>
                    <a:pt x="22" y="963"/>
                    <a:pt x="28" y="954"/>
                    <a:pt x="35" y="945"/>
                  </a:cubicBezTo>
                  <a:cubicBezTo>
                    <a:pt x="49" y="928"/>
                    <a:pt x="66" y="912"/>
                    <a:pt x="83" y="896"/>
                  </a:cubicBezTo>
                  <a:cubicBezTo>
                    <a:pt x="100" y="880"/>
                    <a:pt x="117" y="865"/>
                    <a:pt x="133" y="847"/>
                  </a:cubicBezTo>
                  <a:cubicBezTo>
                    <a:pt x="141" y="837"/>
                    <a:pt x="148" y="828"/>
                    <a:pt x="154" y="816"/>
                  </a:cubicBezTo>
                  <a:cubicBezTo>
                    <a:pt x="157" y="810"/>
                    <a:pt x="159" y="803"/>
                    <a:pt x="160" y="796"/>
                  </a:cubicBezTo>
                  <a:cubicBezTo>
                    <a:pt x="160" y="789"/>
                    <a:pt x="160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4" y="740"/>
                    <a:pt x="139" y="732"/>
                    <a:pt x="135" y="726"/>
                  </a:cubicBezTo>
                  <a:cubicBezTo>
                    <a:pt x="120" y="705"/>
                    <a:pt x="103" y="689"/>
                    <a:pt x="86" y="673"/>
                  </a:cubicBezTo>
                  <a:cubicBezTo>
                    <a:pt x="70" y="656"/>
                    <a:pt x="53" y="641"/>
                    <a:pt x="38" y="624"/>
                  </a:cubicBezTo>
                  <a:cubicBezTo>
                    <a:pt x="24" y="607"/>
                    <a:pt x="13" y="588"/>
                    <a:pt x="12" y="568"/>
                  </a:cubicBezTo>
                  <a:cubicBezTo>
                    <a:pt x="11" y="558"/>
                    <a:pt x="13" y="549"/>
                    <a:pt x="18" y="540"/>
                  </a:cubicBezTo>
                  <a:cubicBezTo>
                    <a:pt x="22" y="530"/>
                    <a:pt x="28" y="521"/>
                    <a:pt x="35" y="513"/>
                  </a:cubicBezTo>
                  <a:cubicBezTo>
                    <a:pt x="49" y="495"/>
                    <a:pt x="66" y="480"/>
                    <a:pt x="83" y="464"/>
                  </a:cubicBezTo>
                  <a:cubicBezTo>
                    <a:pt x="100" y="448"/>
                    <a:pt x="117" y="432"/>
                    <a:pt x="133" y="414"/>
                  </a:cubicBezTo>
                  <a:cubicBezTo>
                    <a:pt x="141" y="405"/>
                    <a:pt x="148" y="395"/>
                    <a:pt x="154" y="383"/>
                  </a:cubicBezTo>
                  <a:cubicBezTo>
                    <a:pt x="157" y="377"/>
                    <a:pt x="159" y="371"/>
                    <a:pt x="160" y="364"/>
                  </a:cubicBezTo>
                  <a:cubicBezTo>
                    <a:pt x="160" y="356"/>
                    <a:pt x="160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4" y="307"/>
                    <a:pt x="139" y="300"/>
                    <a:pt x="135" y="293"/>
                  </a:cubicBezTo>
                  <a:cubicBezTo>
                    <a:pt x="120" y="273"/>
                    <a:pt x="103" y="256"/>
                    <a:pt x="86" y="240"/>
                  </a:cubicBezTo>
                  <a:cubicBezTo>
                    <a:pt x="70" y="224"/>
                    <a:pt x="53" y="208"/>
                    <a:pt x="38" y="191"/>
                  </a:cubicBezTo>
                  <a:cubicBezTo>
                    <a:pt x="24" y="174"/>
                    <a:pt x="13" y="155"/>
                    <a:pt x="12" y="135"/>
                  </a:cubicBezTo>
                  <a:cubicBezTo>
                    <a:pt x="11" y="126"/>
                    <a:pt x="13" y="116"/>
                    <a:pt x="18" y="107"/>
                  </a:cubicBezTo>
                  <a:cubicBezTo>
                    <a:pt x="22" y="97"/>
                    <a:pt x="28" y="88"/>
                    <a:pt x="35" y="80"/>
                  </a:cubicBezTo>
                  <a:cubicBezTo>
                    <a:pt x="49" y="63"/>
                    <a:pt x="66" y="47"/>
                    <a:pt x="83" y="31"/>
                  </a:cubicBezTo>
                  <a:cubicBezTo>
                    <a:pt x="94" y="21"/>
                    <a:pt x="105" y="10"/>
                    <a:pt x="11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7"/>
                    <a:pt x="83" y="15"/>
                    <a:pt x="75" y="23"/>
                  </a:cubicBezTo>
                  <a:cubicBezTo>
                    <a:pt x="58" y="39"/>
                    <a:pt x="41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5"/>
            <p:cNvSpPr>
              <a:spLocks/>
            </p:cNvSpPr>
            <p:nvPr/>
          </p:nvSpPr>
          <p:spPr bwMode="hidden">
            <a:xfrm>
              <a:off x="5581650" y="-1587"/>
              <a:ext cx="506413" cy="6862762"/>
            </a:xfrm>
            <a:custGeom>
              <a:avLst/>
              <a:gdLst>
                <a:gd name="T0" fmla="*/ 150 w 159"/>
                <a:gd name="T1" fmla="*/ 131 h 2159"/>
                <a:gd name="T2" fmla="*/ 121 w 159"/>
                <a:gd name="T3" fmla="*/ 196 h 2159"/>
                <a:gd name="T4" fmla="*/ 24 w 159"/>
                <a:gd name="T5" fmla="*/ 298 h 2159"/>
                <a:gd name="T6" fmla="*/ 1 w 159"/>
                <a:gd name="T7" fmla="*/ 345 h 2159"/>
                <a:gd name="T8" fmla="*/ 1 w 159"/>
                <a:gd name="T9" fmla="*/ 367 h 2159"/>
                <a:gd name="T10" fmla="*/ 14 w 159"/>
                <a:gd name="T11" fmla="*/ 396 h 2159"/>
                <a:gd name="T12" fmla="*/ 75 w 159"/>
                <a:gd name="T13" fmla="*/ 457 h 2159"/>
                <a:gd name="T14" fmla="*/ 150 w 159"/>
                <a:gd name="T15" fmla="*/ 564 h 2159"/>
                <a:gd name="T16" fmla="*/ 121 w 159"/>
                <a:gd name="T17" fmla="*/ 629 h 2159"/>
                <a:gd name="T18" fmla="*/ 24 w 159"/>
                <a:gd name="T19" fmla="*/ 730 h 2159"/>
                <a:gd name="T20" fmla="*/ 1 w 159"/>
                <a:gd name="T21" fmla="*/ 778 h 2159"/>
                <a:gd name="T22" fmla="*/ 1 w 159"/>
                <a:gd name="T23" fmla="*/ 800 h 2159"/>
                <a:gd name="T24" fmla="*/ 14 w 159"/>
                <a:gd name="T25" fmla="*/ 828 h 2159"/>
                <a:gd name="T26" fmla="*/ 75 w 159"/>
                <a:gd name="T27" fmla="*/ 890 h 2159"/>
                <a:gd name="T28" fmla="*/ 150 w 159"/>
                <a:gd name="T29" fmla="*/ 993 h 2159"/>
                <a:gd name="T30" fmla="*/ 85 w 159"/>
                <a:gd name="T31" fmla="*/ 1098 h 2159"/>
                <a:gd name="T32" fmla="*/ 1 w 159"/>
                <a:gd name="T33" fmla="*/ 1207 h 2159"/>
                <a:gd name="T34" fmla="*/ 1 w 159"/>
                <a:gd name="T35" fmla="*/ 1230 h 2159"/>
                <a:gd name="T36" fmla="*/ 14 w 159"/>
                <a:gd name="T37" fmla="*/ 1261 h 2159"/>
                <a:gd name="T38" fmla="*/ 75 w 159"/>
                <a:gd name="T39" fmla="*/ 1319 h 2159"/>
                <a:gd name="T40" fmla="*/ 150 w 159"/>
                <a:gd name="T41" fmla="*/ 1425 h 2159"/>
                <a:gd name="T42" fmla="*/ 112 w 159"/>
                <a:gd name="T43" fmla="*/ 1501 h 2159"/>
                <a:gd name="T44" fmla="*/ 14 w 159"/>
                <a:gd name="T45" fmla="*/ 1606 h 2159"/>
                <a:gd name="T46" fmla="*/ 1 w 159"/>
                <a:gd name="T47" fmla="*/ 1657 h 2159"/>
                <a:gd name="T48" fmla="*/ 10 w 159"/>
                <a:gd name="T49" fmla="*/ 1681 h 2159"/>
                <a:gd name="T50" fmla="*/ 25 w 159"/>
                <a:gd name="T51" fmla="*/ 1702 h 2159"/>
                <a:gd name="T52" fmla="*/ 143 w 159"/>
                <a:gd name="T53" fmla="*/ 1829 h 2159"/>
                <a:gd name="T54" fmla="*/ 130 w 159"/>
                <a:gd name="T55" fmla="*/ 1907 h 2159"/>
                <a:gd name="T56" fmla="*/ 38 w 159"/>
                <a:gd name="T57" fmla="*/ 2007 h 2159"/>
                <a:gd name="T58" fmla="*/ 1 w 159"/>
                <a:gd name="T59" fmla="*/ 2069 h 2159"/>
                <a:gd name="T60" fmla="*/ 1 w 159"/>
                <a:gd name="T61" fmla="*/ 2092 h 2159"/>
                <a:gd name="T62" fmla="*/ 14 w 159"/>
                <a:gd name="T63" fmla="*/ 2122 h 2159"/>
                <a:gd name="T64" fmla="*/ 51 w 159"/>
                <a:gd name="T65" fmla="*/ 2159 h 2159"/>
                <a:gd name="T66" fmla="*/ 15 w 159"/>
                <a:gd name="T67" fmla="*/ 2101 h 2159"/>
                <a:gd name="T68" fmla="*/ 79 w 159"/>
                <a:gd name="T69" fmla="*/ 1981 h 2159"/>
                <a:gd name="T70" fmla="*/ 159 w 159"/>
                <a:gd name="T71" fmla="*/ 1879 h 2159"/>
                <a:gd name="T72" fmla="*/ 133 w 159"/>
                <a:gd name="T73" fmla="*/ 1793 h 2159"/>
                <a:gd name="T74" fmla="*/ 16 w 159"/>
                <a:gd name="T75" fmla="*/ 1671 h 2159"/>
                <a:gd name="T76" fmla="*/ 79 w 159"/>
                <a:gd name="T77" fmla="*/ 1549 h 2159"/>
                <a:gd name="T78" fmla="*/ 159 w 159"/>
                <a:gd name="T79" fmla="*/ 1447 h 2159"/>
                <a:gd name="T80" fmla="*/ 133 w 159"/>
                <a:gd name="T81" fmla="*/ 1361 h 2159"/>
                <a:gd name="T82" fmla="*/ 15 w 159"/>
                <a:gd name="T83" fmla="*/ 1238 h 2159"/>
                <a:gd name="T84" fmla="*/ 79 w 159"/>
                <a:gd name="T85" fmla="*/ 1120 h 2159"/>
                <a:gd name="T86" fmla="*/ 159 w 159"/>
                <a:gd name="T87" fmla="*/ 1018 h 2159"/>
                <a:gd name="T88" fmla="*/ 133 w 159"/>
                <a:gd name="T89" fmla="*/ 932 h 2159"/>
                <a:gd name="T90" fmla="*/ 16 w 159"/>
                <a:gd name="T91" fmla="*/ 811 h 2159"/>
                <a:gd name="T92" fmla="*/ 79 w 159"/>
                <a:gd name="T93" fmla="*/ 687 h 2159"/>
                <a:gd name="T94" fmla="*/ 159 w 159"/>
                <a:gd name="T95" fmla="*/ 585 h 2159"/>
                <a:gd name="T96" fmla="*/ 133 w 159"/>
                <a:gd name="T97" fmla="*/ 499 h 2159"/>
                <a:gd name="T98" fmla="*/ 16 w 159"/>
                <a:gd name="T99" fmla="*/ 379 h 2159"/>
                <a:gd name="T100" fmla="*/ 79 w 159"/>
                <a:gd name="T101" fmla="*/ 254 h 2159"/>
                <a:gd name="T102" fmla="*/ 159 w 159"/>
                <a:gd name="T103" fmla="*/ 152 h 2159"/>
                <a:gd name="T104" fmla="*/ 133 w 159"/>
                <a:gd name="T105" fmla="*/ 66 h 2159"/>
                <a:gd name="T106" fmla="*/ 49 w 159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9" h="2159">
                  <a:moveTo>
                    <a:pt x="124" y="74"/>
                  </a:moveTo>
                  <a:cubicBezTo>
                    <a:pt x="131" y="83"/>
                    <a:pt x="138" y="92"/>
                    <a:pt x="143" y="103"/>
                  </a:cubicBezTo>
                  <a:cubicBezTo>
                    <a:pt x="147" y="111"/>
                    <a:pt x="150" y="121"/>
                    <a:pt x="150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7" y="149"/>
                    <a:pt x="140" y="167"/>
                    <a:pt x="130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1" y="196"/>
                    <a:pt x="121" y="197"/>
                    <a:pt x="120" y="197"/>
                  </a:cubicBezTo>
                  <a:cubicBezTo>
                    <a:pt x="105" y="215"/>
                    <a:pt x="88" y="230"/>
                    <a:pt x="71" y="246"/>
                  </a:cubicBezTo>
                  <a:cubicBezTo>
                    <a:pt x="54" y="262"/>
                    <a:pt x="38" y="279"/>
                    <a:pt x="24" y="298"/>
                  </a:cubicBezTo>
                  <a:cubicBezTo>
                    <a:pt x="22" y="300"/>
                    <a:pt x="21" y="302"/>
                    <a:pt x="19" y="305"/>
                  </a:cubicBezTo>
                  <a:cubicBezTo>
                    <a:pt x="18" y="307"/>
                    <a:pt x="16" y="310"/>
                    <a:pt x="14" y="313"/>
                  </a:cubicBezTo>
                  <a:cubicBezTo>
                    <a:pt x="8" y="322"/>
                    <a:pt x="3" y="333"/>
                    <a:pt x="1" y="345"/>
                  </a:cubicBezTo>
                  <a:cubicBezTo>
                    <a:pt x="1" y="345"/>
                    <a:pt x="0" y="346"/>
                    <a:pt x="0" y="347"/>
                  </a:cubicBezTo>
                  <a:cubicBezTo>
                    <a:pt x="1" y="352"/>
                    <a:pt x="2" y="357"/>
                    <a:pt x="1" y="364"/>
                  </a:cubicBezTo>
                  <a:cubicBezTo>
                    <a:pt x="1" y="365"/>
                    <a:pt x="1" y="366"/>
                    <a:pt x="1" y="367"/>
                  </a:cubicBezTo>
                  <a:cubicBezTo>
                    <a:pt x="2" y="372"/>
                    <a:pt x="3" y="376"/>
                    <a:pt x="5" y="379"/>
                  </a:cubicBezTo>
                  <a:cubicBezTo>
                    <a:pt x="7" y="383"/>
                    <a:pt x="9" y="387"/>
                    <a:pt x="11" y="390"/>
                  </a:cubicBezTo>
                  <a:cubicBezTo>
                    <a:pt x="12" y="392"/>
                    <a:pt x="13" y="394"/>
                    <a:pt x="14" y="396"/>
                  </a:cubicBezTo>
                  <a:cubicBezTo>
                    <a:pt x="15" y="396"/>
                    <a:pt x="15" y="396"/>
                    <a:pt x="15" y="396"/>
                  </a:cubicBezTo>
                  <a:cubicBezTo>
                    <a:pt x="18" y="400"/>
                    <a:pt x="22" y="404"/>
                    <a:pt x="25" y="408"/>
                  </a:cubicBezTo>
                  <a:cubicBezTo>
                    <a:pt x="41" y="426"/>
                    <a:pt x="58" y="441"/>
                    <a:pt x="75" y="457"/>
                  </a:cubicBezTo>
                  <a:cubicBezTo>
                    <a:pt x="92" y="473"/>
                    <a:pt x="109" y="489"/>
                    <a:pt x="124" y="507"/>
                  </a:cubicBezTo>
                  <a:cubicBezTo>
                    <a:pt x="131" y="516"/>
                    <a:pt x="138" y="525"/>
                    <a:pt x="143" y="535"/>
                  </a:cubicBezTo>
                  <a:cubicBezTo>
                    <a:pt x="147" y="544"/>
                    <a:pt x="150" y="554"/>
                    <a:pt x="150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7" y="582"/>
                    <a:pt x="140" y="600"/>
                    <a:pt x="130" y="616"/>
                  </a:cubicBezTo>
                  <a:cubicBezTo>
                    <a:pt x="127" y="620"/>
                    <a:pt x="124" y="625"/>
                    <a:pt x="121" y="629"/>
                  </a:cubicBezTo>
                  <a:cubicBezTo>
                    <a:pt x="121" y="629"/>
                    <a:pt x="121" y="629"/>
                    <a:pt x="120" y="630"/>
                  </a:cubicBezTo>
                  <a:cubicBezTo>
                    <a:pt x="105" y="648"/>
                    <a:pt x="88" y="663"/>
                    <a:pt x="71" y="679"/>
                  </a:cubicBezTo>
                  <a:cubicBezTo>
                    <a:pt x="54" y="695"/>
                    <a:pt x="38" y="711"/>
                    <a:pt x="24" y="730"/>
                  </a:cubicBezTo>
                  <a:cubicBezTo>
                    <a:pt x="22" y="733"/>
                    <a:pt x="21" y="735"/>
                    <a:pt x="19" y="737"/>
                  </a:cubicBezTo>
                  <a:cubicBezTo>
                    <a:pt x="18" y="740"/>
                    <a:pt x="16" y="743"/>
                    <a:pt x="14" y="745"/>
                  </a:cubicBezTo>
                  <a:cubicBezTo>
                    <a:pt x="8" y="755"/>
                    <a:pt x="3" y="766"/>
                    <a:pt x="1" y="778"/>
                  </a:cubicBezTo>
                  <a:cubicBezTo>
                    <a:pt x="1" y="778"/>
                    <a:pt x="0" y="779"/>
                    <a:pt x="0" y="779"/>
                  </a:cubicBezTo>
                  <a:cubicBezTo>
                    <a:pt x="1" y="785"/>
                    <a:pt x="2" y="790"/>
                    <a:pt x="1" y="796"/>
                  </a:cubicBezTo>
                  <a:cubicBezTo>
                    <a:pt x="1" y="798"/>
                    <a:pt x="1" y="799"/>
                    <a:pt x="1" y="800"/>
                  </a:cubicBezTo>
                  <a:cubicBezTo>
                    <a:pt x="2" y="804"/>
                    <a:pt x="3" y="808"/>
                    <a:pt x="5" y="812"/>
                  </a:cubicBezTo>
                  <a:cubicBezTo>
                    <a:pt x="7" y="816"/>
                    <a:pt x="9" y="819"/>
                    <a:pt x="11" y="823"/>
                  </a:cubicBezTo>
                  <a:cubicBezTo>
                    <a:pt x="12" y="825"/>
                    <a:pt x="13" y="827"/>
                    <a:pt x="14" y="828"/>
                  </a:cubicBezTo>
                  <a:cubicBezTo>
                    <a:pt x="15" y="828"/>
                    <a:pt x="15" y="828"/>
                    <a:pt x="15" y="828"/>
                  </a:cubicBezTo>
                  <a:cubicBezTo>
                    <a:pt x="18" y="833"/>
                    <a:pt x="22" y="837"/>
                    <a:pt x="25" y="841"/>
                  </a:cubicBezTo>
                  <a:cubicBezTo>
                    <a:pt x="41" y="858"/>
                    <a:pt x="58" y="874"/>
                    <a:pt x="75" y="890"/>
                  </a:cubicBezTo>
                  <a:cubicBezTo>
                    <a:pt x="92" y="906"/>
                    <a:pt x="109" y="922"/>
                    <a:pt x="124" y="939"/>
                  </a:cubicBezTo>
                  <a:cubicBezTo>
                    <a:pt x="131" y="948"/>
                    <a:pt x="138" y="958"/>
                    <a:pt x="143" y="968"/>
                  </a:cubicBezTo>
                  <a:cubicBezTo>
                    <a:pt x="146" y="976"/>
                    <a:pt x="149" y="984"/>
                    <a:pt x="150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7" y="1012"/>
                    <a:pt x="140" y="1029"/>
                    <a:pt x="130" y="1045"/>
                  </a:cubicBezTo>
                  <a:cubicBezTo>
                    <a:pt x="118" y="1065"/>
                    <a:pt x="102" y="1082"/>
                    <a:pt x="85" y="1098"/>
                  </a:cubicBezTo>
                  <a:cubicBezTo>
                    <a:pt x="69" y="1114"/>
                    <a:pt x="51" y="1130"/>
                    <a:pt x="36" y="1147"/>
                  </a:cubicBezTo>
                  <a:cubicBezTo>
                    <a:pt x="28" y="1156"/>
                    <a:pt x="20" y="1165"/>
                    <a:pt x="14" y="1175"/>
                  </a:cubicBezTo>
                  <a:cubicBezTo>
                    <a:pt x="8" y="1185"/>
                    <a:pt x="3" y="1195"/>
                    <a:pt x="1" y="1207"/>
                  </a:cubicBezTo>
                  <a:cubicBezTo>
                    <a:pt x="1" y="1208"/>
                    <a:pt x="0" y="1208"/>
                    <a:pt x="0" y="1209"/>
                  </a:cubicBezTo>
                  <a:cubicBezTo>
                    <a:pt x="1" y="1214"/>
                    <a:pt x="2" y="1220"/>
                    <a:pt x="1" y="1226"/>
                  </a:cubicBezTo>
                  <a:cubicBezTo>
                    <a:pt x="1" y="1227"/>
                    <a:pt x="1" y="1228"/>
                    <a:pt x="1" y="1230"/>
                  </a:cubicBezTo>
                  <a:cubicBezTo>
                    <a:pt x="2" y="1234"/>
                    <a:pt x="3" y="1238"/>
                    <a:pt x="5" y="1242"/>
                  </a:cubicBezTo>
                  <a:cubicBezTo>
                    <a:pt x="6" y="1243"/>
                    <a:pt x="6" y="1244"/>
                    <a:pt x="7" y="1245"/>
                  </a:cubicBezTo>
                  <a:cubicBezTo>
                    <a:pt x="9" y="1251"/>
                    <a:pt x="11" y="1256"/>
                    <a:pt x="14" y="1261"/>
                  </a:cubicBezTo>
                  <a:cubicBezTo>
                    <a:pt x="18" y="1261"/>
                    <a:pt x="18" y="1261"/>
                    <a:pt x="18" y="1261"/>
                  </a:cubicBezTo>
                  <a:cubicBezTo>
                    <a:pt x="20" y="1264"/>
                    <a:pt x="22" y="1267"/>
                    <a:pt x="25" y="1270"/>
                  </a:cubicBezTo>
                  <a:cubicBezTo>
                    <a:pt x="41" y="1288"/>
                    <a:pt x="58" y="1303"/>
                    <a:pt x="75" y="1319"/>
                  </a:cubicBezTo>
                  <a:cubicBezTo>
                    <a:pt x="92" y="1335"/>
                    <a:pt x="109" y="1351"/>
                    <a:pt x="124" y="1369"/>
                  </a:cubicBezTo>
                  <a:cubicBezTo>
                    <a:pt x="131" y="1378"/>
                    <a:pt x="138" y="1387"/>
                    <a:pt x="143" y="1398"/>
                  </a:cubicBezTo>
                  <a:cubicBezTo>
                    <a:pt x="147" y="1406"/>
                    <a:pt x="149" y="1415"/>
                    <a:pt x="150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7" y="1443"/>
                    <a:pt x="140" y="1461"/>
                    <a:pt x="130" y="1477"/>
                  </a:cubicBezTo>
                  <a:cubicBezTo>
                    <a:pt x="125" y="1485"/>
                    <a:pt x="119" y="1493"/>
                    <a:pt x="112" y="1501"/>
                  </a:cubicBezTo>
                  <a:cubicBezTo>
                    <a:pt x="99" y="1515"/>
                    <a:pt x="85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2" y="1595"/>
                    <a:pt x="18" y="1600"/>
                    <a:pt x="14" y="1606"/>
                  </a:cubicBezTo>
                  <a:cubicBezTo>
                    <a:pt x="8" y="1616"/>
                    <a:pt x="3" y="1627"/>
                    <a:pt x="1" y="1639"/>
                  </a:cubicBezTo>
                  <a:cubicBezTo>
                    <a:pt x="1" y="1639"/>
                    <a:pt x="0" y="1640"/>
                    <a:pt x="0" y="1640"/>
                  </a:cubicBezTo>
                  <a:cubicBezTo>
                    <a:pt x="1" y="1646"/>
                    <a:pt x="2" y="1651"/>
                    <a:pt x="1" y="1657"/>
                  </a:cubicBezTo>
                  <a:cubicBezTo>
                    <a:pt x="1" y="1659"/>
                    <a:pt x="1" y="1660"/>
                    <a:pt x="1" y="1661"/>
                  </a:cubicBezTo>
                  <a:cubicBezTo>
                    <a:pt x="2" y="1665"/>
                    <a:pt x="3" y="1669"/>
                    <a:pt x="5" y="1673"/>
                  </a:cubicBezTo>
                  <a:cubicBezTo>
                    <a:pt x="6" y="1676"/>
                    <a:pt x="8" y="1679"/>
                    <a:pt x="10" y="1681"/>
                  </a:cubicBezTo>
                  <a:cubicBezTo>
                    <a:pt x="11" y="1685"/>
                    <a:pt x="12" y="1688"/>
                    <a:pt x="14" y="1691"/>
                  </a:cubicBezTo>
                  <a:cubicBezTo>
                    <a:pt x="16" y="1691"/>
                    <a:pt x="16" y="1691"/>
                    <a:pt x="16" y="1691"/>
                  </a:cubicBezTo>
                  <a:cubicBezTo>
                    <a:pt x="19" y="1694"/>
                    <a:pt x="22" y="1698"/>
                    <a:pt x="25" y="1702"/>
                  </a:cubicBezTo>
                  <a:cubicBezTo>
                    <a:pt x="41" y="1719"/>
                    <a:pt x="58" y="1735"/>
                    <a:pt x="75" y="1751"/>
                  </a:cubicBezTo>
                  <a:cubicBezTo>
                    <a:pt x="92" y="1767"/>
                    <a:pt x="109" y="1783"/>
                    <a:pt x="124" y="1800"/>
                  </a:cubicBezTo>
                  <a:cubicBezTo>
                    <a:pt x="131" y="1809"/>
                    <a:pt x="138" y="1819"/>
                    <a:pt x="143" y="1829"/>
                  </a:cubicBezTo>
                  <a:cubicBezTo>
                    <a:pt x="147" y="1837"/>
                    <a:pt x="149" y="1846"/>
                    <a:pt x="150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7" y="1874"/>
                    <a:pt x="140" y="1891"/>
                    <a:pt x="130" y="1907"/>
                  </a:cubicBezTo>
                  <a:cubicBezTo>
                    <a:pt x="120" y="1923"/>
                    <a:pt x="107" y="1938"/>
                    <a:pt x="94" y="1951"/>
                  </a:cubicBezTo>
                  <a:cubicBezTo>
                    <a:pt x="87" y="1959"/>
                    <a:pt x="79" y="1966"/>
                    <a:pt x="71" y="1973"/>
                  </a:cubicBezTo>
                  <a:cubicBezTo>
                    <a:pt x="60" y="1984"/>
                    <a:pt x="48" y="1995"/>
                    <a:pt x="38" y="2007"/>
                  </a:cubicBezTo>
                  <a:cubicBezTo>
                    <a:pt x="37" y="2008"/>
                    <a:pt x="36" y="2008"/>
                    <a:pt x="36" y="2009"/>
                  </a:cubicBezTo>
                  <a:cubicBezTo>
                    <a:pt x="28" y="2018"/>
                    <a:pt x="20" y="2027"/>
                    <a:pt x="14" y="2037"/>
                  </a:cubicBezTo>
                  <a:cubicBezTo>
                    <a:pt x="8" y="2047"/>
                    <a:pt x="3" y="2057"/>
                    <a:pt x="1" y="2069"/>
                  </a:cubicBezTo>
                  <a:cubicBezTo>
                    <a:pt x="1" y="2070"/>
                    <a:pt x="0" y="2070"/>
                    <a:pt x="0" y="2071"/>
                  </a:cubicBezTo>
                  <a:cubicBezTo>
                    <a:pt x="1" y="2076"/>
                    <a:pt x="2" y="2082"/>
                    <a:pt x="1" y="2088"/>
                  </a:cubicBezTo>
                  <a:cubicBezTo>
                    <a:pt x="1" y="2089"/>
                    <a:pt x="1" y="2090"/>
                    <a:pt x="1" y="2092"/>
                  </a:cubicBezTo>
                  <a:cubicBezTo>
                    <a:pt x="2" y="2096"/>
                    <a:pt x="3" y="2100"/>
                    <a:pt x="5" y="2104"/>
                  </a:cubicBezTo>
                  <a:cubicBezTo>
                    <a:pt x="6" y="2106"/>
                    <a:pt x="7" y="2107"/>
                    <a:pt x="8" y="2109"/>
                  </a:cubicBezTo>
                  <a:cubicBezTo>
                    <a:pt x="10" y="2114"/>
                    <a:pt x="12" y="2118"/>
                    <a:pt x="14" y="2122"/>
                  </a:cubicBezTo>
                  <a:cubicBezTo>
                    <a:pt x="17" y="2122"/>
                    <a:pt x="17" y="2122"/>
                    <a:pt x="17" y="2122"/>
                  </a:cubicBezTo>
                  <a:cubicBezTo>
                    <a:pt x="19" y="2126"/>
                    <a:pt x="22" y="2129"/>
                    <a:pt x="25" y="2132"/>
                  </a:cubicBezTo>
                  <a:cubicBezTo>
                    <a:pt x="33" y="2142"/>
                    <a:pt x="42" y="2150"/>
                    <a:pt x="51" y="2159"/>
                  </a:cubicBezTo>
                  <a:cubicBezTo>
                    <a:pt x="67" y="2159"/>
                    <a:pt x="67" y="2159"/>
                    <a:pt x="67" y="2159"/>
                  </a:cubicBezTo>
                  <a:cubicBezTo>
                    <a:pt x="55" y="2148"/>
                    <a:pt x="43" y="2137"/>
                    <a:pt x="33" y="2125"/>
                  </a:cubicBezTo>
                  <a:cubicBezTo>
                    <a:pt x="26" y="2117"/>
                    <a:pt x="20" y="2109"/>
                    <a:pt x="15" y="2101"/>
                  </a:cubicBezTo>
                  <a:cubicBezTo>
                    <a:pt x="14" y="2097"/>
                    <a:pt x="13" y="2093"/>
                    <a:pt x="13" y="2089"/>
                  </a:cubicBezTo>
                  <a:cubicBezTo>
                    <a:pt x="12" y="2068"/>
                    <a:pt x="20" y="2048"/>
                    <a:pt x="33" y="2030"/>
                  </a:cubicBezTo>
                  <a:cubicBezTo>
                    <a:pt x="45" y="2012"/>
                    <a:pt x="62" y="1997"/>
                    <a:pt x="79" y="1981"/>
                  </a:cubicBezTo>
                  <a:cubicBezTo>
                    <a:pt x="96" y="1965"/>
                    <a:pt x="113" y="1949"/>
                    <a:pt x="129" y="1931"/>
                  </a:cubicBezTo>
                  <a:cubicBezTo>
                    <a:pt x="137" y="1922"/>
                    <a:pt x="144" y="1912"/>
                    <a:pt x="150" y="1900"/>
                  </a:cubicBezTo>
                  <a:cubicBezTo>
                    <a:pt x="154" y="1894"/>
                    <a:pt x="157" y="1886"/>
                    <a:pt x="159" y="1879"/>
                  </a:cubicBezTo>
                  <a:cubicBezTo>
                    <a:pt x="159" y="1838"/>
                    <a:pt x="159" y="1838"/>
                    <a:pt x="159" y="1838"/>
                  </a:cubicBezTo>
                  <a:cubicBezTo>
                    <a:pt x="157" y="1833"/>
                    <a:pt x="156" y="1828"/>
                    <a:pt x="153" y="1824"/>
                  </a:cubicBezTo>
                  <a:cubicBezTo>
                    <a:pt x="148" y="1812"/>
                    <a:pt x="140" y="1802"/>
                    <a:pt x="133" y="1793"/>
                  </a:cubicBezTo>
                  <a:cubicBezTo>
                    <a:pt x="117" y="1774"/>
                    <a:pt x="100" y="1758"/>
                    <a:pt x="82" y="1743"/>
                  </a:cubicBezTo>
                  <a:cubicBezTo>
                    <a:pt x="65" y="1727"/>
                    <a:pt x="48" y="1712"/>
                    <a:pt x="33" y="1695"/>
                  </a:cubicBezTo>
                  <a:cubicBezTo>
                    <a:pt x="26" y="1687"/>
                    <a:pt x="20" y="1679"/>
                    <a:pt x="16" y="1671"/>
                  </a:cubicBezTo>
                  <a:cubicBezTo>
                    <a:pt x="14" y="1667"/>
                    <a:pt x="14" y="1662"/>
                    <a:pt x="13" y="1658"/>
                  </a:cubicBezTo>
                  <a:cubicBezTo>
                    <a:pt x="12" y="1637"/>
                    <a:pt x="20" y="1616"/>
                    <a:pt x="33" y="1599"/>
                  </a:cubicBezTo>
                  <a:cubicBezTo>
                    <a:pt x="45" y="1581"/>
                    <a:pt x="62" y="1565"/>
                    <a:pt x="79" y="1549"/>
                  </a:cubicBezTo>
                  <a:cubicBezTo>
                    <a:pt x="96" y="1534"/>
                    <a:pt x="113" y="1518"/>
                    <a:pt x="129" y="1499"/>
                  </a:cubicBezTo>
                  <a:cubicBezTo>
                    <a:pt x="137" y="1490"/>
                    <a:pt x="144" y="1480"/>
                    <a:pt x="150" y="1469"/>
                  </a:cubicBezTo>
                  <a:cubicBezTo>
                    <a:pt x="154" y="1462"/>
                    <a:pt x="157" y="1455"/>
                    <a:pt x="159" y="1447"/>
                  </a:cubicBezTo>
                  <a:cubicBezTo>
                    <a:pt x="159" y="1406"/>
                    <a:pt x="159" y="1406"/>
                    <a:pt x="159" y="1406"/>
                  </a:cubicBezTo>
                  <a:cubicBezTo>
                    <a:pt x="157" y="1401"/>
                    <a:pt x="156" y="1397"/>
                    <a:pt x="153" y="1392"/>
                  </a:cubicBezTo>
                  <a:cubicBezTo>
                    <a:pt x="148" y="1381"/>
                    <a:pt x="140" y="1371"/>
                    <a:pt x="133" y="1361"/>
                  </a:cubicBezTo>
                  <a:cubicBezTo>
                    <a:pt x="117" y="1343"/>
                    <a:pt x="100" y="1327"/>
                    <a:pt x="82" y="1311"/>
                  </a:cubicBezTo>
                  <a:cubicBezTo>
                    <a:pt x="65" y="1295"/>
                    <a:pt x="48" y="1280"/>
                    <a:pt x="33" y="1263"/>
                  </a:cubicBezTo>
                  <a:cubicBezTo>
                    <a:pt x="26" y="1255"/>
                    <a:pt x="19" y="1247"/>
                    <a:pt x="15" y="1238"/>
                  </a:cubicBezTo>
                  <a:cubicBezTo>
                    <a:pt x="14" y="1235"/>
                    <a:pt x="13" y="1232"/>
                    <a:pt x="13" y="1228"/>
                  </a:cubicBezTo>
                  <a:cubicBezTo>
                    <a:pt x="12" y="1207"/>
                    <a:pt x="20" y="1187"/>
                    <a:pt x="33" y="1169"/>
                  </a:cubicBezTo>
                  <a:cubicBezTo>
                    <a:pt x="45" y="1152"/>
                    <a:pt x="62" y="1136"/>
                    <a:pt x="79" y="1120"/>
                  </a:cubicBezTo>
                  <a:cubicBezTo>
                    <a:pt x="96" y="1104"/>
                    <a:pt x="113" y="1089"/>
                    <a:pt x="129" y="1070"/>
                  </a:cubicBezTo>
                  <a:cubicBezTo>
                    <a:pt x="137" y="1061"/>
                    <a:pt x="144" y="1051"/>
                    <a:pt x="150" y="1039"/>
                  </a:cubicBezTo>
                  <a:cubicBezTo>
                    <a:pt x="154" y="1033"/>
                    <a:pt x="157" y="1025"/>
                    <a:pt x="159" y="1018"/>
                  </a:cubicBezTo>
                  <a:cubicBezTo>
                    <a:pt x="159" y="977"/>
                    <a:pt x="159" y="977"/>
                    <a:pt x="159" y="977"/>
                  </a:cubicBezTo>
                  <a:cubicBezTo>
                    <a:pt x="157" y="972"/>
                    <a:pt x="156" y="967"/>
                    <a:pt x="153" y="963"/>
                  </a:cubicBezTo>
                  <a:cubicBezTo>
                    <a:pt x="148" y="951"/>
                    <a:pt x="140" y="941"/>
                    <a:pt x="133" y="932"/>
                  </a:cubicBezTo>
                  <a:cubicBezTo>
                    <a:pt x="117" y="913"/>
                    <a:pt x="100" y="897"/>
                    <a:pt x="82" y="882"/>
                  </a:cubicBezTo>
                  <a:cubicBezTo>
                    <a:pt x="65" y="866"/>
                    <a:pt x="48" y="851"/>
                    <a:pt x="33" y="834"/>
                  </a:cubicBezTo>
                  <a:cubicBezTo>
                    <a:pt x="27" y="827"/>
                    <a:pt x="21" y="819"/>
                    <a:pt x="16" y="811"/>
                  </a:cubicBezTo>
                  <a:cubicBezTo>
                    <a:pt x="15" y="806"/>
                    <a:pt x="14" y="801"/>
                    <a:pt x="13" y="795"/>
                  </a:cubicBezTo>
                  <a:cubicBezTo>
                    <a:pt x="12" y="774"/>
                    <a:pt x="20" y="754"/>
                    <a:pt x="33" y="737"/>
                  </a:cubicBezTo>
                  <a:cubicBezTo>
                    <a:pt x="45" y="719"/>
                    <a:pt x="62" y="703"/>
                    <a:pt x="79" y="687"/>
                  </a:cubicBezTo>
                  <a:cubicBezTo>
                    <a:pt x="96" y="671"/>
                    <a:pt x="113" y="656"/>
                    <a:pt x="129" y="637"/>
                  </a:cubicBezTo>
                  <a:cubicBezTo>
                    <a:pt x="137" y="628"/>
                    <a:pt x="144" y="618"/>
                    <a:pt x="150" y="607"/>
                  </a:cubicBezTo>
                  <a:cubicBezTo>
                    <a:pt x="154" y="600"/>
                    <a:pt x="157" y="593"/>
                    <a:pt x="159" y="585"/>
                  </a:cubicBezTo>
                  <a:cubicBezTo>
                    <a:pt x="159" y="544"/>
                    <a:pt x="159" y="544"/>
                    <a:pt x="159" y="544"/>
                  </a:cubicBezTo>
                  <a:cubicBezTo>
                    <a:pt x="157" y="539"/>
                    <a:pt x="156" y="535"/>
                    <a:pt x="153" y="530"/>
                  </a:cubicBezTo>
                  <a:cubicBezTo>
                    <a:pt x="148" y="519"/>
                    <a:pt x="140" y="509"/>
                    <a:pt x="133" y="499"/>
                  </a:cubicBezTo>
                  <a:cubicBezTo>
                    <a:pt x="117" y="481"/>
                    <a:pt x="100" y="465"/>
                    <a:pt x="82" y="449"/>
                  </a:cubicBezTo>
                  <a:cubicBezTo>
                    <a:pt x="65" y="433"/>
                    <a:pt x="48" y="418"/>
                    <a:pt x="33" y="401"/>
                  </a:cubicBezTo>
                  <a:cubicBezTo>
                    <a:pt x="27" y="394"/>
                    <a:pt x="21" y="386"/>
                    <a:pt x="16" y="379"/>
                  </a:cubicBezTo>
                  <a:cubicBezTo>
                    <a:pt x="15" y="373"/>
                    <a:pt x="14" y="368"/>
                    <a:pt x="13" y="363"/>
                  </a:cubicBezTo>
                  <a:cubicBezTo>
                    <a:pt x="12" y="342"/>
                    <a:pt x="20" y="322"/>
                    <a:pt x="33" y="304"/>
                  </a:cubicBezTo>
                  <a:cubicBezTo>
                    <a:pt x="45" y="286"/>
                    <a:pt x="62" y="270"/>
                    <a:pt x="79" y="254"/>
                  </a:cubicBezTo>
                  <a:cubicBezTo>
                    <a:pt x="96" y="239"/>
                    <a:pt x="113" y="223"/>
                    <a:pt x="129" y="204"/>
                  </a:cubicBezTo>
                  <a:cubicBezTo>
                    <a:pt x="137" y="195"/>
                    <a:pt x="144" y="185"/>
                    <a:pt x="150" y="174"/>
                  </a:cubicBezTo>
                  <a:cubicBezTo>
                    <a:pt x="154" y="167"/>
                    <a:pt x="157" y="160"/>
                    <a:pt x="159" y="15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7" y="107"/>
                    <a:pt x="156" y="102"/>
                    <a:pt x="153" y="97"/>
                  </a:cubicBezTo>
                  <a:cubicBezTo>
                    <a:pt x="148" y="86"/>
                    <a:pt x="140" y="76"/>
                    <a:pt x="133" y="66"/>
                  </a:cubicBezTo>
                  <a:cubicBezTo>
                    <a:pt x="117" y="48"/>
                    <a:pt x="100" y="32"/>
                    <a:pt x="82" y="16"/>
                  </a:cubicBezTo>
                  <a:cubicBezTo>
                    <a:pt x="76" y="11"/>
                    <a:pt x="71" y="5"/>
                    <a:pt x="65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7" y="8"/>
                    <a:pt x="66" y="16"/>
                    <a:pt x="75" y="24"/>
                  </a:cubicBezTo>
                  <a:cubicBezTo>
                    <a:pt x="92" y="40"/>
                    <a:pt x="109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6"/>
            <p:cNvSpPr>
              <a:spLocks/>
            </p:cNvSpPr>
            <p:nvPr/>
          </p:nvSpPr>
          <p:spPr bwMode="hidden">
            <a:xfrm>
              <a:off x="6088063" y="-1587"/>
              <a:ext cx="501650" cy="6862762"/>
            </a:xfrm>
            <a:custGeom>
              <a:avLst/>
              <a:gdLst>
                <a:gd name="T0" fmla="*/ 0 w 158"/>
                <a:gd name="T1" fmla="*/ 110 h 2159"/>
                <a:gd name="T2" fmla="*/ 0 w 158"/>
                <a:gd name="T3" fmla="*/ 154 h 2159"/>
                <a:gd name="T4" fmla="*/ 36 w 158"/>
                <a:gd name="T5" fmla="*/ 209 h 2159"/>
                <a:gd name="T6" fmla="*/ 125 w 158"/>
                <a:gd name="T7" fmla="*/ 302 h 2159"/>
                <a:gd name="T8" fmla="*/ 137 w 158"/>
                <a:gd name="T9" fmla="*/ 388 h 2159"/>
                <a:gd name="T10" fmla="*/ 23 w 158"/>
                <a:gd name="T11" fmla="*/ 505 h 2159"/>
                <a:gd name="T12" fmla="*/ 0 w 158"/>
                <a:gd name="T13" fmla="*/ 566 h 2159"/>
                <a:gd name="T14" fmla="*/ 7 w 158"/>
                <a:gd name="T15" fmla="*/ 602 h 2159"/>
                <a:gd name="T16" fmla="*/ 62 w 158"/>
                <a:gd name="T17" fmla="*/ 670 h 2159"/>
                <a:gd name="T18" fmla="*/ 139 w 158"/>
                <a:gd name="T19" fmla="*/ 762 h 2159"/>
                <a:gd name="T20" fmla="*/ 122 w 158"/>
                <a:gd name="T21" fmla="*/ 840 h 2159"/>
                <a:gd name="T22" fmla="*/ 4 w 158"/>
                <a:gd name="T23" fmla="*/ 967 h 2159"/>
                <a:gd name="T24" fmla="*/ 0 w 158"/>
                <a:gd name="T25" fmla="*/ 1006 h 2159"/>
                <a:gd name="T26" fmla="*/ 27 w 158"/>
                <a:gd name="T27" fmla="*/ 1064 h 2159"/>
                <a:gd name="T28" fmla="*/ 139 w 158"/>
                <a:gd name="T29" fmla="*/ 1195 h 2159"/>
                <a:gd name="T30" fmla="*/ 122 w 158"/>
                <a:gd name="T31" fmla="*/ 1269 h 2159"/>
                <a:gd name="T32" fmla="*/ 4 w 158"/>
                <a:gd name="T33" fmla="*/ 1396 h 2159"/>
                <a:gd name="T34" fmla="*/ 0 w 158"/>
                <a:gd name="T35" fmla="*/ 1438 h 2159"/>
                <a:gd name="T36" fmla="*/ 27 w 158"/>
                <a:gd name="T37" fmla="*/ 1493 h 2159"/>
                <a:gd name="T38" fmla="*/ 112 w 158"/>
                <a:gd name="T39" fmla="*/ 1580 h 2159"/>
                <a:gd name="T40" fmla="*/ 139 w 158"/>
                <a:gd name="T41" fmla="*/ 1624 h 2159"/>
                <a:gd name="T42" fmla="*/ 122 w 158"/>
                <a:gd name="T43" fmla="*/ 1701 h 2159"/>
                <a:gd name="T44" fmla="*/ 4 w 158"/>
                <a:gd name="T45" fmla="*/ 1828 h 2159"/>
                <a:gd name="T46" fmla="*/ 0 w 158"/>
                <a:gd name="T47" fmla="*/ 1868 h 2159"/>
                <a:gd name="T48" fmla="*/ 27 w 158"/>
                <a:gd name="T49" fmla="*/ 1925 h 2159"/>
                <a:gd name="T50" fmla="*/ 97 w 158"/>
                <a:gd name="T51" fmla="*/ 1995 h 2159"/>
                <a:gd name="T52" fmla="*/ 143 w 158"/>
                <a:gd name="T53" fmla="*/ 2090 h 2159"/>
                <a:gd name="T54" fmla="*/ 95 w 158"/>
                <a:gd name="T55" fmla="*/ 2159 h 2159"/>
                <a:gd name="T56" fmla="*/ 142 w 158"/>
                <a:gd name="T57" fmla="*/ 2122 h 2159"/>
                <a:gd name="T58" fmla="*/ 151 w 158"/>
                <a:gd name="T59" fmla="*/ 2107 h 2159"/>
                <a:gd name="T60" fmla="*/ 141 w 158"/>
                <a:gd name="T61" fmla="*/ 2033 h 2159"/>
                <a:gd name="T62" fmla="*/ 83 w 158"/>
                <a:gd name="T63" fmla="*/ 1966 h 2159"/>
                <a:gd name="T64" fmla="*/ 15 w 158"/>
                <a:gd name="T65" fmla="*/ 1833 h 2159"/>
                <a:gd name="T66" fmla="*/ 130 w 158"/>
                <a:gd name="T67" fmla="*/ 1708 h 2159"/>
                <a:gd name="T68" fmla="*/ 156 w 158"/>
                <a:gd name="T69" fmla="*/ 1637 h 2159"/>
                <a:gd name="T70" fmla="*/ 83 w 158"/>
                <a:gd name="T71" fmla="*/ 1535 h 2159"/>
                <a:gd name="T72" fmla="*/ 15 w 158"/>
                <a:gd name="T73" fmla="*/ 1402 h 2159"/>
                <a:gd name="T74" fmla="*/ 130 w 158"/>
                <a:gd name="T75" fmla="*/ 1276 h 2159"/>
                <a:gd name="T76" fmla="*/ 145 w 158"/>
                <a:gd name="T77" fmla="*/ 1256 h 2159"/>
                <a:gd name="T78" fmla="*/ 156 w 158"/>
                <a:gd name="T79" fmla="*/ 1206 h 2159"/>
                <a:gd name="T80" fmla="*/ 132 w 158"/>
                <a:gd name="T81" fmla="*/ 1158 h 2159"/>
                <a:gd name="T82" fmla="*/ 9 w 158"/>
                <a:gd name="T83" fmla="*/ 1000 h 2159"/>
                <a:gd name="T84" fmla="*/ 80 w 158"/>
                <a:gd name="T85" fmla="*/ 896 h 2159"/>
                <a:gd name="T86" fmla="*/ 157 w 158"/>
                <a:gd name="T87" fmla="*/ 796 h 2159"/>
                <a:gd name="T88" fmla="*/ 132 w 158"/>
                <a:gd name="T89" fmla="*/ 726 h 2159"/>
                <a:gd name="T90" fmla="*/ 9 w 158"/>
                <a:gd name="T91" fmla="*/ 568 h 2159"/>
                <a:gd name="T92" fmla="*/ 80 w 158"/>
                <a:gd name="T93" fmla="*/ 464 h 2159"/>
                <a:gd name="T94" fmla="*/ 157 w 158"/>
                <a:gd name="T95" fmla="*/ 364 h 2159"/>
                <a:gd name="T96" fmla="*/ 132 w 158"/>
                <a:gd name="T97" fmla="*/ 293 h 2159"/>
                <a:gd name="T98" fmla="*/ 9 w 158"/>
                <a:gd name="T99" fmla="*/ 135 h 2159"/>
                <a:gd name="T100" fmla="*/ 80 w 158"/>
                <a:gd name="T101" fmla="*/ 31 h 2159"/>
                <a:gd name="T102" fmla="*/ 72 w 158"/>
                <a:gd name="T103" fmla="*/ 23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8" h="2159">
                  <a:moveTo>
                    <a:pt x="23" y="72"/>
                  </a:moveTo>
                  <a:cubicBezTo>
                    <a:pt x="16" y="81"/>
                    <a:pt x="9" y="91"/>
                    <a:pt x="4" y="102"/>
                  </a:cubicBezTo>
                  <a:cubicBezTo>
                    <a:pt x="3" y="104"/>
                    <a:pt x="1" y="107"/>
                    <a:pt x="0" y="110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2" y="159"/>
                    <a:pt x="4" y="164"/>
                    <a:pt x="7" y="170"/>
                  </a:cubicBezTo>
                  <a:cubicBezTo>
                    <a:pt x="12" y="180"/>
                    <a:pt x="19" y="190"/>
                    <a:pt x="27" y="198"/>
                  </a:cubicBezTo>
                  <a:cubicBezTo>
                    <a:pt x="30" y="202"/>
                    <a:pt x="33" y="206"/>
                    <a:pt x="36" y="209"/>
                  </a:cubicBezTo>
                  <a:cubicBezTo>
                    <a:pt x="44" y="219"/>
                    <a:pt x="53" y="228"/>
                    <a:pt x="62" y="237"/>
                  </a:cubicBezTo>
                  <a:cubicBezTo>
                    <a:pt x="79" y="254"/>
                    <a:pt x="96" y="269"/>
                    <a:pt x="112" y="286"/>
                  </a:cubicBezTo>
                  <a:cubicBezTo>
                    <a:pt x="117" y="291"/>
                    <a:pt x="121" y="297"/>
                    <a:pt x="125" y="302"/>
                  </a:cubicBezTo>
                  <a:cubicBezTo>
                    <a:pt x="131" y="311"/>
                    <a:pt x="136" y="320"/>
                    <a:pt x="139" y="329"/>
                  </a:cubicBezTo>
                  <a:cubicBezTo>
                    <a:pt x="143" y="340"/>
                    <a:pt x="144" y="352"/>
                    <a:pt x="143" y="363"/>
                  </a:cubicBezTo>
                  <a:cubicBezTo>
                    <a:pt x="142" y="372"/>
                    <a:pt x="140" y="380"/>
                    <a:pt x="137" y="388"/>
                  </a:cubicBezTo>
                  <a:cubicBezTo>
                    <a:pt x="132" y="395"/>
                    <a:pt x="127" y="401"/>
                    <a:pt x="122" y="407"/>
                  </a:cubicBezTo>
                  <a:cubicBezTo>
                    <a:pt x="107" y="424"/>
                    <a:pt x="89" y="440"/>
                    <a:pt x="72" y="455"/>
                  </a:cubicBezTo>
                  <a:cubicBezTo>
                    <a:pt x="55" y="471"/>
                    <a:pt x="38" y="487"/>
                    <a:pt x="23" y="505"/>
                  </a:cubicBezTo>
                  <a:cubicBezTo>
                    <a:pt x="16" y="514"/>
                    <a:pt x="9" y="524"/>
                    <a:pt x="4" y="534"/>
                  </a:cubicBezTo>
                  <a:cubicBezTo>
                    <a:pt x="3" y="537"/>
                    <a:pt x="1" y="540"/>
                    <a:pt x="0" y="543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0" y="577"/>
                    <a:pt x="0" y="577"/>
                    <a:pt x="0" y="577"/>
                  </a:cubicBezTo>
                  <a:cubicBezTo>
                    <a:pt x="0" y="587"/>
                    <a:pt x="0" y="587"/>
                    <a:pt x="0" y="587"/>
                  </a:cubicBezTo>
                  <a:cubicBezTo>
                    <a:pt x="2" y="592"/>
                    <a:pt x="4" y="597"/>
                    <a:pt x="7" y="602"/>
                  </a:cubicBezTo>
                  <a:cubicBezTo>
                    <a:pt x="12" y="613"/>
                    <a:pt x="19" y="622"/>
                    <a:pt x="27" y="631"/>
                  </a:cubicBezTo>
                  <a:cubicBezTo>
                    <a:pt x="30" y="635"/>
                    <a:pt x="33" y="638"/>
                    <a:pt x="36" y="642"/>
                  </a:cubicBezTo>
                  <a:cubicBezTo>
                    <a:pt x="44" y="652"/>
                    <a:pt x="53" y="661"/>
                    <a:pt x="62" y="670"/>
                  </a:cubicBezTo>
                  <a:cubicBezTo>
                    <a:pt x="79" y="686"/>
                    <a:pt x="96" y="702"/>
                    <a:pt x="112" y="719"/>
                  </a:cubicBezTo>
                  <a:cubicBezTo>
                    <a:pt x="117" y="724"/>
                    <a:pt x="121" y="730"/>
                    <a:pt x="125" y="735"/>
                  </a:cubicBezTo>
                  <a:cubicBezTo>
                    <a:pt x="131" y="744"/>
                    <a:pt x="136" y="753"/>
                    <a:pt x="139" y="762"/>
                  </a:cubicBezTo>
                  <a:cubicBezTo>
                    <a:pt x="143" y="773"/>
                    <a:pt x="144" y="785"/>
                    <a:pt x="143" y="796"/>
                  </a:cubicBezTo>
                  <a:cubicBezTo>
                    <a:pt x="142" y="805"/>
                    <a:pt x="140" y="813"/>
                    <a:pt x="137" y="821"/>
                  </a:cubicBezTo>
                  <a:cubicBezTo>
                    <a:pt x="132" y="827"/>
                    <a:pt x="127" y="834"/>
                    <a:pt x="122" y="840"/>
                  </a:cubicBezTo>
                  <a:cubicBezTo>
                    <a:pt x="107" y="857"/>
                    <a:pt x="89" y="872"/>
                    <a:pt x="72" y="888"/>
                  </a:cubicBezTo>
                  <a:cubicBezTo>
                    <a:pt x="55" y="904"/>
                    <a:pt x="38" y="920"/>
                    <a:pt x="23" y="938"/>
                  </a:cubicBezTo>
                  <a:cubicBezTo>
                    <a:pt x="16" y="947"/>
                    <a:pt x="9" y="957"/>
                    <a:pt x="4" y="967"/>
                  </a:cubicBezTo>
                  <a:cubicBezTo>
                    <a:pt x="3" y="970"/>
                    <a:pt x="1" y="973"/>
                    <a:pt x="0" y="976"/>
                  </a:cubicBezTo>
                  <a:cubicBezTo>
                    <a:pt x="0" y="995"/>
                    <a:pt x="0" y="995"/>
                    <a:pt x="0" y="995"/>
                  </a:cubicBezTo>
                  <a:cubicBezTo>
                    <a:pt x="0" y="1006"/>
                    <a:pt x="0" y="1006"/>
                    <a:pt x="0" y="1006"/>
                  </a:cubicBezTo>
                  <a:cubicBezTo>
                    <a:pt x="0" y="1019"/>
                    <a:pt x="0" y="1019"/>
                    <a:pt x="0" y="1019"/>
                  </a:cubicBezTo>
                  <a:cubicBezTo>
                    <a:pt x="2" y="1025"/>
                    <a:pt x="4" y="1030"/>
                    <a:pt x="7" y="1035"/>
                  </a:cubicBezTo>
                  <a:cubicBezTo>
                    <a:pt x="12" y="1046"/>
                    <a:pt x="19" y="1055"/>
                    <a:pt x="27" y="1064"/>
                  </a:cubicBezTo>
                  <a:cubicBezTo>
                    <a:pt x="42" y="1082"/>
                    <a:pt x="59" y="1098"/>
                    <a:pt x="76" y="1113"/>
                  </a:cubicBezTo>
                  <a:cubicBezTo>
                    <a:pt x="93" y="1129"/>
                    <a:pt x="110" y="1146"/>
                    <a:pt x="123" y="1164"/>
                  </a:cubicBezTo>
                  <a:cubicBezTo>
                    <a:pt x="130" y="1174"/>
                    <a:pt x="135" y="1184"/>
                    <a:pt x="139" y="1195"/>
                  </a:cubicBezTo>
                  <a:cubicBezTo>
                    <a:pt x="143" y="1206"/>
                    <a:pt x="144" y="1218"/>
                    <a:pt x="143" y="1229"/>
                  </a:cubicBezTo>
                  <a:cubicBezTo>
                    <a:pt x="143" y="1234"/>
                    <a:pt x="142" y="1239"/>
                    <a:pt x="140" y="1244"/>
                  </a:cubicBezTo>
                  <a:cubicBezTo>
                    <a:pt x="135" y="1253"/>
                    <a:pt x="129" y="1261"/>
                    <a:pt x="122" y="1269"/>
                  </a:cubicBezTo>
                  <a:cubicBezTo>
                    <a:pt x="107" y="1286"/>
                    <a:pt x="89" y="1302"/>
                    <a:pt x="72" y="1318"/>
                  </a:cubicBezTo>
                  <a:cubicBezTo>
                    <a:pt x="55" y="1333"/>
                    <a:pt x="38" y="1349"/>
                    <a:pt x="23" y="1367"/>
                  </a:cubicBezTo>
                  <a:cubicBezTo>
                    <a:pt x="16" y="1376"/>
                    <a:pt x="9" y="1386"/>
                    <a:pt x="4" y="1396"/>
                  </a:cubicBezTo>
                  <a:cubicBezTo>
                    <a:pt x="3" y="1399"/>
                    <a:pt x="1" y="1402"/>
                    <a:pt x="0" y="1405"/>
                  </a:cubicBezTo>
                  <a:cubicBezTo>
                    <a:pt x="0" y="1427"/>
                    <a:pt x="0" y="1427"/>
                    <a:pt x="0" y="1427"/>
                  </a:cubicBezTo>
                  <a:cubicBezTo>
                    <a:pt x="0" y="1438"/>
                    <a:pt x="0" y="1438"/>
                    <a:pt x="0" y="1438"/>
                  </a:cubicBezTo>
                  <a:cubicBezTo>
                    <a:pt x="0" y="1449"/>
                    <a:pt x="0" y="1449"/>
                    <a:pt x="0" y="1449"/>
                  </a:cubicBezTo>
                  <a:cubicBezTo>
                    <a:pt x="2" y="1454"/>
                    <a:pt x="4" y="1459"/>
                    <a:pt x="7" y="1464"/>
                  </a:cubicBezTo>
                  <a:cubicBezTo>
                    <a:pt x="12" y="1475"/>
                    <a:pt x="19" y="1484"/>
                    <a:pt x="27" y="1493"/>
                  </a:cubicBezTo>
                  <a:cubicBezTo>
                    <a:pt x="34" y="1502"/>
                    <a:pt x="41" y="1510"/>
                    <a:pt x="49" y="1517"/>
                  </a:cubicBezTo>
                  <a:cubicBezTo>
                    <a:pt x="54" y="1522"/>
                    <a:pt x="58" y="1526"/>
                    <a:pt x="62" y="1531"/>
                  </a:cubicBezTo>
                  <a:cubicBezTo>
                    <a:pt x="79" y="1547"/>
                    <a:pt x="96" y="1563"/>
                    <a:pt x="112" y="1580"/>
                  </a:cubicBezTo>
                  <a:cubicBezTo>
                    <a:pt x="114" y="1582"/>
                    <a:pt x="115" y="1584"/>
                    <a:pt x="117" y="1586"/>
                  </a:cubicBezTo>
                  <a:cubicBezTo>
                    <a:pt x="119" y="1589"/>
                    <a:pt x="121" y="1591"/>
                    <a:pt x="123" y="1594"/>
                  </a:cubicBezTo>
                  <a:cubicBezTo>
                    <a:pt x="130" y="1603"/>
                    <a:pt x="135" y="1613"/>
                    <a:pt x="139" y="1624"/>
                  </a:cubicBezTo>
                  <a:cubicBezTo>
                    <a:pt x="143" y="1635"/>
                    <a:pt x="144" y="1647"/>
                    <a:pt x="143" y="1658"/>
                  </a:cubicBezTo>
                  <a:cubicBezTo>
                    <a:pt x="142" y="1666"/>
                    <a:pt x="141" y="1673"/>
                    <a:pt x="138" y="1680"/>
                  </a:cubicBezTo>
                  <a:cubicBezTo>
                    <a:pt x="133" y="1687"/>
                    <a:pt x="128" y="1694"/>
                    <a:pt x="122" y="1701"/>
                  </a:cubicBezTo>
                  <a:cubicBezTo>
                    <a:pt x="107" y="1718"/>
                    <a:pt x="89" y="1733"/>
                    <a:pt x="72" y="1749"/>
                  </a:cubicBezTo>
                  <a:cubicBezTo>
                    <a:pt x="55" y="1765"/>
                    <a:pt x="38" y="1781"/>
                    <a:pt x="23" y="1799"/>
                  </a:cubicBezTo>
                  <a:cubicBezTo>
                    <a:pt x="16" y="1808"/>
                    <a:pt x="9" y="1818"/>
                    <a:pt x="4" y="1828"/>
                  </a:cubicBezTo>
                  <a:cubicBezTo>
                    <a:pt x="3" y="1831"/>
                    <a:pt x="1" y="1834"/>
                    <a:pt x="0" y="1837"/>
                  </a:cubicBezTo>
                  <a:cubicBezTo>
                    <a:pt x="0" y="1857"/>
                    <a:pt x="0" y="1857"/>
                    <a:pt x="0" y="1857"/>
                  </a:cubicBezTo>
                  <a:cubicBezTo>
                    <a:pt x="0" y="1868"/>
                    <a:pt x="0" y="1868"/>
                    <a:pt x="0" y="1868"/>
                  </a:cubicBezTo>
                  <a:cubicBezTo>
                    <a:pt x="0" y="1880"/>
                    <a:pt x="0" y="1880"/>
                    <a:pt x="0" y="1880"/>
                  </a:cubicBezTo>
                  <a:cubicBezTo>
                    <a:pt x="2" y="1886"/>
                    <a:pt x="4" y="1891"/>
                    <a:pt x="7" y="1896"/>
                  </a:cubicBezTo>
                  <a:cubicBezTo>
                    <a:pt x="12" y="1907"/>
                    <a:pt x="19" y="1916"/>
                    <a:pt x="27" y="1925"/>
                  </a:cubicBezTo>
                  <a:cubicBezTo>
                    <a:pt x="42" y="1943"/>
                    <a:pt x="59" y="1958"/>
                    <a:pt x="76" y="1974"/>
                  </a:cubicBezTo>
                  <a:cubicBezTo>
                    <a:pt x="76" y="1975"/>
                    <a:pt x="76" y="1975"/>
                    <a:pt x="77" y="1975"/>
                  </a:cubicBezTo>
                  <a:cubicBezTo>
                    <a:pt x="84" y="1982"/>
                    <a:pt x="90" y="1988"/>
                    <a:pt x="97" y="1995"/>
                  </a:cubicBezTo>
                  <a:cubicBezTo>
                    <a:pt x="106" y="2004"/>
                    <a:pt x="115" y="2014"/>
                    <a:pt x="123" y="2025"/>
                  </a:cubicBezTo>
                  <a:cubicBezTo>
                    <a:pt x="130" y="2035"/>
                    <a:pt x="135" y="2045"/>
                    <a:pt x="139" y="2056"/>
                  </a:cubicBezTo>
                  <a:cubicBezTo>
                    <a:pt x="143" y="2067"/>
                    <a:pt x="144" y="2078"/>
                    <a:pt x="143" y="2090"/>
                  </a:cubicBezTo>
                  <a:cubicBezTo>
                    <a:pt x="142" y="2096"/>
                    <a:pt x="141" y="2102"/>
                    <a:pt x="139" y="2108"/>
                  </a:cubicBezTo>
                  <a:cubicBezTo>
                    <a:pt x="134" y="2116"/>
                    <a:pt x="128" y="2124"/>
                    <a:pt x="122" y="2131"/>
                  </a:cubicBezTo>
                  <a:cubicBezTo>
                    <a:pt x="113" y="2141"/>
                    <a:pt x="104" y="2150"/>
                    <a:pt x="95" y="2159"/>
                  </a:cubicBezTo>
                  <a:cubicBezTo>
                    <a:pt x="110" y="2159"/>
                    <a:pt x="110" y="2159"/>
                    <a:pt x="110" y="2159"/>
                  </a:cubicBezTo>
                  <a:cubicBezTo>
                    <a:pt x="117" y="2152"/>
                    <a:pt x="124" y="2145"/>
                    <a:pt x="130" y="2138"/>
                  </a:cubicBezTo>
                  <a:cubicBezTo>
                    <a:pt x="134" y="2133"/>
                    <a:pt x="138" y="2128"/>
                    <a:pt x="142" y="2122"/>
                  </a:cubicBezTo>
                  <a:cubicBezTo>
                    <a:pt x="143" y="2122"/>
                    <a:pt x="143" y="2122"/>
                    <a:pt x="143" y="2122"/>
                  </a:cubicBezTo>
                  <a:cubicBezTo>
                    <a:pt x="143" y="2122"/>
                    <a:pt x="143" y="2121"/>
                    <a:pt x="143" y="2120"/>
                  </a:cubicBezTo>
                  <a:cubicBezTo>
                    <a:pt x="146" y="2116"/>
                    <a:pt x="149" y="2112"/>
                    <a:pt x="151" y="2107"/>
                  </a:cubicBezTo>
                  <a:cubicBezTo>
                    <a:pt x="154" y="2101"/>
                    <a:pt x="156" y="2095"/>
                    <a:pt x="157" y="2088"/>
                  </a:cubicBezTo>
                  <a:cubicBezTo>
                    <a:pt x="158" y="2080"/>
                    <a:pt x="157" y="2074"/>
                    <a:pt x="156" y="2068"/>
                  </a:cubicBezTo>
                  <a:cubicBezTo>
                    <a:pt x="153" y="2055"/>
                    <a:pt x="147" y="2043"/>
                    <a:pt x="141" y="2033"/>
                  </a:cubicBezTo>
                  <a:cubicBezTo>
                    <a:pt x="140" y="2032"/>
                    <a:pt x="139" y="2030"/>
                    <a:pt x="138" y="2029"/>
                  </a:cubicBezTo>
                  <a:cubicBezTo>
                    <a:pt x="136" y="2026"/>
                    <a:pt x="134" y="2022"/>
                    <a:pt x="132" y="2019"/>
                  </a:cubicBezTo>
                  <a:cubicBezTo>
                    <a:pt x="117" y="1999"/>
                    <a:pt x="100" y="1982"/>
                    <a:pt x="83" y="1966"/>
                  </a:cubicBezTo>
                  <a:cubicBezTo>
                    <a:pt x="67" y="1950"/>
                    <a:pt x="50" y="1935"/>
                    <a:pt x="35" y="1917"/>
                  </a:cubicBezTo>
                  <a:cubicBezTo>
                    <a:pt x="21" y="1901"/>
                    <a:pt x="10" y="1881"/>
                    <a:pt x="9" y="1861"/>
                  </a:cubicBezTo>
                  <a:cubicBezTo>
                    <a:pt x="8" y="1852"/>
                    <a:pt x="10" y="1843"/>
                    <a:pt x="15" y="1833"/>
                  </a:cubicBezTo>
                  <a:cubicBezTo>
                    <a:pt x="19" y="1824"/>
                    <a:pt x="25" y="1815"/>
                    <a:pt x="32" y="1806"/>
                  </a:cubicBezTo>
                  <a:cubicBezTo>
                    <a:pt x="46" y="1789"/>
                    <a:pt x="63" y="1773"/>
                    <a:pt x="80" y="1757"/>
                  </a:cubicBezTo>
                  <a:cubicBezTo>
                    <a:pt x="97" y="1741"/>
                    <a:pt x="114" y="1726"/>
                    <a:pt x="130" y="1708"/>
                  </a:cubicBezTo>
                  <a:cubicBezTo>
                    <a:pt x="138" y="1698"/>
                    <a:pt x="146" y="1689"/>
                    <a:pt x="151" y="1677"/>
                  </a:cubicBezTo>
                  <a:cubicBezTo>
                    <a:pt x="154" y="1671"/>
                    <a:pt x="156" y="1664"/>
                    <a:pt x="157" y="1657"/>
                  </a:cubicBezTo>
                  <a:cubicBezTo>
                    <a:pt x="158" y="1650"/>
                    <a:pt x="157" y="1644"/>
                    <a:pt x="156" y="1637"/>
                  </a:cubicBezTo>
                  <a:cubicBezTo>
                    <a:pt x="153" y="1625"/>
                    <a:pt x="148" y="1614"/>
                    <a:pt x="142" y="1605"/>
                  </a:cubicBezTo>
                  <a:cubicBezTo>
                    <a:pt x="139" y="1599"/>
                    <a:pt x="135" y="1593"/>
                    <a:pt x="132" y="1588"/>
                  </a:cubicBezTo>
                  <a:cubicBezTo>
                    <a:pt x="117" y="1567"/>
                    <a:pt x="100" y="1551"/>
                    <a:pt x="83" y="1535"/>
                  </a:cubicBezTo>
                  <a:cubicBezTo>
                    <a:pt x="67" y="1519"/>
                    <a:pt x="50" y="1503"/>
                    <a:pt x="35" y="1486"/>
                  </a:cubicBezTo>
                  <a:cubicBezTo>
                    <a:pt x="21" y="1469"/>
                    <a:pt x="10" y="1450"/>
                    <a:pt x="9" y="1430"/>
                  </a:cubicBezTo>
                  <a:cubicBezTo>
                    <a:pt x="8" y="1421"/>
                    <a:pt x="10" y="1411"/>
                    <a:pt x="15" y="1402"/>
                  </a:cubicBezTo>
                  <a:cubicBezTo>
                    <a:pt x="19" y="1392"/>
                    <a:pt x="25" y="1383"/>
                    <a:pt x="32" y="1375"/>
                  </a:cubicBezTo>
                  <a:cubicBezTo>
                    <a:pt x="46" y="1357"/>
                    <a:pt x="63" y="1342"/>
                    <a:pt x="80" y="1326"/>
                  </a:cubicBezTo>
                  <a:cubicBezTo>
                    <a:pt x="97" y="1310"/>
                    <a:pt x="114" y="1294"/>
                    <a:pt x="130" y="1276"/>
                  </a:cubicBezTo>
                  <a:cubicBezTo>
                    <a:pt x="134" y="1271"/>
                    <a:pt x="138" y="1266"/>
                    <a:pt x="142" y="1261"/>
                  </a:cubicBezTo>
                  <a:cubicBezTo>
                    <a:pt x="143" y="1261"/>
                    <a:pt x="143" y="1261"/>
                    <a:pt x="143" y="1261"/>
                  </a:cubicBezTo>
                  <a:cubicBezTo>
                    <a:pt x="144" y="1259"/>
                    <a:pt x="144" y="1258"/>
                    <a:pt x="145" y="1256"/>
                  </a:cubicBezTo>
                  <a:cubicBezTo>
                    <a:pt x="147" y="1252"/>
                    <a:pt x="149" y="1249"/>
                    <a:pt x="151" y="1245"/>
                  </a:cubicBezTo>
                  <a:cubicBezTo>
                    <a:pt x="154" y="1239"/>
                    <a:pt x="156" y="1233"/>
                    <a:pt x="157" y="1226"/>
                  </a:cubicBezTo>
                  <a:cubicBezTo>
                    <a:pt x="158" y="1218"/>
                    <a:pt x="157" y="1212"/>
                    <a:pt x="156" y="1206"/>
                  </a:cubicBezTo>
                  <a:cubicBezTo>
                    <a:pt x="153" y="1193"/>
                    <a:pt x="147" y="1181"/>
                    <a:pt x="141" y="1171"/>
                  </a:cubicBezTo>
                  <a:cubicBezTo>
                    <a:pt x="138" y="1168"/>
                    <a:pt x="136" y="1164"/>
                    <a:pt x="133" y="1161"/>
                  </a:cubicBezTo>
                  <a:cubicBezTo>
                    <a:pt x="133" y="1160"/>
                    <a:pt x="132" y="1159"/>
                    <a:pt x="132" y="1158"/>
                  </a:cubicBezTo>
                  <a:cubicBezTo>
                    <a:pt x="117" y="1138"/>
                    <a:pt x="100" y="1122"/>
                    <a:pt x="83" y="1105"/>
                  </a:cubicBezTo>
                  <a:cubicBezTo>
                    <a:pt x="67" y="1089"/>
                    <a:pt x="50" y="1074"/>
                    <a:pt x="35" y="1057"/>
                  </a:cubicBezTo>
                  <a:cubicBezTo>
                    <a:pt x="21" y="1040"/>
                    <a:pt x="10" y="1020"/>
                    <a:pt x="9" y="1000"/>
                  </a:cubicBezTo>
                  <a:cubicBezTo>
                    <a:pt x="8" y="991"/>
                    <a:pt x="10" y="982"/>
                    <a:pt x="15" y="972"/>
                  </a:cubicBezTo>
                  <a:cubicBezTo>
                    <a:pt x="19" y="963"/>
                    <a:pt x="25" y="954"/>
                    <a:pt x="32" y="945"/>
                  </a:cubicBezTo>
                  <a:cubicBezTo>
                    <a:pt x="46" y="928"/>
                    <a:pt x="63" y="912"/>
                    <a:pt x="80" y="896"/>
                  </a:cubicBezTo>
                  <a:cubicBezTo>
                    <a:pt x="97" y="880"/>
                    <a:pt x="114" y="865"/>
                    <a:pt x="130" y="847"/>
                  </a:cubicBezTo>
                  <a:cubicBezTo>
                    <a:pt x="138" y="837"/>
                    <a:pt x="146" y="828"/>
                    <a:pt x="151" y="816"/>
                  </a:cubicBezTo>
                  <a:cubicBezTo>
                    <a:pt x="154" y="810"/>
                    <a:pt x="156" y="803"/>
                    <a:pt x="157" y="796"/>
                  </a:cubicBezTo>
                  <a:cubicBezTo>
                    <a:pt x="158" y="789"/>
                    <a:pt x="157" y="783"/>
                    <a:pt x="156" y="776"/>
                  </a:cubicBezTo>
                  <a:cubicBezTo>
                    <a:pt x="153" y="766"/>
                    <a:pt x="149" y="756"/>
                    <a:pt x="144" y="748"/>
                  </a:cubicBezTo>
                  <a:cubicBezTo>
                    <a:pt x="141" y="740"/>
                    <a:pt x="136" y="732"/>
                    <a:pt x="132" y="726"/>
                  </a:cubicBezTo>
                  <a:cubicBezTo>
                    <a:pt x="117" y="705"/>
                    <a:pt x="100" y="689"/>
                    <a:pt x="83" y="673"/>
                  </a:cubicBezTo>
                  <a:cubicBezTo>
                    <a:pt x="67" y="656"/>
                    <a:pt x="50" y="641"/>
                    <a:pt x="35" y="624"/>
                  </a:cubicBezTo>
                  <a:cubicBezTo>
                    <a:pt x="21" y="607"/>
                    <a:pt x="10" y="588"/>
                    <a:pt x="9" y="568"/>
                  </a:cubicBezTo>
                  <a:cubicBezTo>
                    <a:pt x="8" y="558"/>
                    <a:pt x="10" y="549"/>
                    <a:pt x="15" y="540"/>
                  </a:cubicBezTo>
                  <a:cubicBezTo>
                    <a:pt x="19" y="530"/>
                    <a:pt x="25" y="521"/>
                    <a:pt x="32" y="513"/>
                  </a:cubicBezTo>
                  <a:cubicBezTo>
                    <a:pt x="46" y="495"/>
                    <a:pt x="63" y="480"/>
                    <a:pt x="80" y="464"/>
                  </a:cubicBezTo>
                  <a:cubicBezTo>
                    <a:pt x="97" y="448"/>
                    <a:pt x="114" y="432"/>
                    <a:pt x="130" y="414"/>
                  </a:cubicBezTo>
                  <a:cubicBezTo>
                    <a:pt x="138" y="405"/>
                    <a:pt x="146" y="395"/>
                    <a:pt x="151" y="383"/>
                  </a:cubicBezTo>
                  <a:cubicBezTo>
                    <a:pt x="154" y="377"/>
                    <a:pt x="156" y="371"/>
                    <a:pt x="157" y="364"/>
                  </a:cubicBezTo>
                  <a:cubicBezTo>
                    <a:pt x="158" y="356"/>
                    <a:pt x="157" y="350"/>
                    <a:pt x="156" y="344"/>
                  </a:cubicBezTo>
                  <a:cubicBezTo>
                    <a:pt x="153" y="333"/>
                    <a:pt x="149" y="324"/>
                    <a:pt x="144" y="315"/>
                  </a:cubicBezTo>
                  <a:cubicBezTo>
                    <a:pt x="141" y="307"/>
                    <a:pt x="136" y="300"/>
                    <a:pt x="132" y="293"/>
                  </a:cubicBezTo>
                  <a:cubicBezTo>
                    <a:pt x="117" y="273"/>
                    <a:pt x="100" y="256"/>
                    <a:pt x="83" y="240"/>
                  </a:cubicBezTo>
                  <a:cubicBezTo>
                    <a:pt x="67" y="224"/>
                    <a:pt x="50" y="208"/>
                    <a:pt x="35" y="191"/>
                  </a:cubicBezTo>
                  <a:cubicBezTo>
                    <a:pt x="21" y="174"/>
                    <a:pt x="10" y="155"/>
                    <a:pt x="9" y="135"/>
                  </a:cubicBezTo>
                  <a:cubicBezTo>
                    <a:pt x="8" y="126"/>
                    <a:pt x="10" y="116"/>
                    <a:pt x="15" y="107"/>
                  </a:cubicBezTo>
                  <a:cubicBezTo>
                    <a:pt x="19" y="97"/>
                    <a:pt x="25" y="88"/>
                    <a:pt x="32" y="80"/>
                  </a:cubicBezTo>
                  <a:cubicBezTo>
                    <a:pt x="46" y="63"/>
                    <a:pt x="63" y="47"/>
                    <a:pt x="80" y="31"/>
                  </a:cubicBezTo>
                  <a:cubicBezTo>
                    <a:pt x="91" y="21"/>
                    <a:pt x="102" y="10"/>
                    <a:pt x="112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89" y="7"/>
                    <a:pt x="81" y="15"/>
                    <a:pt x="72" y="23"/>
                  </a:cubicBezTo>
                  <a:cubicBezTo>
                    <a:pt x="55" y="39"/>
                    <a:pt x="38" y="54"/>
                    <a:pt x="23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7"/>
            <p:cNvSpPr>
              <a:spLocks/>
            </p:cNvSpPr>
            <p:nvPr/>
          </p:nvSpPr>
          <p:spPr bwMode="hidden">
            <a:xfrm>
              <a:off x="7107238" y="-1587"/>
              <a:ext cx="508000" cy="6862762"/>
            </a:xfrm>
            <a:custGeom>
              <a:avLst/>
              <a:gdLst>
                <a:gd name="T0" fmla="*/ 0 w 160"/>
                <a:gd name="T1" fmla="*/ 120 h 2159"/>
                <a:gd name="T2" fmla="*/ 1 w 160"/>
                <a:gd name="T3" fmla="*/ 135 h 2159"/>
                <a:gd name="T4" fmla="*/ 9 w 160"/>
                <a:gd name="T5" fmla="*/ 170 h 2159"/>
                <a:gd name="T6" fmla="*/ 65 w 160"/>
                <a:gd name="T7" fmla="*/ 237 h 2159"/>
                <a:gd name="T8" fmla="*/ 141 w 160"/>
                <a:gd name="T9" fmla="*/ 329 h 2159"/>
                <a:gd name="T10" fmla="*/ 124 w 160"/>
                <a:gd name="T11" fmla="*/ 407 h 2159"/>
                <a:gd name="T12" fmla="*/ 6 w 160"/>
                <a:gd name="T13" fmla="*/ 534 h 2159"/>
                <a:gd name="T14" fmla="*/ 0 w 160"/>
                <a:gd name="T15" fmla="*/ 564 h 2159"/>
                <a:gd name="T16" fmla="*/ 0 w 160"/>
                <a:gd name="T17" fmla="*/ 576 h 2159"/>
                <a:gd name="T18" fmla="*/ 38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1 w 160"/>
                <a:gd name="T33" fmla="*/ 1195 h 2159"/>
                <a:gd name="T34" fmla="*/ 124 w 160"/>
                <a:gd name="T35" fmla="*/ 1269 h 2159"/>
                <a:gd name="T36" fmla="*/ 6 w 160"/>
                <a:gd name="T37" fmla="*/ 1396 h 2159"/>
                <a:gd name="T38" fmla="*/ 0 w 160"/>
                <a:gd name="T39" fmla="*/ 1425 h 2159"/>
                <a:gd name="T40" fmla="*/ 0 w 160"/>
                <a:gd name="T41" fmla="*/ 1438 h 2159"/>
                <a:gd name="T42" fmla="*/ 51 w 160"/>
                <a:gd name="T43" fmla="*/ 1518 h 2159"/>
                <a:gd name="T44" fmla="*/ 119 w 160"/>
                <a:gd name="T45" fmla="*/ 1586 h 2159"/>
                <a:gd name="T46" fmla="*/ 145 w 160"/>
                <a:gd name="T47" fmla="*/ 1658 h 2159"/>
                <a:gd name="T48" fmla="*/ 75 w 160"/>
                <a:gd name="T49" fmla="*/ 1749 h 2159"/>
                <a:gd name="T50" fmla="*/ 0 w 160"/>
                <a:gd name="T51" fmla="*/ 1846 h 2159"/>
                <a:gd name="T52" fmla="*/ 1 w 160"/>
                <a:gd name="T53" fmla="*/ 1859 h 2159"/>
                <a:gd name="T54" fmla="*/ 9 w 160"/>
                <a:gd name="T55" fmla="*/ 1896 h 2159"/>
                <a:gd name="T56" fmla="*/ 79 w 160"/>
                <a:gd name="T57" fmla="*/ 1975 h 2159"/>
                <a:gd name="T58" fmla="*/ 141 w 160"/>
                <a:gd name="T59" fmla="*/ 2056 h 2159"/>
                <a:gd name="T60" fmla="*/ 124 w 160"/>
                <a:gd name="T61" fmla="*/ 2131 h 2159"/>
                <a:gd name="T62" fmla="*/ 132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4 w 160"/>
                <a:gd name="T69" fmla="*/ 2019 h 2159"/>
                <a:gd name="T70" fmla="*/ 11 w 160"/>
                <a:gd name="T71" fmla="*/ 1861 h 2159"/>
                <a:gd name="T72" fmla="*/ 82 w 160"/>
                <a:gd name="T73" fmla="*/ 1757 h 2159"/>
                <a:gd name="T74" fmla="*/ 159 w 160"/>
                <a:gd name="T75" fmla="*/ 1657 h 2159"/>
                <a:gd name="T76" fmla="*/ 134 w 160"/>
                <a:gd name="T77" fmla="*/ 1588 h 2159"/>
                <a:gd name="T78" fmla="*/ 11 w 160"/>
                <a:gd name="T79" fmla="*/ 1430 h 2159"/>
                <a:gd name="T80" fmla="*/ 82 w 160"/>
                <a:gd name="T81" fmla="*/ 1326 h 2159"/>
                <a:gd name="T82" fmla="*/ 145 w 160"/>
                <a:gd name="T83" fmla="*/ 1261 h 2159"/>
                <a:gd name="T84" fmla="*/ 159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3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3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99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8" y="81"/>
                    <a:pt x="11" y="91"/>
                    <a:pt x="6" y="102"/>
                  </a:cubicBezTo>
                  <a:cubicBezTo>
                    <a:pt x="3" y="107"/>
                    <a:pt x="1" y="113"/>
                    <a:pt x="0" y="120"/>
                  </a:cubicBezTo>
                  <a:cubicBezTo>
                    <a:pt x="0" y="123"/>
                    <a:pt x="1" y="127"/>
                    <a:pt x="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0" y="139"/>
                    <a:pt x="0" y="141"/>
                    <a:pt x="0" y="143"/>
                  </a:cubicBezTo>
                  <a:cubicBezTo>
                    <a:pt x="1" y="152"/>
                    <a:pt x="5" y="161"/>
                    <a:pt x="9" y="170"/>
                  </a:cubicBezTo>
                  <a:cubicBezTo>
                    <a:pt x="14" y="180"/>
                    <a:pt x="21" y="190"/>
                    <a:pt x="29" y="198"/>
                  </a:cubicBezTo>
                  <a:cubicBezTo>
                    <a:pt x="32" y="202"/>
                    <a:pt x="35" y="206"/>
                    <a:pt x="38" y="209"/>
                  </a:cubicBezTo>
                  <a:cubicBezTo>
                    <a:pt x="47" y="219"/>
                    <a:pt x="56" y="228"/>
                    <a:pt x="65" y="237"/>
                  </a:cubicBezTo>
                  <a:cubicBezTo>
                    <a:pt x="81" y="254"/>
                    <a:pt x="98" y="269"/>
                    <a:pt x="114" y="286"/>
                  </a:cubicBezTo>
                  <a:cubicBezTo>
                    <a:pt x="119" y="291"/>
                    <a:pt x="123" y="297"/>
                    <a:pt x="128" y="302"/>
                  </a:cubicBezTo>
                  <a:cubicBezTo>
                    <a:pt x="133" y="311"/>
                    <a:pt x="138" y="320"/>
                    <a:pt x="141" y="329"/>
                  </a:cubicBezTo>
                  <a:cubicBezTo>
                    <a:pt x="145" y="340"/>
                    <a:pt x="146" y="352"/>
                    <a:pt x="145" y="363"/>
                  </a:cubicBezTo>
                  <a:cubicBezTo>
                    <a:pt x="144" y="372"/>
                    <a:pt x="142" y="380"/>
                    <a:pt x="139" y="388"/>
                  </a:cubicBezTo>
                  <a:cubicBezTo>
                    <a:pt x="134" y="395"/>
                    <a:pt x="130" y="401"/>
                    <a:pt x="124" y="407"/>
                  </a:cubicBezTo>
                  <a:cubicBezTo>
                    <a:pt x="109" y="424"/>
                    <a:pt x="92" y="440"/>
                    <a:pt x="75" y="455"/>
                  </a:cubicBezTo>
                  <a:cubicBezTo>
                    <a:pt x="58" y="471"/>
                    <a:pt x="40" y="487"/>
                    <a:pt x="26" y="505"/>
                  </a:cubicBezTo>
                  <a:cubicBezTo>
                    <a:pt x="18" y="514"/>
                    <a:pt x="11" y="524"/>
                    <a:pt x="6" y="534"/>
                  </a:cubicBezTo>
                  <a:cubicBezTo>
                    <a:pt x="3" y="540"/>
                    <a:pt x="1" y="546"/>
                    <a:pt x="0" y="553"/>
                  </a:cubicBezTo>
                  <a:cubicBezTo>
                    <a:pt x="0" y="556"/>
                    <a:pt x="1" y="560"/>
                    <a:pt x="1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0" y="572"/>
                    <a:pt x="0" y="574"/>
                    <a:pt x="0" y="576"/>
                  </a:cubicBezTo>
                  <a:cubicBezTo>
                    <a:pt x="1" y="585"/>
                    <a:pt x="5" y="594"/>
                    <a:pt x="9" y="602"/>
                  </a:cubicBezTo>
                  <a:cubicBezTo>
                    <a:pt x="14" y="613"/>
                    <a:pt x="21" y="622"/>
                    <a:pt x="29" y="631"/>
                  </a:cubicBezTo>
                  <a:cubicBezTo>
                    <a:pt x="32" y="635"/>
                    <a:pt x="35" y="638"/>
                    <a:pt x="38" y="642"/>
                  </a:cubicBezTo>
                  <a:cubicBezTo>
                    <a:pt x="47" y="652"/>
                    <a:pt x="56" y="661"/>
                    <a:pt x="65" y="670"/>
                  </a:cubicBezTo>
                  <a:cubicBezTo>
                    <a:pt x="81" y="686"/>
                    <a:pt x="98" y="702"/>
                    <a:pt x="114" y="719"/>
                  </a:cubicBezTo>
                  <a:cubicBezTo>
                    <a:pt x="119" y="724"/>
                    <a:pt x="123" y="730"/>
                    <a:pt x="128" y="735"/>
                  </a:cubicBezTo>
                  <a:cubicBezTo>
                    <a:pt x="133" y="744"/>
                    <a:pt x="138" y="753"/>
                    <a:pt x="141" y="762"/>
                  </a:cubicBezTo>
                  <a:cubicBezTo>
                    <a:pt x="145" y="773"/>
                    <a:pt x="146" y="785"/>
                    <a:pt x="145" y="796"/>
                  </a:cubicBezTo>
                  <a:cubicBezTo>
                    <a:pt x="144" y="805"/>
                    <a:pt x="142" y="813"/>
                    <a:pt x="139" y="821"/>
                  </a:cubicBezTo>
                  <a:cubicBezTo>
                    <a:pt x="134" y="827"/>
                    <a:pt x="130" y="834"/>
                    <a:pt x="124" y="840"/>
                  </a:cubicBezTo>
                  <a:cubicBezTo>
                    <a:pt x="109" y="857"/>
                    <a:pt x="92" y="872"/>
                    <a:pt x="75" y="888"/>
                  </a:cubicBezTo>
                  <a:cubicBezTo>
                    <a:pt x="58" y="904"/>
                    <a:pt x="40" y="920"/>
                    <a:pt x="26" y="938"/>
                  </a:cubicBezTo>
                  <a:cubicBezTo>
                    <a:pt x="18" y="947"/>
                    <a:pt x="11" y="957"/>
                    <a:pt x="6" y="967"/>
                  </a:cubicBezTo>
                  <a:cubicBezTo>
                    <a:pt x="3" y="973"/>
                    <a:pt x="1" y="979"/>
                    <a:pt x="0" y="985"/>
                  </a:cubicBezTo>
                  <a:cubicBezTo>
                    <a:pt x="0" y="988"/>
                    <a:pt x="1" y="990"/>
                    <a:pt x="1" y="993"/>
                  </a:cubicBezTo>
                  <a:cubicBezTo>
                    <a:pt x="0" y="993"/>
                    <a:pt x="0" y="993"/>
                    <a:pt x="0" y="993"/>
                  </a:cubicBezTo>
                  <a:cubicBezTo>
                    <a:pt x="0" y="994"/>
                    <a:pt x="1" y="996"/>
                    <a:pt x="1" y="998"/>
                  </a:cubicBezTo>
                  <a:cubicBezTo>
                    <a:pt x="1" y="999"/>
                    <a:pt x="1" y="1001"/>
                    <a:pt x="1" y="1002"/>
                  </a:cubicBezTo>
                  <a:cubicBezTo>
                    <a:pt x="0" y="1004"/>
                    <a:pt x="0" y="1007"/>
                    <a:pt x="0" y="1009"/>
                  </a:cubicBezTo>
                  <a:cubicBezTo>
                    <a:pt x="1" y="1018"/>
                    <a:pt x="5" y="1027"/>
                    <a:pt x="9" y="1035"/>
                  </a:cubicBezTo>
                  <a:cubicBezTo>
                    <a:pt x="14" y="1046"/>
                    <a:pt x="21" y="1055"/>
                    <a:pt x="29" y="1064"/>
                  </a:cubicBezTo>
                  <a:cubicBezTo>
                    <a:pt x="44" y="1082"/>
                    <a:pt x="61" y="1098"/>
                    <a:pt x="78" y="1113"/>
                  </a:cubicBezTo>
                  <a:cubicBezTo>
                    <a:pt x="95" y="1129"/>
                    <a:pt x="112" y="1146"/>
                    <a:pt x="125" y="1164"/>
                  </a:cubicBezTo>
                  <a:cubicBezTo>
                    <a:pt x="132" y="1174"/>
                    <a:pt x="138" y="1184"/>
                    <a:pt x="141" y="1195"/>
                  </a:cubicBezTo>
                  <a:cubicBezTo>
                    <a:pt x="145" y="1206"/>
                    <a:pt x="146" y="1218"/>
                    <a:pt x="145" y="1229"/>
                  </a:cubicBezTo>
                  <a:cubicBezTo>
                    <a:pt x="145" y="1234"/>
                    <a:pt x="144" y="1239"/>
                    <a:pt x="142" y="1244"/>
                  </a:cubicBezTo>
                  <a:cubicBezTo>
                    <a:pt x="137" y="1253"/>
                    <a:pt x="131" y="1261"/>
                    <a:pt x="124" y="1269"/>
                  </a:cubicBezTo>
                  <a:cubicBezTo>
                    <a:pt x="109" y="1286"/>
                    <a:pt x="92" y="1302"/>
                    <a:pt x="75" y="1318"/>
                  </a:cubicBezTo>
                  <a:cubicBezTo>
                    <a:pt x="58" y="1333"/>
                    <a:pt x="40" y="1349"/>
                    <a:pt x="26" y="1367"/>
                  </a:cubicBezTo>
                  <a:cubicBezTo>
                    <a:pt x="18" y="1376"/>
                    <a:pt x="11" y="1386"/>
                    <a:pt x="6" y="1396"/>
                  </a:cubicBezTo>
                  <a:cubicBezTo>
                    <a:pt x="3" y="1402"/>
                    <a:pt x="1" y="1408"/>
                    <a:pt x="0" y="1415"/>
                  </a:cubicBezTo>
                  <a:cubicBezTo>
                    <a:pt x="0" y="1418"/>
                    <a:pt x="1" y="1421"/>
                    <a:pt x="1" y="1425"/>
                  </a:cubicBezTo>
                  <a:cubicBezTo>
                    <a:pt x="0" y="1425"/>
                    <a:pt x="0" y="1425"/>
                    <a:pt x="0" y="1425"/>
                  </a:cubicBezTo>
                  <a:cubicBezTo>
                    <a:pt x="0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0" y="1434"/>
                    <a:pt x="0" y="1436"/>
                    <a:pt x="0" y="1438"/>
                  </a:cubicBezTo>
                  <a:cubicBezTo>
                    <a:pt x="1" y="1447"/>
                    <a:pt x="5" y="1456"/>
                    <a:pt x="9" y="1464"/>
                  </a:cubicBezTo>
                  <a:cubicBezTo>
                    <a:pt x="14" y="1475"/>
                    <a:pt x="21" y="1484"/>
                    <a:pt x="29" y="1493"/>
                  </a:cubicBezTo>
                  <a:cubicBezTo>
                    <a:pt x="36" y="1502"/>
                    <a:pt x="44" y="1510"/>
                    <a:pt x="51" y="1518"/>
                  </a:cubicBezTo>
                  <a:cubicBezTo>
                    <a:pt x="56" y="1522"/>
                    <a:pt x="60" y="1527"/>
                    <a:pt x="65" y="1531"/>
                  </a:cubicBezTo>
                  <a:cubicBezTo>
                    <a:pt x="81" y="1547"/>
                    <a:pt x="98" y="1563"/>
                    <a:pt x="114" y="1580"/>
                  </a:cubicBezTo>
                  <a:cubicBezTo>
                    <a:pt x="116" y="1582"/>
                    <a:pt x="118" y="1584"/>
                    <a:pt x="119" y="1586"/>
                  </a:cubicBezTo>
                  <a:cubicBezTo>
                    <a:pt x="121" y="1589"/>
                    <a:pt x="123" y="1591"/>
                    <a:pt x="125" y="1594"/>
                  </a:cubicBezTo>
                  <a:cubicBezTo>
                    <a:pt x="132" y="1603"/>
                    <a:pt x="138" y="1613"/>
                    <a:pt x="141" y="1624"/>
                  </a:cubicBezTo>
                  <a:cubicBezTo>
                    <a:pt x="145" y="1635"/>
                    <a:pt x="146" y="1647"/>
                    <a:pt x="145" y="1658"/>
                  </a:cubicBezTo>
                  <a:cubicBezTo>
                    <a:pt x="145" y="1666"/>
                    <a:pt x="143" y="1673"/>
                    <a:pt x="140" y="1680"/>
                  </a:cubicBezTo>
                  <a:cubicBezTo>
                    <a:pt x="136" y="1687"/>
                    <a:pt x="130" y="1694"/>
                    <a:pt x="124" y="1701"/>
                  </a:cubicBezTo>
                  <a:cubicBezTo>
                    <a:pt x="109" y="1718"/>
                    <a:pt x="92" y="1733"/>
                    <a:pt x="75" y="1749"/>
                  </a:cubicBezTo>
                  <a:cubicBezTo>
                    <a:pt x="58" y="1765"/>
                    <a:pt x="40" y="1781"/>
                    <a:pt x="26" y="1799"/>
                  </a:cubicBezTo>
                  <a:cubicBezTo>
                    <a:pt x="18" y="1808"/>
                    <a:pt x="11" y="1818"/>
                    <a:pt x="6" y="1828"/>
                  </a:cubicBezTo>
                  <a:cubicBezTo>
                    <a:pt x="3" y="1834"/>
                    <a:pt x="1" y="1840"/>
                    <a:pt x="0" y="1846"/>
                  </a:cubicBezTo>
                  <a:cubicBezTo>
                    <a:pt x="0" y="1849"/>
                    <a:pt x="1" y="1852"/>
                    <a:pt x="1" y="1855"/>
                  </a:cubicBezTo>
                  <a:cubicBezTo>
                    <a:pt x="0" y="1855"/>
                    <a:pt x="0" y="1855"/>
                    <a:pt x="0" y="1855"/>
                  </a:cubicBezTo>
                  <a:cubicBezTo>
                    <a:pt x="0" y="1856"/>
                    <a:pt x="1" y="1858"/>
                    <a:pt x="1" y="1859"/>
                  </a:cubicBezTo>
                  <a:cubicBezTo>
                    <a:pt x="1" y="1861"/>
                    <a:pt x="1" y="1862"/>
                    <a:pt x="1" y="1863"/>
                  </a:cubicBezTo>
                  <a:cubicBezTo>
                    <a:pt x="0" y="1865"/>
                    <a:pt x="0" y="1867"/>
                    <a:pt x="0" y="1870"/>
                  </a:cubicBezTo>
                  <a:cubicBezTo>
                    <a:pt x="1" y="1879"/>
                    <a:pt x="5" y="1888"/>
                    <a:pt x="9" y="1896"/>
                  </a:cubicBezTo>
                  <a:cubicBezTo>
                    <a:pt x="14" y="1907"/>
                    <a:pt x="21" y="1916"/>
                    <a:pt x="29" y="1925"/>
                  </a:cubicBezTo>
                  <a:cubicBezTo>
                    <a:pt x="44" y="1943"/>
                    <a:pt x="61" y="1958"/>
                    <a:pt x="78" y="1974"/>
                  </a:cubicBezTo>
                  <a:cubicBezTo>
                    <a:pt x="78" y="1975"/>
                    <a:pt x="79" y="1975"/>
                    <a:pt x="79" y="1975"/>
                  </a:cubicBezTo>
                  <a:cubicBezTo>
                    <a:pt x="86" y="1982"/>
                    <a:pt x="93" y="1988"/>
                    <a:pt x="99" y="1995"/>
                  </a:cubicBezTo>
                  <a:cubicBezTo>
                    <a:pt x="109" y="2005"/>
                    <a:pt x="118" y="2014"/>
                    <a:pt x="125" y="2025"/>
                  </a:cubicBezTo>
                  <a:cubicBezTo>
                    <a:pt x="132" y="2035"/>
                    <a:pt x="138" y="2045"/>
                    <a:pt x="141" y="2056"/>
                  </a:cubicBezTo>
                  <a:cubicBezTo>
                    <a:pt x="145" y="2067"/>
                    <a:pt x="146" y="2078"/>
                    <a:pt x="145" y="2090"/>
                  </a:cubicBezTo>
                  <a:cubicBezTo>
                    <a:pt x="145" y="2096"/>
                    <a:pt x="143" y="2102"/>
                    <a:pt x="141" y="2108"/>
                  </a:cubicBezTo>
                  <a:cubicBezTo>
                    <a:pt x="137" y="2116"/>
                    <a:pt x="131" y="2124"/>
                    <a:pt x="124" y="2131"/>
                  </a:cubicBezTo>
                  <a:cubicBezTo>
                    <a:pt x="116" y="2141"/>
                    <a:pt x="106" y="2150"/>
                    <a:pt x="97" y="2159"/>
                  </a:cubicBezTo>
                  <a:cubicBezTo>
                    <a:pt x="112" y="2159"/>
                    <a:pt x="112" y="2159"/>
                    <a:pt x="112" y="2159"/>
                  </a:cubicBezTo>
                  <a:cubicBezTo>
                    <a:pt x="119" y="2152"/>
                    <a:pt x="126" y="2145"/>
                    <a:pt x="132" y="2138"/>
                  </a:cubicBezTo>
                  <a:cubicBezTo>
                    <a:pt x="137" y="2133"/>
                    <a:pt x="141" y="2128"/>
                    <a:pt x="145" y="2122"/>
                  </a:cubicBezTo>
                  <a:cubicBezTo>
                    <a:pt x="145" y="2122"/>
                    <a:pt x="145" y="2122"/>
                    <a:pt x="145" y="2122"/>
                  </a:cubicBezTo>
                  <a:cubicBezTo>
                    <a:pt x="145" y="2122"/>
                    <a:pt x="145" y="2121"/>
                    <a:pt x="146" y="2120"/>
                  </a:cubicBezTo>
                  <a:cubicBezTo>
                    <a:pt x="148" y="2116"/>
                    <a:pt x="151" y="2112"/>
                    <a:pt x="153" y="2107"/>
                  </a:cubicBezTo>
                  <a:cubicBezTo>
                    <a:pt x="156" y="2101"/>
                    <a:pt x="158" y="2095"/>
                    <a:pt x="159" y="2088"/>
                  </a:cubicBezTo>
                  <a:cubicBezTo>
                    <a:pt x="160" y="2080"/>
                    <a:pt x="159" y="2074"/>
                    <a:pt x="158" y="2068"/>
                  </a:cubicBezTo>
                  <a:cubicBezTo>
                    <a:pt x="155" y="2055"/>
                    <a:pt x="150" y="2043"/>
                    <a:pt x="143" y="2033"/>
                  </a:cubicBezTo>
                  <a:cubicBezTo>
                    <a:pt x="142" y="2032"/>
                    <a:pt x="141" y="2030"/>
                    <a:pt x="140" y="2029"/>
                  </a:cubicBezTo>
                  <a:cubicBezTo>
                    <a:pt x="138" y="2026"/>
                    <a:pt x="136" y="2022"/>
                    <a:pt x="134" y="2019"/>
                  </a:cubicBezTo>
                  <a:cubicBezTo>
                    <a:pt x="120" y="1999"/>
                    <a:pt x="103" y="1982"/>
                    <a:pt x="86" y="1966"/>
                  </a:cubicBezTo>
                  <a:cubicBezTo>
                    <a:pt x="69" y="1950"/>
                    <a:pt x="52" y="1935"/>
                    <a:pt x="38" y="1917"/>
                  </a:cubicBezTo>
                  <a:cubicBezTo>
                    <a:pt x="24" y="1901"/>
                    <a:pt x="12" y="1881"/>
                    <a:pt x="11" y="1861"/>
                  </a:cubicBezTo>
                  <a:cubicBezTo>
                    <a:pt x="10" y="1852"/>
                    <a:pt x="12" y="1843"/>
                    <a:pt x="17" y="1833"/>
                  </a:cubicBezTo>
                  <a:cubicBezTo>
                    <a:pt x="21" y="1824"/>
                    <a:pt x="28" y="1815"/>
                    <a:pt x="35" y="1806"/>
                  </a:cubicBezTo>
                  <a:cubicBezTo>
                    <a:pt x="49" y="1789"/>
                    <a:pt x="65" y="1773"/>
                    <a:pt x="82" y="1757"/>
                  </a:cubicBezTo>
                  <a:cubicBezTo>
                    <a:pt x="99" y="1741"/>
                    <a:pt x="116" y="1726"/>
                    <a:pt x="132" y="1708"/>
                  </a:cubicBezTo>
                  <a:cubicBezTo>
                    <a:pt x="140" y="1698"/>
                    <a:pt x="148" y="1689"/>
                    <a:pt x="153" y="1677"/>
                  </a:cubicBezTo>
                  <a:cubicBezTo>
                    <a:pt x="156" y="1671"/>
                    <a:pt x="158" y="1664"/>
                    <a:pt x="159" y="1657"/>
                  </a:cubicBezTo>
                  <a:cubicBezTo>
                    <a:pt x="160" y="1650"/>
                    <a:pt x="159" y="1644"/>
                    <a:pt x="158" y="1637"/>
                  </a:cubicBezTo>
                  <a:cubicBezTo>
                    <a:pt x="155" y="1625"/>
                    <a:pt x="150" y="1614"/>
                    <a:pt x="144" y="1605"/>
                  </a:cubicBezTo>
                  <a:cubicBezTo>
                    <a:pt x="141" y="1599"/>
                    <a:pt x="138" y="1593"/>
                    <a:pt x="134" y="1588"/>
                  </a:cubicBezTo>
                  <a:cubicBezTo>
                    <a:pt x="120" y="1567"/>
                    <a:pt x="103" y="1551"/>
                    <a:pt x="86" y="1535"/>
                  </a:cubicBezTo>
                  <a:cubicBezTo>
                    <a:pt x="69" y="1519"/>
                    <a:pt x="52" y="1503"/>
                    <a:pt x="38" y="1486"/>
                  </a:cubicBezTo>
                  <a:cubicBezTo>
                    <a:pt x="24" y="1469"/>
                    <a:pt x="12" y="1450"/>
                    <a:pt x="11" y="1430"/>
                  </a:cubicBezTo>
                  <a:cubicBezTo>
                    <a:pt x="10" y="1421"/>
                    <a:pt x="12" y="1411"/>
                    <a:pt x="17" y="1402"/>
                  </a:cubicBezTo>
                  <a:cubicBezTo>
                    <a:pt x="21" y="1392"/>
                    <a:pt x="28" y="1383"/>
                    <a:pt x="35" y="1375"/>
                  </a:cubicBezTo>
                  <a:cubicBezTo>
                    <a:pt x="49" y="1357"/>
                    <a:pt x="65" y="1342"/>
                    <a:pt x="82" y="1326"/>
                  </a:cubicBezTo>
                  <a:cubicBezTo>
                    <a:pt x="99" y="1310"/>
                    <a:pt x="116" y="1294"/>
                    <a:pt x="132" y="1276"/>
                  </a:cubicBezTo>
                  <a:cubicBezTo>
                    <a:pt x="136" y="1271"/>
                    <a:pt x="140" y="1266"/>
                    <a:pt x="144" y="1261"/>
                  </a:cubicBezTo>
                  <a:cubicBezTo>
                    <a:pt x="145" y="1261"/>
                    <a:pt x="145" y="1261"/>
                    <a:pt x="145" y="1261"/>
                  </a:cubicBezTo>
                  <a:cubicBezTo>
                    <a:pt x="146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3" y="1245"/>
                  </a:cubicBezTo>
                  <a:cubicBezTo>
                    <a:pt x="156" y="1239"/>
                    <a:pt x="158" y="1233"/>
                    <a:pt x="159" y="1226"/>
                  </a:cubicBezTo>
                  <a:cubicBezTo>
                    <a:pt x="160" y="1218"/>
                    <a:pt x="159" y="1212"/>
                    <a:pt x="158" y="1206"/>
                  </a:cubicBezTo>
                  <a:cubicBezTo>
                    <a:pt x="155" y="1193"/>
                    <a:pt x="150" y="1181"/>
                    <a:pt x="143" y="1171"/>
                  </a:cubicBezTo>
                  <a:cubicBezTo>
                    <a:pt x="141" y="1168"/>
                    <a:pt x="138" y="1164"/>
                    <a:pt x="136" y="1161"/>
                  </a:cubicBezTo>
                  <a:cubicBezTo>
                    <a:pt x="135" y="1160"/>
                    <a:pt x="134" y="1159"/>
                    <a:pt x="134" y="1158"/>
                  </a:cubicBezTo>
                  <a:cubicBezTo>
                    <a:pt x="120" y="1138"/>
                    <a:pt x="103" y="1122"/>
                    <a:pt x="86" y="1105"/>
                  </a:cubicBezTo>
                  <a:cubicBezTo>
                    <a:pt x="69" y="1089"/>
                    <a:pt x="52" y="1074"/>
                    <a:pt x="38" y="1057"/>
                  </a:cubicBezTo>
                  <a:cubicBezTo>
                    <a:pt x="24" y="1040"/>
                    <a:pt x="12" y="1020"/>
                    <a:pt x="11" y="1000"/>
                  </a:cubicBezTo>
                  <a:cubicBezTo>
                    <a:pt x="10" y="991"/>
                    <a:pt x="12" y="982"/>
                    <a:pt x="17" y="972"/>
                  </a:cubicBezTo>
                  <a:cubicBezTo>
                    <a:pt x="21" y="963"/>
                    <a:pt x="28" y="954"/>
                    <a:pt x="35" y="945"/>
                  </a:cubicBezTo>
                  <a:cubicBezTo>
                    <a:pt x="49" y="928"/>
                    <a:pt x="65" y="912"/>
                    <a:pt x="82" y="896"/>
                  </a:cubicBezTo>
                  <a:cubicBezTo>
                    <a:pt x="99" y="880"/>
                    <a:pt x="116" y="865"/>
                    <a:pt x="132" y="847"/>
                  </a:cubicBezTo>
                  <a:cubicBezTo>
                    <a:pt x="140" y="837"/>
                    <a:pt x="148" y="828"/>
                    <a:pt x="153" y="816"/>
                  </a:cubicBezTo>
                  <a:cubicBezTo>
                    <a:pt x="156" y="810"/>
                    <a:pt x="158" y="803"/>
                    <a:pt x="159" y="796"/>
                  </a:cubicBezTo>
                  <a:cubicBezTo>
                    <a:pt x="160" y="789"/>
                    <a:pt x="159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3" y="740"/>
                    <a:pt x="139" y="732"/>
                    <a:pt x="134" y="726"/>
                  </a:cubicBezTo>
                  <a:cubicBezTo>
                    <a:pt x="120" y="705"/>
                    <a:pt x="103" y="689"/>
                    <a:pt x="86" y="673"/>
                  </a:cubicBezTo>
                  <a:cubicBezTo>
                    <a:pt x="69" y="656"/>
                    <a:pt x="52" y="641"/>
                    <a:pt x="38" y="624"/>
                  </a:cubicBezTo>
                  <a:cubicBezTo>
                    <a:pt x="24" y="607"/>
                    <a:pt x="12" y="588"/>
                    <a:pt x="11" y="568"/>
                  </a:cubicBezTo>
                  <a:cubicBezTo>
                    <a:pt x="10" y="558"/>
                    <a:pt x="12" y="549"/>
                    <a:pt x="17" y="540"/>
                  </a:cubicBezTo>
                  <a:cubicBezTo>
                    <a:pt x="21" y="530"/>
                    <a:pt x="28" y="521"/>
                    <a:pt x="35" y="513"/>
                  </a:cubicBezTo>
                  <a:cubicBezTo>
                    <a:pt x="49" y="495"/>
                    <a:pt x="65" y="480"/>
                    <a:pt x="82" y="464"/>
                  </a:cubicBezTo>
                  <a:cubicBezTo>
                    <a:pt x="99" y="448"/>
                    <a:pt x="116" y="432"/>
                    <a:pt x="132" y="414"/>
                  </a:cubicBezTo>
                  <a:cubicBezTo>
                    <a:pt x="140" y="405"/>
                    <a:pt x="148" y="395"/>
                    <a:pt x="153" y="383"/>
                  </a:cubicBezTo>
                  <a:cubicBezTo>
                    <a:pt x="156" y="377"/>
                    <a:pt x="158" y="371"/>
                    <a:pt x="159" y="364"/>
                  </a:cubicBezTo>
                  <a:cubicBezTo>
                    <a:pt x="160" y="356"/>
                    <a:pt x="159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3" y="307"/>
                    <a:pt x="139" y="300"/>
                    <a:pt x="134" y="293"/>
                  </a:cubicBezTo>
                  <a:cubicBezTo>
                    <a:pt x="120" y="273"/>
                    <a:pt x="103" y="256"/>
                    <a:pt x="86" y="240"/>
                  </a:cubicBezTo>
                  <a:cubicBezTo>
                    <a:pt x="69" y="224"/>
                    <a:pt x="52" y="208"/>
                    <a:pt x="38" y="191"/>
                  </a:cubicBezTo>
                  <a:cubicBezTo>
                    <a:pt x="24" y="174"/>
                    <a:pt x="12" y="155"/>
                    <a:pt x="11" y="135"/>
                  </a:cubicBezTo>
                  <a:cubicBezTo>
                    <a:pt x="10" y="126"/>
                    <a:pt x="12" y="116"/>
                    <a:pt x="17" y="107"/>
                  </a:cubicBezTo>
                  <a:cubicBezTo>
                    <a:pt x="21" y="97"/>
                    <a:pt x="28" y="88"/>
                    <a:pt x="35" y="80"/>
                  </a:cubicBezTo>
                  <a:cubicBezTo>
                    <a:pt x="49" y="63"/>
                    <a:pt x="65" y="47"/>
                    <a:pt x="82" y="31"/>
                  </a:cubicBezTo>
                  <a:cubicBezTo>
                    <a:pt x="93" y="21"/>
                    <a:pt x="104" y="10"/>
                    <a:pt x="114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1" y="7"/>
                    <a:pt x="83" y="15"/>
                    <a:pt x="75" y="23"/>
                  </a:cubicBezTo>
                  <a:cubicBezTo>
                    <a:pt x="58" y="39"/>
                    <a:pt x="40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8"/>
            <p:cNvSpPr>
              <a:spLocks noEditPoints="1"/>
            </p:cNvSpPr>
            <p:nvPr/>
          </p:nvSpPr>
          <p:spPr bwMode="hidden">
            <a:xfrm>
              <a:off x="10664825" y="-1587"/>
              <a:ext cx="1027113" cy="6862762"/>
            </a:xfrm>
            <a:custGeom>
              <a:avLst/>
              <a:gdLst>
                <a:gd name="T0" fmla="*/ 131 w 323"/>
                <a:gd name="T1" fmla="*/ 183 h 2159"/>
                <a:gd name="T2" fmla="*/ 21 w 323"/>
                <a:gd name="T3" fmla="*/ 305 h 2159"/>
                <a:gd name="T4" fmla="*/ 12 w 323"/>
                <a:gd name="T5" fmla="*/ 390 h 2159"/>
                <a:gd name="T6" fmla="*/ 125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4 w 323"/>
                <a:gd name="T15" fmla="*/ 968 h 2159"/>
                <a:gd name="T16" fmla="*/ 37 w 323"/>
                <a:gd name="T17" fmla="*/ 1147 h 2159"/>
                <a:gd name="T18" fmla="*/ 8 w 323"/>
                <a:gd name="T19" fmla="*/ 1245 h 2159"/>
                <a:gd name="T20" fmla="*/ 125 w 323"/>
                <a:gd name="T21" fmla="*/ 1369 h 2159"/>
                <a:gd name="T22" fmla="*/ 113 w 323"/>
                <a:gd name="T23" fmla="*/ 1501 h 2159"/>
                <a:gd name="T24" fmla="*/ 1 w 323"/>
                <a:gd name="T25" fmla="*/ 1656 h 2159"/>
                <a:gd name="T26" fmla="*/ 26 w 323"/>
                <a:gd name="T27" fmla="*/ 1702 h 2159"/>
                <a:gd name="T28" fmla="*/ 151 w 323"/>
                <a:gd name="T29" fmla="*/ 1855 h 2159"/>
                <a:gd name="T30" fmla="*/ 37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4 w 323"/>
                <a:gd name="T41" fmla="*/ 1995 h 2159"/>
                <a:gd name="T42" fmla="*/ 289 w 323"/>
                <a:gd name="T43" fmla="*/ 2131 h 2159"/>
                <a:gd name="T44" fmla="*/ 309 w 323"/>
                <a:gd name="T45" fmla="*/ 2122 h 2159"/>
                <a:gd name="T46" fmla="*/ 323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3 w 323"/>
                <a:gd name="T53" fmla="*/ 1640 h 2159"/>
                <a:gd name="T54" fmla="*/ 202 w 323"/>
                <a:gd name="T55" fmla="*/ 1486 h 2159"/>
                <a:gd name="T56" fmla="*/ 297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4 w 323"/>
                <a:gd name="T79" fmla="*/ 16 h 2159"/>
                <a:gd name="T80" fmla="*/ 193 w 323"/>
                <a:gd name="T81" fmla="*/ 1493 h 2159"/>
                <a:gd name="T82" fmla="*/ 290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7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9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6 w 323"/>
                <a:gd name="T119" fmla="*/ 329 h 2159"/>
                <a:gd name="T120" fmla="*/ 190 w 323"/>
                <a:gd name="T121" fmla="*/ 505 h 2159"/>
                <a:gd name="T122" fmla="*/ 134 w 323"/>
                <a:gd name="T123" fmla="*/ 499 h 2159"/>
                <a:gd name="T124" fmla="*/ 34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5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7" y="215"/>
                    <a:pt x="89" y="230"/>
                    <a:pt x="72" y="246"/>
                  </a:cubicBezTo>
                  <a:cubicBezTo>
                    <a:pt x="56" y="262"/>
                    <a:pt x="39" y="279"/>
                    <a:pt x="25" y="298"/>
                  </a:cubicBezTo>
                  <a:cubicBezTo>
                    <a:pt x="24" y="300"/>
                    <a:pt x="22" y="302"/>
                    <a:pt x="21" y="305"/>
                  </a:cubicBezTo>
                  <a:cubicBezTo>
                    <a:pt x="19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2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3" y="404"/>
                    <a:pt x="26" y="408"/>
                  </a:cubicBezTo>
                  <a:cubicBezTo>
                    <a:pt x="42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5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1" y="564"/>
                    <a:pt x="151" y="564"/>
                    <a:pt x="151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7" y="648"/>
                    <a:pt x="89" y="663"/>
                    <a:pt x="72" y="679"/>
                  </a:cubicBezTo>
                  <a:cubicBezTo>
                    <a:pt x="56" y="695"/>
                    <a:pt x="39" y="711"/>
                    <a:pt x="25" y="730"/>
                  </a:cubicBezTo>
                  <a:cubicBezTo>
                    <a:pt x="24" y="733"/>
                    <a:pt x="22" y="735"/>
                    <a:pt x="21" y="737"/>
                  </a:cubicBezTo>
                  <a:cubicBezTo>
                    <a:pt x="19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2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3" y="837"/>
                    <a:pt x="26" y="841"/>
                  </a:cubicBezTo>
                  <a:cubicBezTo>
                    <a:pt x="42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5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1" y="993"/>
                    <a:pt x="151" y="993"/>
                    <a:pt x="151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7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2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4" y="1267"/>
                    <a:pt x="26" y="1270"/>
                  </a:cubicBezTo>
                  <a:cubicBezTo>
                    <a:pt x="42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5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1" y="1415"/>
                    <a:pt x="151" y="1425"/>
                  </a:cubicBezTo>
                  <a:cubicBezTo>
                    <a:pt x="151" y="1425"/>
                    <a:pt x="151" y="1425"/>
                    <a:pt x="151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2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2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5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8" y="1837"/>
                    <a:pt x="150" y="1846"/>
                    <a:pt x="151" y="1855"/>
                  </a:cubicBezTo>
                  <a:cubicBezTo>
                    <a:pt x="151" y="1855"/>
                    <a:pt x="151" y="1855"/>
                    <a:pt x="151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8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7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2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1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5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5" y="2093"/>
                    <a:pt x="14" y="2089"/>
                  </a:cubicBezTo>
                  <a:cubicBezTo>
                    <a:pt x="13" y="2068"/>
                    <a:pt x="21" y="2048"/>
                    <a:pt x="34" y="2030"/>
                  </a:cubicBezTo>
                  <a:cubicBezTo>
                    <a:pt x="47" y="2012"/>
                    <a:pt x="63" y="1997"/>
                    <a:pt x="80" y="1981"/>
                  </a:cubicBezTo>
                  <a:cubicBezTo>
                    <a:pt x="97" y="1965"/>
                    <a:pt x="115" y="1949"/>
                    <a:pt x="130" y="1931"/>
                  </a:cubicBezTo>
                  <a:cubicBezTo>
                    <a:pt x="138" y="1922"/>
                    <a:pt x="146" y="1912"/>
                    <a:pt x="151" y="1900"/>
                  </a:cubicBezTo>
                  <a:cubicBezTo>
                    <a:pt x="157" y="1889"/>
                    <a:pt x="162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9" y="1907"/>
                    <a:pt x="186" y="1916"/>
                    <a:pt x="193" y="1925"/>
                  </a:cubicBezTo>
                  <a:cubicBezTo>
                    <a:pt x="208" y="1943"/>
                    <a:pt x="226" y="1958"/>
                    <a:pt x="242" y="1974"/>
                  </a:cubicBezTo>
                  <a:cubicBezTo>
                    <a:pt x="243" y="1975"/>
                    <a:pt x="243" y="1975"/>
                    <a:pt x="243" y="1975"/>
                  </a:cubicBezTo>
                  <a:cubicBezTo>
                    <a:pt x="250" y="1982"/>
                    <a:pt x="257" y="1988"/>
                    <a:pt x="264" y="1995"/>
                  </a:cubicBezTo>
                  <a:cubicBezTo>
                    <a:pt x="273" y="2004"/>
                    <a:pt x="282" y="2014"/>
                    <a:pt x="290" y="2025"/>
                  </a:cubicBezTo>
                  <a:cubicBezTo>
                    <a:pt x="296" y="2035"/>
                    <a:pt x="302" y="2045"/>
                    <a:pt x="306" y="2056"/>
                  </a:cubicBezTo>
                  <a:cubicBezTo>
                    <a:pt x="309" y="2067"/>
                    <a:pt x="311" y="2078"/>
                    <a:pt x="310" y="2090"/>
                  </a:cubicBezTo>
                  <a:cubicBezTo>
                    <a:pt x="309" y="2096"/>
                    <a:pt x="308" y="2102"/>
                    <a:pt x="306" y="2108"/>
                  </a:cubicBezTo>
                  <a:cubicBezTo>
                    <a:pt x="301" y="2116"/>
                    <a:pt x="295" y="2124"/>
                    <a:pt x="289" y="2131"/>
                  </a:cubicBezTo>
                  <a:cubicBezTo>
                    <a:pt x="280" y="2141"/>
                    <a:pt x="271" y="2150"/>
                    <a:pt x="261" y="2159"/>
                  </a:cubicBezTo>
                  <a:cubicBezTo>
                    <a:pt x="277" y="2159"/>
                    <a:pt x="277" y="2159"/>
                    <a:pt x="277" y="2159"/>
                  </a:cubicBezTo>
                  <a:cubicBezTo>
                    <a:pt x="284" y="2152"/>
                    <a:pt x="290" y="2145"/>
                    <a:pt x="297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10" y="2122"/>
                    <a:pt x="310" y="2121"/>
                    <a:pt x="310" y="2120"/>
                  </a:cubicBezTo>
                  <a:cubicBezTo>
                    <a:pt x="313" y="2116"/>
                    <a:pt x="316" y="2112"/>
                    <a:pt x="318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2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3" y="2071"/>
                  </a:cubicBezTo>
                  <a:cubicBezTo>
                    <a:pt x="322" y="2070"/>
                    <a:pt x="322" y="2069"/>
                    <a:pt x="322" y="2068"/>
                  </a:cubicBezTo>
                  <a:cubicBezTo>
                    <a:pt x="320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7" y="1843"/>
                    <a:pt x="181" y="1833"/>
                  </a:cubicBezTo>
                  <a:cubicBezTo>
                    <a:pt x="186" y="1824"/>
                    <a:pt x="192" y="1815"/>
                    <a:pt x="199" y="1806"/>
                  </a:cubicBezTo>
                  <a:cubicBezTo>
                    <a:pt x="213" y="1789"/>
                    <a:pt x="230" y="1773"/>
                    <a:pt x="246" y="1757"/>
                  </a:cubicBezTo>
                  <a:cubicBezTo>
                    <a:pt x="263" y="1741"/>
                    <a:pt x="281" y="1726"/>
                    <a:pt x="297" y="1708"/>
                  </a:cubicBezTo>
                  <a:cubicBezTo>
                    <a:pt x="304" y="1698"/>
                    <a:pt x="312" y="1689"/>
                    <a:pt x="318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2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3" y="1640"/>
                  </a:cubicBezTo>
                  <a:cubicBezTo>
                    <a:pt x="322" y="1639"/>
                    <a:pt x="322" y="1638"/>
                    <a:pt x="322" y="1637"/>
                  </a:cubicBezTo>
                  <a:cubicBezTo>
                    <a:pt x="320" y="1625"/>
                    <a:pt x="315" y="1614"/>
                    <a:pt x="308" y="1605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7" y="1411"/>
                    <a:pt x="181" y="1402"/>
                  </a:cubicBezTo>
                  <a:cubicBezTo>
                    <a:pt x="186" y="1392"/>
                    <a:pt x="192" y="1383"/>
                    <a:pt x="199" y="1375"/>
                  </a:cubicBezTo>
                  <a:cubicBezTo>
                    <a:pt x="213" y="1357"/>
                    <a:pt x="230" y="1342"/>
                    <a:pt x="246" y="1326"/>
                  </a:cubicBezTo>
                  <a:cubicBezTo>
                    <a:pt x="263" y="1310"/>
                    <a:pt x="281" y="1294"/>
                    <a:pt x="297" y="1276"/>
                  </a:cubicBezTo>
                  <a:cubicBezTo>
                    <a:pt x="301" y="1271"/>
                    <a:pt x="305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8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2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3" y="1209"/>
                  </a:cubicBezTo>
                  <a:cubicBezTo>
                    <a:pt x="322" y="1208"/>
                    <a:pt x="322" y="1207"/>
                    <a:pt x="322" y="1206"/>
                  </a:cubicBezTo>
                  <a:cubicBezTo>
                    <a:pt x="320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7" y="982"/>
                    <a:pt x="181" y="972"/>
                  </a:cubicBezTo>
                  <a:cubicBezTo>
                    <a:pt x="186" y="963"/>
                    <a:pt x="192" y="954"/>
                    <a:pt x="199" y="945"/>
                  </a:cubicBezTo>
                  <a:cubicBezTo>
                    <a:pt x="213" y="928"/>
                    <a:pt x="230" y="912"/>
                    <a:pt x="246" y="896"/>
                  </a:cubicBezTo>
                  <a:cubicBezTo>
                    <a:pt x="263" y="880"/>
                    <a:pt x="281" y="865"/>
                    <a:pt x="297" y="847"/>
                  </a:cubicBezTo>
                  <a:cubicBezTo>
                    <a:pt x="304" y="837"/>
                    <a:pt x="312" y="828"/>
                    <a:pt x="318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2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3" y="779"/>
                  </a:cubicBezTo>
                  <a:cubicBezTo>
                    <a:pt x="322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7" y="549"/>
                    <a:pt x="181" y="540"/>
                  </a:cubicBezTo>
                  <a:cubicBezTo>
                    <a:pt x="186" y="530"/>
                    <a:pt x="192" y="521"/>
                    <a:pt x="199" y="513"/>
                  </a:cubicBezTo>
                  <a:cubicBezTo>
                    <a:pt x="213" y="495"/>
                    <a:pt x="230" y="480"/>
                    <a:pt x="246" y="464"/>
                  </a:cubicBezTo>
                  <a:cubicBezTo>
                    <a:pt x="263" y="448"/>
                    <a:pt x="281" y="432"/>
                    <a:pt x="297" y="414"/>
                  </a:cubicBezTo>
                  <a:cubicBezTo>
                    <a:pt x="304" y="405"/>
                    <a:pt x="312" y="395"/>
                    <a:pt x="318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2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3" y="347"/>
                  </a:cubicBezTo>
                  <a:cubicBezTo>
                    <a:pt x="322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7" y="116"/>
                    <a:pt x="181" y="107"/>
                  </a:cubicBezTo>
                  <a:cubicBezTo>
                    <a:pt x="186" y="97"/>
                    <a:pt x="192" y="88"/>
                    <a:pt x="199" y="80"/>
                  </a:cubicBezTo>
                  <a:cubicBezTo>
                    <a:pt x="213" y="63"/>
                    <a:pt x="230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6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4" y="66"/>
                  </a:cubicBezTo>
                  <a:cubicBezTo>
                    <a:pt x="118" y="48"/>
                    <a:pt x="101" y="32"/>
                    <a:pt x="84" y="16"/>
                  </a:cubicBezTo>
                  <a:cubicBezTo>
                    <a:pt x="78" y="11"/>
                    <a:pt x="72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5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5" y="1526"/>
                    <a:pt x="229" y="1531"/>
                  </a:cubicBezTo>
                  <a:cubicBezTo>
                    <a:pt x="245" y="1547"/>
                    <a:pt x="263" y="1563"/>
                    <a:pt x="278" y="1580"/>
                  </a:cubicBezTo>
                  <a:cubicBezTo>
                    <a:pt x="280" y="1582"/>
                    <a:pt x="282" y="1584"/>
                    <a:pt x="284" y="1586"/>
                  </a:cubicBezTo>
                  <a:cubicBezTo>
                    <a:pt x="286" y="1589"/>
                    <a:pt x="288" y="1591"/>
                    <a:pt x="290" y="1594"/>
                  </a:cubicBezTo>
                  <a:cubicBezTo>
                    <a:pt x="296" y="1603"/>
                    <a:pt x="302" y="1613"/>
                    <a:pt x="306" y="1624"/>
                  </a:cubicBezTo>
                  <a:cubicBezTo>
                    <a:pt x="309" y="1635"/>
                    <a:pt x="311" y="1647"/>
                    <a:pt x="310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9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6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4" y="1793"/>
                  </a:cubicBezTo>
                  <a:cubicBezTo>
                    <a:pt x="118" y="1774"/>
                    <a:pt x="101" y="1758"/>
                    <a:pt x="84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5" y="1662"/>
                    <a:pt x="14" y="1658"/>
                  </a:cubicBezTo>
                  <a:cubicBezTo>
                    <a:pt x="13" y="1637"/>
                    <a:pt x="21" y="1616"/>
                    <a:pt x="34" y="1599"/>
                  </a:cubicBezTo>
                  <a:cubicBezTo>
                    <a:pt x="47" y="1581"/>
                    <a:pt x="63" y="1565"/>
                    <a:pt x="80" y="1549"/>
                  </a:cubicBezTo>
                  <a:cubicBezTo>
                    <a:pt x="97" y="1534"/>
                    <a:pt x="115" y="1518"/>
                    <a:pt x="130" y="1499"/>
                  </a:cubicBezTo>
                  <a:cubicBezTo>
                    <a:pt x="138" y="1490"/>
                    <a:pt x="146" y="1480"/>
                    <a:pt x="151" y="1469"/>
                  </a:cubicBezTo>
                  <a:cubicBezTo>
                    <a:pt x="157" y="1458"/>
                    <a:pt x="162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9" y="1475"/>
                    <a:pt x="186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6" y="1098"/>
                    <a:pt x="242" y="1113"/>
                  </a:cubicBezTo>
                  <a:cubicBezTo>
                    <a:pt x="259" y="1129"/>
                    <a:pt x="276" y="1146"/>
                    <a:pt x="290" y="1164"/>
                  </a:cubicBezTo>
                  <a:cubicBezTo>
                    <a:pt x="296" y="1174"/>
                    <a:pt x="302" y="1184"/>
                    <a:pt x="306" y="1195"/>
                  </a:cubicBezTo>
                  <a:cubicBezTo>
                    <a:pt x="309" y="1206"/>
                    <a:pt x="311" y="1218"/>
                    <a:pt x="310" y="1229"/>
                  </a:cubicBezTo>
                  <a:cubicBezTo>
                    <a:pt x="309" y="1234"/>
                    <a:pt x="308" y="1239"/>
                    <a:pt x="307" y="1244"/>
                  </a:cubicBezTo>
                  <a:cubicBezTo>
                    <a:pt x="302" y="1253"/>
                    <a:pt x="295" y="1261"/>
                    <a:pt x="289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6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4" y="1361"/>
                  </a:cubicBezTo>
                  <a:cubicBezTo>
                    <a:pt x="118" y="1343"/>
                    <a:pt x="101" y="1327"/>
                    <a:pt x="84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5" y="1232"/>
                    <a:pt x="14" y="1228"/>
                  </a:cubicBezTo>
                  <a:cubicBezTo>
                    <a:pt x="13" y="1207"/>
                    <a:pt x="21" y="1187"/>
                    <a:pt x="34" y="1169"/>
                  </a:cubicBezTo>
                  <a:cubicBezTo>
                    <a:pt x="47" y="1152"/>
                    <a:pt x="63" y="1136"/>
                    <a:pt x="80" y="1120"/>
                  </a:cubicBezTo>
                  <a:cubicBezTo>
                    <a:pt x="97" y="1104"/>
                    <a:pt x="115" y="1089"/>
                    <a:pt x="130" y="1070"/>
                  </a:cubicBezTo>
                  <a:cubicBezTo>
                    <a:pt x="138" y="1061"/>
                    <a:pt x="146" y="1051"/>
                    <a:pt x="151" y="1039"/>
                  </a:cubicBezTo>
                  <a:cubicBezTo>
                    <a:pt x="157" y="1028"/>
                    <a:pt x="162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9" y="1046"/>
                    <a:pt x="186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3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3" y="702"/>
                    <a:pt x="278" y="719"/>
                  </a:cubicBezTo>
                  <a:cubicBezTo>
                    <a:pt x="283" y="724"/>
                    <a:pt x="288" y="730"/>
                    <a:pt x="292" y="735"/>
                  </a:cubicBezTo>
                  <a:cubicBezTo>
                    <a:pt x="298" y="744"/>
                    <a:pt x="302" y="753"/>
                    <a:pt x="306" y="762"/>
                  </a:cubicBezTo>
                  <a:cubicBezTo>
                    <a:pt x="309" y="773"/>
                    <a:pt x="311" y="785"/>
                    <a:pt x="310" y="796"/>
                  </a:cubicBezTo>
                  <a:cubicBezTo>
                    <a:pt x="309" y="805"/>
                    <a:pt x="307" y="813"/>
                    <a:pt x="303" y="821"/>
                  </a:cubicBezTo>
                  <a:cubicBezTo>
                    <a:pt x="299" y="827"/>
                    <a:pt x="294" y="834"/>
                    <a:pt x="289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6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4" y="932"/>
                  </a:cubicBezTo>
                  <a:cubicBezTo>
                    <a:pt x="118" y="913"/>
                    <a:pt x="101" y="897"/>
                    <a:pt x="84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5" y="801"/>
                    <a:pt x="14" y="795"/>
                  </a:cubicBezTo>
                  <a:cubicBezTo>
                    <a:pt x="13" y="774"/>
                    <a:pt x="21" y="754"/>
                    <a:pt x="34" y="737"/>
                  </a:cubicBezTo>
                  <a:cubicBezTo>
                    <a:pt x="47" y="719"/>
                    <a:pt x="63" y="703"/>
                    <a:pt x="80" y="687"/>
                  </a:cubicBezTo>
                  <a:cubicBezTo>
                    <a:pt x="97" y="671"/>
                    <a:pt x="115" y="656"/>
                    <a:pt x="130" y="637"/>
                  </a:cubicBezTo>
                  <a:cubicBezTo>
                    <a:pt x="138" y="628"/>
                    <a:pt x="146" y="618"/>
                    <a:pt x="151" y="607"/>
                  </a:cubicBezTo>
                  <a:cubicBezTo>
                    <a:pt x="157" y="595"/>
                    <a:pt x="162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9" y="613"/>
                    <a:pt x="186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9" y="180"/>
                    <a:pt x="186" y="190"/>
                    <a:pt x="193" y="198"/>
                  </a:cubicBezTo>
                  <a:cubicBezTo>
                    <a:pt x="196" y="202"/>
                    <a:pt x="199" y="206"/>
                    <a:pt x="203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3" y="269"/>
                    <a:pt x="278" y="286"/>
                  </a:cubicBezTo>
                  <a:cubicBezTo>
                    <a:pt x="283" y="291"/>
                    <a:pt x="288" y="297"/>
                    <a:pt x="292" y="302"/>
                  </a:cubicBezTo>
                  <a:cubicBezTo>
                    <a:pt x="298" y="311"/>
                    <a:pt x="302" y="320"/>
                    <a:pt x="306" y="329"/>
                  </a:cubicBezTo>
                  <a:cubicBezTo>
                    <a:pt x="309" y="340"/>
                    <a:pt x="311" y="352"/>
                    <a:pt x="310" y="363"/>
                  </a:cubicBezTo>
                  <a:cubicBezTo>
                    <a:pt x="309" y="372"/>
                    <a:pt x="307" y="380"/>
                    <a:pt x="303" y="388"/>
                  </a:cubicBezTo>
                  <a:cubicBezTo>
                    <a:pt x="299" y="395"/>
                    <a:pt x="294" y="401"/>
                    <a:pt x="289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6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4" y="499"/>
                  </a:cubicBezTo>
                  <a:cubicBezTo>
                    <a:pt x="118" y="481"/>
                    <a:pt x="101" y="465"/>
                    <a:pt x="84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5" y="368"/>
                    <a:pt x="14" y="363"/>
                  </a:cubicBezTo>
                  <a:cubicBezTo>
                    <a:pt x="13" y="342"/>
                    <a:pt x="21" y="322"/>
                    <a:pt x="34" y="304"/>
                  </a:cubicBezTo>
                  <a:cubicBezTo>
                    <a:pt x="47" y="286"/>
                    <a:pt x="63" y="270"/>
                    <a:pt x="80" y="254"/>
                  </a:cubicBezTo>
                  <a:cubicBezTo>
                    <a:pt x="97" y="239"/>
                    <a:pt x="115" y="223"/>
                    <a:pt x="130" y="204"/>
                  </a:cubicBezTo>
                  <a:cubicBezTo>
                    <a:pt x="138" y="195"/>
                    <a:pt x="146" y="185"/>
                    <a:pt x="151" y="174"/>
                  </a:cubicBezTo>
                  <a:cubicBezTo>
                    <a:pt x="157" y="163"/>
                    <a:pt x="162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9"/>
            <p:cNvSpPr>
              <a:spLocks/>
            </p:cNvSpPr>
            <p:nvPr/>
          </p:nvSpPr>
          <p:spPr bwMode="hidden">
            <a:xfrm>
              <a:off x="9645650" y="-1587"/>
              <a:ext cx="514350" cy="6862762"/>
            </a:xfrm>
            <a:custGeom>
              <a:avLst/>
              <a:gdLst>
                <a:gd name="T0" fmla="*/ 151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2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4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1 w 162"/>
                <a:gd name="T31" fmla="*/ 1225 h 2159"/>
                <a:gd name="T32" fmla="*/ 15 w 162"/>
                <a:gd name="T33" fmla="*/ 1261 h 2159"/>
                <a:gd name="T34" fmla="*/ 76 w 162"/>
                <a:gd name="T35" fmla="*/ 1319 h 2159"/>
                <a:gd name="T36" fmla="*/ 151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7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8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4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6 w 162"/>
                <a:gd name="T79" fmla="*/ 1238 h 2159"/>
                <a:gd name="T80" fmla="*/ 80 w 162"/>
                <a:gd name="T81" fmla="*/ 1120 h 2159"/>
                <a:gd name="T82" fmla="*/ 162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4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50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0" y="351"/>
                    <a:pt x="0" y="357"/>
                    <a:pt x="1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0" y="784"/>
                    <a:pt x="0" y="789"/>
                    <a:pt x="1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6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0" y="1213"/>
                    <a:pt x="0" y="1219"/>
                    <a:pt x="1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0" y="1644"/>
                    <a:pt x="0" y="1650"/>
                    <a:pt x="1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0" y="2075"/>
                    <a:pt x="0" y="2081"/>
                    <a:pt x="1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4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2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1" y="1852"/>
                    <a:pt x="162" y="1846"/>
                  </a:cubicBezTo>
                  <a:cubicBezTo>
                    <a:pt x="162" y="1845"/>
                    <a:pt x="161" y="1844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4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2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1" y="1420"/>
                    <a:pt x="162" y="1415"/>
                  </a:cubicBezTo>
                  <a:cubicBezTo>
                    <a:pt x="162" y="1413"/>
                    <a:pt x="161" y="1412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4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2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1" y="991"/>
                    <a:pt x="162" y="985"/>
                  </a:cubicBezTo>
                  <a:cubicBezTo>
                    <a:pt x="162" y="984"/>
                    <a:pt x="161" y="983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4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2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1" y="558"/>
                    <a:pt x="162" y="553"/>
                  </a:cubicBezTo>
                  <a:cubicBezTo>
                    <a:pt x="162" y="551"/>
                    <a:pt x="161" y="550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4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2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1" y="125"/>
                    <a:pt x="162" y="120"/>
                  </a:cubicBezTo>
                  <a:cubicBezTo>
                    <a:pt x="162" y="119"/>
                    <a:pt x="161" y="117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20"/>
            <p:cNvSpPr>
              <a:spLocks noEditPoints="1"/>
            </p:cNvSpPr>
            <p:nvPr/>
          </p:nvSpPr>
          <p:spPr bwMode="hidden">
            <a:xfrm>
              <a:off x="8639175" y="-1587"/>
              <a:ext cx="1003300" cy="6862762"/>
            </a:xfrm>
            <a:custGeom>
              <a:avLst/>
              <a:gdLst>
                <a:gd name="T0" fmla="*/ 129 w 316"/>
                <a:gd name="T1" fmla="*/ 183 h 2159"/>
                <a:gd name="T2" fmla="*/ 19 w 316"/>
                <a:gd name="T3" fmla="*/ 305 h 2159"/>
                <a:gd name="T4" fmla="*/ 0 w 316"/>
                <a:gd name="T5" fmla="*/ 367 h 2159"/>
                <a:gd name="T6" fmla="*/ 24 w 316"/>
                <a:gd name="T7" fmla="*/ 408 h 2159"/>
                <a:gd name="T8" fmla="*/ 149 w 316"/>
                <a:gd name="T9" fmla="*/ 564 h 2159"/>
                <a:gd name="T10" fmla="*/ 23 w 316"/>
                <a:gd name="T11" fmla="*/ 730 h 2159"/>
                <a:gd name="T12" fmla="*/ 0 w 316"/>
                <a:gd name="T13" fmla="*/ 796 h 2159"/>
                <a:gd name="T14" fmla="*/ 14 w 316"/>
                <a:gd name="T15" fmla="*/ 828 h 2159"/>
                <a:gd name="T16" fmla="*/ 149 w 316"/>
                <a:gd name="T17" fmla="*/ 993 h 2159"/>
                <a:gd name="T18" fmla="*/ 13 w 316"/>
                <a:gd name="T19" fmla="*/ 1175 h 2159"/>
                <a:gd name="T20" fmla="*/ 4 w 316"/>
                <a:gd name="T21" fmla="*/ 1242 h 2159"/>
                <a:gd name="T22" fmla="*/ 74 w 316"/>
                <a:gd name="T23" fmla="*/ 1319 h 2159"/>
                <a:gd name="T24" fmla="*/ 129 w 316"/>
                <a:gd name="T25" fmla="*/ 1477 h 2159"/>
                <a:gd name="T26" fmla="*/ 0 w 316"/>
                <a:gd name="T27" fmla="*/ 1639 h 2159"/>
                <a:gd name="T28" fmla="*/ 9 w 316"/>
                <a:gd name="T29" fmla="*/ 1681 h 2159"/>
                <a:gd name="T30" fmla="*/ 123 w 316"/>
                <a:gd name="T31" fmla="*/ 1800 h 2159"/>
                <a:gd name="T32" fmla="*/ 93 w 316"/>
                <a:gd name="T33" fmla="*/ 1951 h 2159"/>
                <a:gd name="T34" fmla="*/ 0 w 316"/>
                <a:gd name="T35" fmla="*/ 2069 h 2159"/>
                <a:gd name="T36" fmla="*/ 7 w 316"/>
                <a:gd name="T37" fmla="*/ 2109 h 2159"/>
                <a:gd name="T38" fmla="*/ 66 w 316"/>
                <a:gd name="T39" fmla="*/ 2159 h 2159"/>
                <a:gd name="T40" fmla="*/ 78 w 316"/>
                <a:gd name="T41" fmla="*/ 1981 h 2159"/>
                <a:gd name="T42" fmla="*/ 165 w 316"/>
                <a:gd name="T43" fmla="*/ 1896 h 2159"/>
                <a:gd name="T44" fmla="*/ 281 w 316"/>
                <a:gd name="T45" fmla="*/ 2025 h 2159"/>
                <a:gd name="T46" fmla="*/ 253 w 316"/>
                <a:gd name="T47" fmla="*/ 2159 h 2159"/>
                <a:gd name="T48" fmla="*/ 301 w 316"/>
                <a:gd name="T49" fmla="*/ 2120 h 2159"/>
                <a:gd name="T50" fmla="*/ 296 w 316"/>
                <a:gd name="T51" fmla="*/ 2029 h 2159"/>
                <a:gd name="T52" fmla="*/ 173 w 316"/>
                <a:gd name="T53" fmla="*/ 1833 h 2159"/>
                <a:gd name="T54" fmla="*/ 315 w 316"/>
                <a:gd name="T55" fmla="*/ 1657 h 2159"/>
                <a:gd name="T56" fmla="*/ 193 w 316"/>
                <a:gd name="T57" fmla="*/ 1486 h 2159"/>
                <a:gd name="T58" fmla="*/ 288 w 316"/>
                <a:gd name="T59" fmla="*/ 1276 h 2159"/>
                <a:gd name="T60" fmla="*/ 315 w 316"/>
                <a:gd name="T61" fmla="*/ 1226 h 2159"/>
                <a:gd name="T62" fmla="*/ 241 w 316"/>
                <a:gd name="T63" fmla="*/ 1105 h 2159"/>
                <a:gd name="T64" fmla="*/ 238 w 316"/>
                <a:gd name="T65" fmla="*/ 896 h 2159"/>
                <a:gd name="T66" fmla="*/ 302 w 316"/>
                <a:gd name="T67" fmla="*/ 748 h 2159"/>
                <a:gd name="T68" fmla="*/ 173 w 316"/>
                <a:gd name="T69" fmla="*/ 540 h 2159"/>
                <a:gd name="T70" fmla="*/ 315 w 316"/>
                <a:gd name="T71" fmla="*/ 364 h 2159"/>
                <a:gd name="T72" fmla="*/ 193 w 316"/>
                <a:gd name="T73" fmla="*/ 191 h 2159"/>
                <a:gd name="T74" fmla="*/ 270 w 316"/>
                <a:gd name="T75" fmla="*/ 0 h 2159"/>
                <a:gd name="T76" fmla="*/ 158 w 316"/>
                <a:gd name="T77" fmla="*/ 110 h 2159"/>
                <a:gd name="T78" fmla="*/ 64 w 316"/>
                <a:gd name="T79" fmla="*/ 0 h 2159"/>
                <a:gd name="T80" fmla="*/ 207 w 316"/>
                <a:gd name="T81" fmla="*/ 1517 h 2159"/>
                <a:gd name="T82" fmla="*/ 297 w 316"/>
                <a:gd name="T83" fmla="*/ 1624 h 2159"/>
                <a:gd name="T84" fmla="*/ 181 w 316"/>
                <a:gd name="T85" fmla="*/ 1799 h 2159"/>
                <a:gd name="T86" fmla="*/ 132 w 316"/>
                <a:gd name="T87" fmla="*/ 1793 h 2159"/>
                <a:gd name="T88" fmla="*/ 32 w 316"/>
                <a:gd name="T89" fmla="*/ 1599 h 2159"/>
                <a:gd name="T90" fmla="*/ 158 w 316"/>
                <a:gd name="T91" fmla="*/ 1449 h 2159"/>
                <a:gd name="T92" fmla="*/ 281 w 316"/>
                <a:gd name="T93" fmla="*/ 1164 h 2159"/>
                <a:gd name="T94" fmla="*/ 230 w 316"/>
                <a:gd name="T95" fmla="*/ 1318 h 2159"/>
                <a:gd name="T96" fmla="*/ 153 w 316"/>
                <a:gd name="T97" fmla="*/ 1392 h 2159"/>
                <a:gd name="T98" fmla="*/ 13 w 316"/>
                <a:gd name="T99" fmla="*/ 1228 h 2159"/>
                <a:gd name="T100" fmla="*/ 158 w 316"/>
                <a:gd name="T101" fmla="*/ 1018 h 2159"/>
                <a:gd name="T102" fmla="*/ 194 w 316"/>
                <a:gd name="T103" fmla="*/ 642 h 2159"/>
                <a:gd name="T104" fmla="*/ 301 w 316"/>
                <a:gd name="T105" fmla="*/ 796 h 2159"/>
                <a:gd name="T106" fmla="*/ 162 w 316"/>
                <a:gd name="T107" fmla="*/ 967 h 2159"/>
                <a:gd name="T108" fmla="*/ 82 w 316"/>
                <a:gd name="T109" fmla="*/ 882 h 2159"/>
                <a:gd name="T110" fmla="*/ 78 w 316"/>
                <a:gd name="T111" fmla="*/ 687 h 2159"/>
                <a:gd name="T112" fmla="*/ 165 w 316"/>
                <a:gd name="T113" fmla="*/ 602 h 2159"/>
                <a:gd name="T114" fmla="*/ 185 w 316"/>
                <a:gd name="T115" fmla="*/ 198 h 2159"/>
                <a:gd name="T116" fmla="*/ 297 w 316"/>
                <a:gd name="T117" fmla="*/ 329 h 2159"/>
                <a:gd name="T118" fmla="*/ 181 w 316"/>
                <a:gd name="T119" fmla="*/ 505 h 2159"/>
                <a:gd name="T120" fmla="*/ 132 w 316"/>
                <a:gd name="T121" fmla="*/ 499 h 2159"/>
                <a:gd name="T122" fmla="*/ 32 w 316"/>
                <a:gd name="T123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6" h="2159">
                  <a:moveTo>
                    <a:pt x="123" y="74"/>
                  </a:moveTo>
                  <a:cubicBezTo>
                    <a:pt x="130" y="83"/>
                    <a:pt x="137" y="92"/>
                    <a:pt x="142" y="103"/>
                  </a:cubicBezTo>
                  <a:cubicBezTo>
                    <a:pt x="146" y="111"/>
                    <a:pt x="149" y="121"/>
                    <a:pt x="149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6" y="149"/>
                    <a:pt x="139" y="167"/>
                    <a:pt x="129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0" y="196"/>
                    <a:pt x="120" y="197"/>
                    <a:pt x="120" y="197"/>
                  </a:cubicBezTo>
                  <a:cubicBezTo>
                    <a:pt x="105" y="215"/>
                    <a:pt x="87" y="230"/>
                    <a:pt x="71" y="246"/>
                  </a:cubicBezTo>
                  <a:cubicBezTo>
                    <a:pt x="54" y="262"/>
                    <a:pt x="37" y="279"/>
                    <a:pt x="23" y="298"/>
                  </a:cubicBezTo>
                  <a:cubicBezTo>
                    <a:pt x="22" y="300"/>
                    <a:pt x="20" y="302"/>
                    <a:pt x="19" y="305"/>
                  </a:cubicBezTo>
                  <a:cubicBezTo>
                    <a:pt x="17" y="307"/>
                    <a:pt x="15" y="310"/>
                    <a:pt x="13" y="313"/>
                  </a:cubicBezTo>
                  <a:cubicBezTo>
                    <a:pt x="7" y="322"/>
                    <a:pt x="2" y="333"/>
                    <a:pt x="0" y="345"/>
                  </a:cubicBezTo>
                  <a:cubicBezTo>
                    <a:pt x="0" y="345"/>
                    <a:pt x="0" y="346"/>
                    <a:pt x="0" y="347"/>
                  </a:cubicBezTo>
                  <a:cubicBezTo>
                    <a:pt x="1" y="352"/>
                    <a:pt x="1" y="357"/>
                    <a:pt x="0" y="364"/>
                  </a:cubicBezTo>
                  <a:cubicBezTo>
                    <a:pt x="0" y="365"/>
                    <a:pt x="0" y="366"/>
                    <a:pt x="0" y="367"/>
                  </a:cubicBezTo>
                  <a:cubicBezTo>
                    <a:pt x="1" y="372"/>
                    <a:pt x="2" y="376"/>
                    <a:pt x="4" y="379"/>
                  </a:cubicBezTo>
                  <a:cubicBezTo>
                    <a:pt x="6" y="383"/>
                    <a:pt x="8" y="387"/>
                    <a:pt x="10" y="390"/>
                  </a:cubicBezTo>
                  <a:cubicBezTo>
                    <a:pt x="11" y="392"/>
                    <a:pt x="12" y="394"/>
                    <a:pt x="13" y="396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17" y="400"/>
                    <a:pt x="21" y="404"/>
                    <a:pt x="24" y="408"/>
                  </a:cubicBezTo>
                  <a:cubicBezTo>
                    <a:pt x="40" y="426"/>
                    <a:pt x="57" y="441"/>
                    <a:pt x="74" y="457"/>
                  </a:cubicBezTo>
                  <a:cubicBezTo>
                    <a:pt x="91" y="473"/>
                    <a:pt x="108" y="489"/>
                    <a:pt x="123" y="507"/>
                  </a:cubicBezTo>
                  <a:cubicBezTo>
                    <a:pt x="130" y="516"/>
                    <a:pt x="137" y="525"/>
                    <a:pt x="142" y="535"/>
                  </a:cubicBezTo>
                  <a:cubicBezTo>
                    <a:pt x="146" y="544"/>
                    <a:pt x="149" y="554"/>
                    <a:pt x="149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6" y="582"/>
                    <a:pt x="139" y="600"/>
                    <a:pt x="129" y="616"/>
                  </a:cubicBezTo>
                  <a:cubicBezTo>
                    <a:pt x="127" y="620"/>
                    <a:pt x="124" y="624"/>
                    <a:pt x="121" y="629"/>
                  </a:cubicBezTo>
                  <a:cubicBezTo>
                    <a:pt x="120" y="629"/>
                    <a:pt x="120" y="629"/>
                    <a:pt x="120" y="630"/>
                  </a:cubicBezTo>
                  <a:cubicBezTo>
                    <a:pt x="105" y="648"/>
                    <a:pt x="87" y="663"/>
                    <a:pt x="71" y="679"/>
                  </a:cubicBezTo>
                  <a:cubicBezTo>
                    <a:pt x="54" y="695"/>
                    <a:pt x="37" y="711"/>
                    <a:pt x="23" y="730"/>
                  </a:cubicBezTo>
                  <a:cubicBezTo>
                    <a:pt x="22" y="733"/>
                    <a:pt x="20" y="735"/>
                    <a:pt x="19" y="737"/>
                  </a:cubicBezTo>
                  <a:cubicBezTo>
                    <a:pt x="17" y="740"/>
                    <a:pt x="15" y="743"/>
                    <a:pt x="13" y="745"/>
                  </a:cubicBezTo>
                  <a:cubicBezTo>
                    <a:pt x="7" y="755"/>
                    <a:pt x="2" y="766"/>
                    <a:pt x="0" y="778"/>
                  </a:cubicBezTo>
                  <a:cubicBezTo>
                    <a:pt x="0" y="778"/>
                    <a:pt x="0" y="779"/>
                    <a:pt x="0" y="779"/>
                  </a:cubicBezTo>
                  <a:cubicBezTo>
                    <a:pt x="1" y="785"/>
                    <a:pt x="1" y="790"/>
                    <a:pt x="0" y="796"/>
                  </a:cubicBezTo>
                  <a:cubicBezTo>
                    <a:pt x="0" y="798"/>
                    <a:pt x="0" y="799"/>
                    <a:pt x="0" y="800"/>
                  </a:cubicBezTo>
                  <a:cubicBezTo>
                    <a:pt x="1" y="804"/>
                    <a:pt x="2" y="808"/>
                    <a:pt x="4" y="812"/>
                  </a:cubicBezTo>
                  <a:cubicBezTo>
                    <a:pt x="6" y="816"/>
                    <a:pt x="8" y="819"/>
                    <a:pt x="10" y="823"/>
                  </a:cubicBezTo>
                  <a:cubicBezTo>
                    <a:pt x="11" y="825"/>
                    <a:pt x="12" y="827"/>
                    <a:pt x="13" y="828"/>
                  </a:cubicBezTo>
                  <a:cubicBezTo>
                    <a:pt x="14" y="828"/>
                    <a:pt x="14" y="828"/>
                    <a:pt x="14" y="828"/>
                  </a:cubicBezTo>
                  <a:cubicBezTo>
                    <a:pt x="17" y="833"/>
                    <a:pt x="21" y="837"/>
                    <a:pt x="24" y="841"/>
                  </a:cubicBezTo>
                  <a:cubicBezTo>
                    <a:pt x="40" y="858"/>
                    <a:pt x="57" y="874"/>
                    <a:pt x="74" y="890"/>
                  </a:cubicBezTo>
                  <a:cubicBezTo>
                    <a:pt x="91" y="906"/>
                    <a:pt x="108" y="922"/>
                    <a:pt x="123" y="939"/>
                  </a:cubicBezTo>
                  <a:cubicBezTo>
                    <a:pt x="130" y="948"/>
                    <a:pt x="137" y="958"/>
                    <a:pt x="142" y="968"/>
                  </a:cubicBezTo>
                  <a:cubicBezTo>
                    <a:pt x="146" y="976"/>
                    <a:pt x="148" y="984"/>
                    <a:pt x="149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6" y="1012"/>
                    <a:pt x="139" y="1029"/>
                    <a:pt x="129" y="1045"/>
                  </a:cubicBezTo>
                  <a:cubicBezTo>
                    <a:pt x="117" y="1065"/>
                    <a:pt x="101" y="1082"/>
                    <a:pt x="84" y="1098"/>
                  </a:cubicBezTo>
                  <a:cubicBezTo>
                    <a:pt x="68" y="1114"/>
                    <a:pt x="51" y="1130"/>
                    <a:pt x="35" y="1147"/>
                  </a:cubicBezTo>
                  <a:cubicBezTo>
                    <a:pt x="27" y="1156"/>
                    <a:pt x="20" y="1165"/>
                    <a:pt x="13" y="1175"/>
                  </a:cubicBezTo>
                  <a:cubicBezTo>
                    <a:pt x="7" y="1185"/>
                    <a:pt x="2" y="1195"/>
                    <a:pt x="0" y="1207"/>
                  </a:cubicBezTo>
                  <a:cubicBezTo>
                    <a:pt x="0" y="1208"/>
                    <a:pt x="0" y="1208"/>
                    <a:pt x="0" y="1209"/>
                  </a:cubicBezTo>
                  <a:cubicBezTo>
                    <a:pt x="1" y="1214"/>
                    <a:pt x="1" y="1220"/>
                    <a:pt x="0" y="1226"/>
                  </a:cubicBezTo>
                  <a:cubicBezTo>
                    <a:pt x="0" y="1227"/>
                    <a:pt x="0" y="1228"/>
                    <a:pt x="0" y="1230"/>
                  </a:cubicBezTo>
                  <a:cubicBezTo>
                    <a:pt x="1" y="1234"/>
                    <a:pt x="2" y="1238"/>
                    <a:pt x="4" y="1242"/>
                  </a:cubicBezTo>
                  <a:cubicBezTo>
                    <a:pt x="5" y="1243"/>
                    <a:pt x="6" y="1244"/>
                    <a:pt x="6" y="1245"/>
                  </a:cubicBezTo>
                  <a:cubicBezTo>
                    <a:pt x="8" y="1251"/>
                    <a:pt x="10" y="1256"/>
                    <a:pt x="13" y="1261"/>
                  </a:cubicBezTo>
                  <a:cubicBezTo>
                    <a:pt x="17" y="1261"/>
                    <a:pt x="17" y="1261"/>
                    <a:pt x="17" y="1261"/>
                  </a:cubicBezTo>
                  <a:cubicBezTo>
                    <a:pt x="19" y="1264"/>
                    <a:pt x="22" y="1267"/>
                    <a:pt x="24" y="1270"/>
                  </a:cubicBezTo>
                  <a:cubicBezTo>
                    <a:pt x="40" y="1288"/>
                    <a:pt x="57" y="1303"/>
                    <a:pt x="74" y="1319"/>
                  </a:cubicBezTo>
                  <a:cubicBezTo>
                    <a:pt x="91" y="1335"/>
                    <a:pt x="108" y="1351"/>
                    <a:pt x="123" y="1369"/>
                  </a:cubicBezTo>
                  <a:cubicBezTo>
                    <a:pt x="130" y="1378"/>
                    <a:pt x="137" y="1387"/>
                    <a:pt x="142" y="1398"/>
                  </a:cubicBezTo>
                  <a:cubicBezTo>
                    <a:pt x="146" y="1406"/>
                    <a:pt x="149" y="1415"/>
                    <a:pt x="149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6" y="1443"/>
                    <a:pt x="139" y="1461"/>
                    <a:pt x="129" y="1477"/>
                  </a:cubicBezTo>
                  <a:cubicBezTo>
                    <a:pt x="124" y="1485"/>
                    <a:pt x="118" y="1493"/>
                    <a:pt x="111" y="1501"/>
                  </a:cubicBezTo>
                  <a:cubicBezTo>
                    <a:pt x="99" y="1515"/>
                    <a:pt x="84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1" y="1595"/>
                    <a:pt x="17" y="1600"/>
                    <a:pt x="13" y="1606"/>
                  </a:cubicBezTo>
                  <a:cubicBezTo>
                    <a:pt x="7" y="1616"/>
                    <a:pt x="2" y="1627"/>
                    <a:pt x="0" y="1639"/>
                  </a:cubicBezTo>
                  <a:cubicBezTo>
                    <a:pt x="0" y="1639"/>
                    <a:pt x="0" y="1640"/>
                    <a:pt x="0" y="1640"/>
                  </a:cubicBezTo>
                  <a:cubicBezTo>
                    <a:pt x="1" y="1646"/>
                    <a:pt x="1" y="1651"/>
                    <a:pt x="0" y="1657"/>
                  </a:cubicBezTo>
                  <a:cubicBezTo>
                    <a:pt x="0" y="1659"/>
                    <a:pt x="0" y="1660"/>
                    <a:pt x="0" y="1661"/>
                  </a:cubicBezTo>
                  <a:cubicBezTo>
                    <a:pt x="1" y="1665"/>
                    <a:pt x="2" y="1669"/>
                    <a:pt x="4" y="1673"/>
                  </a:cubicBezTo>
                  <a:cubicBezTo>
                    <a:pt x="6" y="1676"/>
                    <a:pt x="7" y="1679"/>
                    <a:pt x="9" y="1681"/>
                  </a:cubicBezTo>
                  <a:cubicBezTo>
                    <a:pt x="10" y="1685"/>
                    <a:pt x="12" y="1688"/>
                    <a:pt x="13" y="1691"/>
                  </a:cubicBezTo>
                  <a:cubicBezTo>
                    <a:pt x="15" y="1691"/>
                    <a:pt x="15" y="1691"/>
                    <a:pt x="15" y="1691"/>
                  </a:cubicBezTo>
                  <a:cubicBezTo>
                    <a:pt x="18" y="1694"/>
                    <a:pt x="21" y="1698"/>
                    <a:pt x="24" y="1702"/>
                  </a:cubicBezTo>
                  <a:cubicBezTo>
                    <a:pt x="40" y="1719"/>
                    <a:pt x="57" y="1735"/>
                    <a:pt x="74" y="1751"/>
                  </a:cubicBezTo>
                  <a:cubicBezTo>
                    <a:pt x="91" y="1767"/>
                    <a:pt x="108" y="1783"/>
                    <a:pt x="123" y="1800"/>
                  </a:cubicBezTo>
                  <a:cubicBezTo>
                    <a:pt x="130" y="1809"/>
                    <a:pt x="137" y="1819"/>
                    <a:pt x="142" y="1829"/>
                  </a:cubicBezTo>
                  <a:cubicBezTo>
                    <a:pt x="146" y="1837"/>
                    <a:pt x="149" y="1846"/>
                    <a:pt x="149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6" y="1874"/>
                    <a:pt x="139" y="1891"/>
                    <a:pt x="129" y="1907"/>
                  </a:cubicBezTo>
                  <a:cubicBezTo>
                    <a:pt x="119" y="1923"/>
                    <a:pt x="107" y="1938"/>
                    <a:pt x="93" y="1951"/>
                  </a:cubicBezTo>
                  <a:cubicBezTo>
                    <a:pt x="86" y="1959"/>
                    <a:pt x="78" y="1966"/>
                    <a:pt x="71" y="1973"/>
                  </a:cubicBezTo>
                  <a:cubicBezTo>
                    <a:pt x="59" y="1984"/>
                    <a:pt x="48" y="1995"/>
                    <a:pt x="37" y="2007"/>
                  </a:cubicBezTo>
                  <a:cubicBezTo>
                    <a:pt x="36" y="2008"/>
                    <a:pt x="36" y="2008"/>
                    <a:pt x="35" y="2009"/>
                  </a:cubicBezTo>
                  <a:cubicBezTo>
                    <a:pt x="27" y="2018"/>
                    <a:pt x="20" y="2027"/>
                    <a:pt x="13" y="2037"/>
                  </a:cubicBezTo>
                  <a:cubicBezTo>
                    <a:pt x="7" y="2047"/>
                    <a:pt x="2" y="2057"/>
                    <a:pt x="0" y="2069"/>
                  </a:cubicBezTo>
                  <a:cubicBezTo>
                    <a:pt x="0" y="2070"/>
                    <a:pt x="0" y="2070"/>
                    <a:pt x="0" y="2071"/>
                  </a:cubicBezTo>
                  <a:cubicBezTo>
                    <a:pt x="1" y="2076"/>
                    <a:pt x="1" y="2082"/>
                    <a:pt x="0" y="2088"/>
                  </a:cubicBezTo>
                  <a:cubicBezTo>
                    <a:pt x="0" y="2089"/>
                    <a:pt x="0" y="2090"/>
                    <a:pt x="0" y="2092"/>
                  </a:cubicBezTo>
                  <a:cubicBezTo>
                    <a:pt x="1" y="2096"/>
                    <a:pt x="2" y="2100"/>
                    <a:pt x="4" y="2104"/>
                  </a:cubicBezTo>
                  <a:cubicBezTo>
                    <a:pt x="5" y="2106"/>
                    <a:pt x="6" y="2107"/>
                    <a:pt x="7" y="2109"/>
                  </a:cubicBezTo>
                  <a:cubicBezTo>
                    <a:pt x="9" y="2114"/>
                    <a:pt x="11" y="2118"/>
                    <a:pt x="13" y="2122"/>
                  </a:cubicBezTo>
                  <a:cubicBezTo>
                    <a:pt x="16" y="2122"/>
                    <a:pt x="16" y="2122"/>
                    <a:pt x="16" y="2122"/>
                  </a:cubicBezTo>
                  <a:cubicBezTo>
                    <a:pt x="19" y="2126"/>
                    <a:pt x="22" y="2129"/>
                    <a:pt x="24" y="2132"/>
                  </a:cubicBezTo>
                  <a:cubicBezTo>
                    <a:pt x="33" y="2142"/>
                    <a:pt x="41" y="2150"/>
                    <a:pt x="50" y="2159"/>
                  </a:cubicBezTo>
                  <a:cubicBezTo>
                    <a:pt x="66" y="2159"/>
                    <a:pt x="66" y="2159"/>
                    <a:pt x="66" y="2159"/>
                  </a:cubicBezTo>
                  <a:cubicBezTo>
                    <a:pt x="54" y="2148"/>
                    <a:pt x="43" y="2137"/>
                    <a:pt x="32" y="2125"/>
                  </a:cubicBezTo>
                  <a:cubicBezTo>
                    <a:pt x="25" y="2117"/>
                    <a:pt x="19" y="2109"/>
                    <a:pt x="14" y="2101"/>
                  </a:cubicBezTo>
                  <a:cubicBezTo>
                    <a:pt x="13" y="2097"/>
                    <a:pt x="13" y="2093"/>
                    <a:pt x="13" y="2089"/>
                  </a:cubicBezTo>
                  <a:cubicBezTo>
                    <a:pt x="11" y="2068"/>
                    <a:pt x="19" y="2048"/>
                    <a:pt x="32" y="2030"/>
                  </a:cubicBezTo>
                  <a:cubicBezTo>
                    <a:pt x="45" y="2012"/>
                    <a:pt x="61" y="1997"/>
                    <a:pt x="78" y="1981"/>
                  </a:cubicBezTo>
                  <a:cubicBezTo>
                    <a:pt x="95" y="1965"/>
                    <a:pt x="113" y="1949"/>
                    <a:pt x="129" y="1931"/>
                  </a:cubicBezTo>
                  <a:cubicBezTo>
                    <a:pt x="136" y="1922"/>
                    <a:pt x="144" y="1912"/>
                    <a:pt x="150" y="1900"/>
                  </a:cubicBezTo>
                  <a:cubicBezTo>
                    <a:pt x="153" y="1894"/>
                    <a:pt x="156" y="1886"/>
                    <a:pt x="158" y="1879"/>
                  </a:cubicBezTo>
                  <a:cubicBezTo>
                    <a:pt x="158" y="1880"/>
                    <a:pt x="158" y="1880"/>
                    <a:pt x="158" y="1880"/>
                  </a:cubicBezTo>
                  <a:cubicBezTo>
                    <a:pt x="160" y="1886"/>
                    <a:pt x="162" y="1891"/>
                    <a:pt x="165" y="1896"/>
                  </a:cubicBezTo>
                  <a:cubicBezTo>
                    <a:pt x="170" y="1907"/>
                    <a:pt x="177" y="1916"/>
                    <a:pt x="185" y="1925"/>
                  </a:cubicBezTo>
                  <a:cubicBezTo>
                    <a:pt x="200" y="1943"/>
                    <a:pt x="217" y="1958"/>
                    <a:pt x="234" y="1974"/>
                  </a:cubicBezTo>
                  <a:cubicBezTo>
                    <a:pt x="234" y="1975"/>
                    <a:pt x="235" y="1975"/>
                    <a:pt x="235" y="1975"/>
                  </a:cubicBezTo>
                  <a:cubicBezTo>
                    <a:pt x="242" y="1982"/>
                    <a:pt x="248" y="1988"/>
                    <a:pt x="255" y="1995"/>
                  </a:cubicBezTo>
                  <a:cubicBezTo>
                    <a:pt x="264" y="2004"/>
                    <a:pt x="273" y="2014"/>
                    <a:pt x="281" y="2025"/>
                  </a:cubicBezTo>
                  <a:cubicBezTo>
                    <a:pt x="288" y="2035"/>
                    <a:pt x="293" y="2045"/>
                    <a:pt x="297" y="2056"/>
                  </a:cubicBezTo>
                  <a:cubicBezTo>
                    <a:pt x="301" y="2067"/>
                    <a:pt x="302" y="2078"/>
                    <a:pt x="301" y="2090"/>
                  </a:cubicBezTo>
                  <a:cubicBezTo>
                    <a:pt x="300" y="2096"/>
                    <a:pt x="299" y="2102"/>
                    <a:pt x="297" y="2108"/>
                  </a:cubicBezTo>
                  <a:cubicBezTo>
                    <a:pt x="292" y="2116"/>
                    <a:pt x="286" y="2124"/>
                    <a:pt x="280" y="2131"/>
                  </a:cubicBezTo>
                  <a:cubicBezTo>
                    <a:pt x="271" y="2141"/>
                    <a:pt x="262" y="2150"/>
                    <a:pt x="253" y="2159"/>
                  </a:cubicBezTo>
                  <a:cubicBezTo>
                    <a:pt x="268" y="2159"/>
                    <a:pt x="268" y="2159"/>
                    <a:pt x="268" y="2159"/>
                  </a:cubicBezTo>
                  <a:cubicBezTo>
                    <a:pt x="275" y="2152"/>
                    <a:pt x="282" y="2145"/>
                    <a:pt x="288" y="2138"/>
                  </a:cubicBezTo>
                  <a:cubicBezTo>
                    <a:pt x="292" y="2133"/>
                    <a:pt x="296" y="2128"/>
                    <a:pt x="300" y="2122"/>
                  </a:cubicBezTo>
                  <a:cubicBezTo>
                    <a:pt x="301" y="2122"/>
                    <a:pt x="301" y="2122"/>
                    <a:pt x="301" y="2122"/>
                  </a:cubicBezTo>
                  <a:cubicBezTo>
                    <a:pt x="301" y="2122"/>
                    <a:pt x="301" y="2121"/>
                    <a:pt x="301" y="2120"/>
                  </a:cubicBezTo>
                  <a:cubicBezTo>
                    <a:pt x="304" y="2116"/>
                    <a:pt x="307" y="2112"/>
                    <a:pt x="309" y="2107"/>
                  </a:cubicBezTo>
                  <a:cubicBezTo>
                    <a:pt x="312" y="2101"/>
                    <a:pt x="314" y="2095"/>
                    <a:pt x="315" y="2088"/>
                  </a:cubicBezTo>
                  <a:cubicBezTo>
                    <a:pt x="316" y="2080"/>
                    <a:pt x="315" y="2074"/>
                    <a:pt x="314" y="2068"/>
                  </a:cubicBezTo>
                  <a:cubicBezTo>
                    <a:pt x="311" y="2055"/>
                    <a:pt x="305" y="2043"/>
                    <a:pt x="299" y="2033"/>
                  </a:cubicBezTo>
                  <a:cubicBezTo>
                    <a:pt x="298" y="2032"/>
                    <a:pt x="297" y="2030"/>
                    <a:pt x="296" y="2029"/>
                  </a:cubicBezTo>
                  <a:cubicBezTo>
                    <a:pt x="294" y="2026"/>
                    <a:pt x="292" y="2022"/>
                    <a:pt x="290" y="2019"/>
                  </a:cubicBezTo>
                  <a:cubicBezTo>
                    <a:pt x="275" y="1999"/>
                    <a:pt x="258" y="1982"/>
                    <a:pt x="241" y="1966"/>
                  </a:cubicBezTo>
                  <a:cubicBezTo>
                    <a:pt x="225" y="1950"/>
                    <a:pt x="208" y="1935"/>
                    <a:pt x="193" y="1917"/>
                  </a:cubicBezTo>
                  <a:cubicBezTo>
                    <a:pt x="179" y="1901"/>
                    <a:pt x="168" y="1881"/>
                    <a:pt x="167" y="1861"/>
                  </a:cubicBezTo>
                  <a:cubicBezTo>
                    <a:pt x="166" y="1852"/>
                    <a:pt x="168" y="1843"/>
                    <a:pt x="173" y="1833"/>
                  </a:cubicBezTo>
                  <a:cubicBezTo>
                    <a:pt x="177" y="1824"/>
                    <a:pt x="183" y="1815"/>
                    <a:pt x="190" y="1806"/>
                  </a:cubicBezTo>
                  <a:cubicBezTo>
                    <a:pt x="204" y="1789"/>
                    <a:pt x="221" y="1773"/>
                    <a:pt x="238" y="1757"/>
                  </a:cubicBezTo>
                  <a:cubicBezTo>
                    <a:pt x="255" y="1741"/>
                    <a:pt x="272" y="1726"/>
                    <a:pt x="288" y="1708"/>
                  </a:cubicBezTo>
                  <a:cubicBezTo>
                    <a:pt x="296" y="1698"/>
                    <a:pt x="304" y="1689"/>
                    <a:pt x="309" y="1677"/>
                  </a:cubicBezTo>
                  <a:cubicBezTo>
                    <a:pt x="312" y="1671"/>
                    <a:pt x="314" y="1664"/>
                    <a:pt x="315" y="1657"/>
                  </a:cubicBezTo>
                  <a:cubicBezTo>
                    <a:pt x="316" y="1650"/>
                    <a:pt x="315" y="1644"/>
                    <a:pt x="314" y="1637"/>
                  </a:cubicBezTo>
                  <a:cubicBezTo>
                    <a:pt x="311" y="1625"/>
                    <a:pt x="306" y="1614"/>
                    <a:pt x="300" y="1605"/>
                  </a:cubicBezTo>
                  <a:cubicBezTo>
                    <a:pt x="297" y="1599"/>
                    <a:pt x="293" y="1593"/>
                    <a:pt x="290" y="1588"/>
                  </a:cubicBezTo>
                  <a:cubicBezTo>
                    <a:pt x="275" y="1567"/>
                    <a:pt x="258" y="1551"/>
                    <a:pt x="241" y="1535"/>
                  </a:cubicBezTo>
                  <a:cubicBezTo>
                    <a:pt x="225" y="1519"/>
                    <a:pt x="208" y="1503"/>
                    <a:pt x="193" y="1486"/>
                  </a:cubicBezTo>
                  <a:cubicBezTo>
                    <a:pt x="179" y="1469"/>
                    <a:pt x="168" y="1450"/>
                    <a:pt x="167" y="1430"/>
                  </a:cubicBezTo>
                  <a:cubicBezTo>
                    <a:pt x="166" y="1421"/>
                    <a:pt x="168" y="1411"/>
                    <a:pt x="173" y="1402"/>
                  </a:cubicBezTo>
                  <a:cubicBezTo>
                    <a:pt x="177" y="1392"/>
                    <a:pt x="183" y="1383"/>
                    <a:pt x="190" y="1375"/>
                  </a:cubicBezTo>
                  <a:cubicBezTo>
                    <a:pt x="204" y="1357"/>
                    <a:pt x="221" y="1342"/>
                    <a:pt x="238" y="1326"/>
                  </a:cubicBezTo>
                  <a:cubicBezTo>
                    <a:pt x="255" y="1310"/>
                    <a:pt x="272" y="1294"/>
                    <a:pt x="288" y="1276"/>
                  </a:cubicBezTo>
                  <a:cubicBezTo>
                    <a:pt x="292" y="1271"/>
                    <a:pt x="296" y="1266"/>
                    <a:pt x="300" y="1261"/>
                  </a:cubicBezTo>
                  <a:cubicBezTo>
                    <a:pt x="301" y="1261"/>
                    <a:pt x="301" y="1261"/>
                    <a:pt x="301" y="1261"/>
                  </a:cubicBezTo>
                  <a:cubicBezTo>
                    <a:pt x="302" y="1259"/>
                    <a:pt x="302" y="1258"/>
                    <a:pt x="303" y="1256"/>
                  </a:cubicBezTo>
                  <a:cubicBezTo>
                    <a:pt x="305" y="1252"/>
                    <a:pt x="307" y="1249"/>
                    <a:pt x="309" y="1245"/>
                  </a:cubicBezTo>
                  <a:cubicBezTo>
                    <a:pt x="312" y="1239"/>
                    <a:pt x="314" y="1233"/>
                    <a:pt x="315" y="1226"/>
                  </a:cubicBezTo>
                  <a:cubicBezTo>
                    <a:pt x="316" y="1218"/>
                    <a:pt x="315" y="1212"/>
                    <a:pt x="314" y="1206"/>
                  </a:cubicBezTo>
                  <a:cubicBezTo>
                    <a:pt x="311" y="1193"/>
                    <a:pt x="305" y="1181"/>
                    <a:pt x="299" y="1171"/>
                  </a:cubicBezTo>
                  <a:cubicBezTo>
                    <a:pt x="296" y="1168"/>
                    <a:pt x="294" y="1164"/>
                    <a:pt x="291" y="1161"/>
                  </a:cubicBezTo>
                  <a:cubicBezTo>
                    <a:pt x="291" y="1160"/>
                    <a:pt x="290" y="1159"/>
                    <a:pt x="290" y="1158"/>
                  </a:cubicBezTo>
                  <a:cubicBezTo>
                    <a:pt x="275" y="1138"/>
                    <a:pt x="258" y="1122"/>
                    <a:pt x="241" y="1105"/>
                  </a:cubicBezTo>
                  <a:cubicBezTo>
                    <a:pt x="225" y="1089"/>
                    <a:pt x="208" y="1074"/>
                    <a:pt x="193" y="1057"/>
                  </a:cubicBezTo>
                  <a:cubicBezTo>
                    <a:pt x="179" y="1040"/>
                    <a:pt x="168" y="1020"/>
                    <a:pt x="167" y="1000"/>
                  </a:cubicBezTo>
                  <a:cubicBezTo>
                    <a:pt x="166" y="991"/>
                    <a:pt x="168" y="982"/>
                    <a:pt x="173" y="972"/>
                  </a:cubicBezTo>
                  <a:cubicBezTo>
                    <a:pt x="177" y="963"/>
                    <a:pt x="183" y="954"/>
                    <a:pt x="190" y="945"/>
                  </a:cubicBezTo>
                  <a:cubicBezTo>
                    <a:pt x="204" y="928"/>
                    <a:pt x="221" y="912"/>
                    <a:pt x="238" y="896"/>
                  </a:cubicBezTo>
                  <a:cubicBezTo>
                    <a:pt x="255" y="880"/>
                    <a:pt x="272" y="865"/>
                    <a:pt x="288" y="847"/>
                  </a:cubicBezTo>
                  <a:cubicBezTo>
                    <a:pt x="296" y="837"/>
                    <a:pt x="304" y="828"/>
                    <a:pt x="309" y="816"/>
                  </a:cubicBezTo>
                  <a:cubicBezTo>
                    <a:pt x="312" y="810"/>
                    <a:pt x="314" y="803"/>
                    <a:pt x="315" y="796"/>
                  </a:cubicBezTo>
                  <a:cubicBezTo>
                    <a:pt x="316" y="789"/>
                    <a:pt x="315" y="783"/>
                    <a:pt x="314" y="776"/>
                  </a:cubicBezTo>
                  <a:cubicBezTo>
                    <a:pt x="311" y="766"/>
                    <a:pt x="307" y="756"/>
                    <a:pt x="302" y="748"/>
                  </a:cubicBezTo>
                  <a:cubicBezTo>
                    <a:pt x="299" y="740"/>
                    <a:pt x="294" y="732"/>
                    <a:pt x="290" y="726"/>
                  </a:cubicBezTo>
                  <a:cubicBezTo>
                    <a:pt x="275" y="705"/>
                    <a:pt x="258" y="689"/>
                    <a:pt x="241" y="673"/>
                  </a:cubicBezTo>
                  <a:cubicBezTo>
                    <a:pt x="225" y="656"/>
                    <a:pt x="208" y="641"/>
                    <a:pt x="193" y="624"/>
                  </a:cubicBezTo>
                  <a:cubicBezTo>
                    <a:pt x="179" y="607"/>
                    <a:pt x="168" y="588"/>
                    <a:pt x="167" y="568"/>
                  </a:cubicBezTo>
                  <a:cubicBezTo>
                    <a:pt x="166" y="558"/>
                    <a:pt x="168" y="549"/>
                    <a:pt x="173" y="540"/>
                  </a:cubicBezTo>
                  <a:cubicBezTo>
                    <a:pt x="177" y="530"/>
                    <a:pt x="183" y="521"/>
                    <a:pt x="190" y="513"/>
                  </a:cubicBezTo>
                  <a:cubicBezTo>
                    <a:pt x="204" y="495"/>
                    <a:pt x="221" y="480"/>
                    <a:pt x="238" y="464"/>
                  </a:cubicBezTo>
                  <a:cubicBezTo>
                    <a:pt x="255" y="448"/>
                    <a:pt x="272" y="432"/>
                    <a:pt x="288" y="414"/>
                  </a:cubicBezTo>
                  <a:cubicBezTo>
                    <a:pt x="296" y="405"/>
                    <a:pt x="304" y="395"/>
                    <a:pt x="309" y="383"/>
                  </a:cubicBezTo>
                  <a:cubicBezTo>
                    <a:pt x="312" y="377"/>
                    <a:pt x="314" y="371"/>
                    <a:pt x="315" y="364"/>
                  </a:cubicBezTo>
                  <a:cubicBezTo>
                    <a:pt x="316" y="356"/>
                    <a:pt x="315" y="350"/>
                    <a:pt x="314" y="344"/>
                  </a:cubicBezTo>
                  <a:cubicBezTo>
                    <a:pt x="311" y="333"/>
                    <a:pt x="307" y="324"/>
                    <a:pt x="302" y="315"/>
                  </a:cubicBezTo>
                  <a:cubicBezTo>
                    <a:pt x="299" y="307"/>
                    <a:pt x="294" y="300"/>
                    <a:pt x="290" y="293"/>
                  </a:cubicBezTo>
                  <a:cubicBezTo>
                    <a:pt x="275" y="273"/>
                    <a:pt x="258" y="256"/>
                    <a:pt x="241" y="240"/>
                  </a:cubicBezTo>
                  <a:cubicBezTo>
                    <a:pt x="225" y="224"/>
                    <a:pt x="208" y="208"/>
                    <a:pt x="193" y="191"/>
                  </a:cubicBezTo>
                  <a:cubicBezTo>
                    <a:pt x="179" y="174"/>
                    <a:pt x="168" y="155"/>
                    <a:pt x="167" y="135"/>
                  </a:cubicBezTo>
                  <a:cubicBezTo>
                    <a:pt x="166" y="126"/>
                    <a:pt x="168" y="116"/>
                    <a:pt x="173" y="107"/>
                  </a:cubicBezTo>
                  <a:cubicBezTo>
                    <a:pt x="177" y="97"/>
                    <a:pt x="183" y="88"/>
                    <a:pt x="190" y="80"/>
                  </a:cubicBezTo>
                  <a:cubicBezTo>
                    <a:pt x="204" y="63"/>
                    <a:pt x="221" y="47"/>
                    <a:pt x="238" y="31"/>
                  </a:cubicBezTo>
                  <a:cubicBezTo>
                    <a:pt x="249" y="21"/>
                    <a:pt x="260" y="10"/>
                    <a:pt x="27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47" y="7"/>
                    <a:pt x="239" y="15"/>
                    <a:pt x="230" y="23"/>
                  </a:cubicBezTo>
                  <a:cubicBezTo>
                    <a:pt x="213" y="39"/>
                    <a:pt x="196" y="54"/>
                    <a:pt x="181" y="72"/>
                  </a:cubicBezTo>
                  <a:cubicBezTo>
                    <a:pt x="174" y="81"/>
                    <a:pt x="167" y="91"/>
                    <a:pt x="162" y="102"/>
                  </a:cubicBezTo>
                  <a:cubicBezTo>
                    <a:pt x="160" y="104"/>
                    <a:pt x="159" y="107"/>
                    <a:pt x="158" y="110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7" y="107"/>
                    <a:pt x="155" y="102"/>
                    <a:pt x="153" y="97"/>
                  </a:cubicBezTo>
                  <a:cubicBezTo>
                    <a:pt x="147" y="86"/>
                    <a:pt x="140" y="76"/>
                    <a:pt x="132" y="66"/>
                  </a:cubicBezTo>
                  <a:cubicBezTo>
                    <a:pt x="116" y="48"/>
                    <a:pt x="99" y="32"/>
                    <a:pt x="82" y="16"/>
                  </a:cubicBezTo>
                  <a:cubicBezTo>
                    <a:pt x="76" y="11"/>
                    <a:pt x="70" y="5"/>
                    <a:pt x="6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7" y="8"/>
                    <a:pt x="65" y="16"/>
                    <a:pt x="74" y="24"/>
                  </a:cubicBezTo>
                  <a:cubicBezTo>
                    <a:pt x="91" y="40"/>
                    <a:pt x="108" y="56"/>
                    <a:pt x="123" y="74"/>
                  </a:cubicBezTo>
                  <a:close/>
                  <a:moveTo>
                    <a:pt x="185" y="1493"/>
                  </a:moveTo>
                  <a:cubicBezTo>
                    <a:pt x="192" y="1502"/>
                    <a:pt x="199" y="1510"/>
                    <a:pt x="207" y="1517"/>
                  </a:cubicBezTo>
                  <a:cubicBezTo>
                    <a:pt x="212" y="1522"/>
                    <a:pt x="216" y="1526"/>
                    <a:pt x="220" y="1531"/>
                  </a:cubicBezTo>
                  <a:cubicBezTo>
                    <a:pt x="237" y="1547"/>
                    <a:pt x="254" y="1563"/>
                    <a:pt x="270" y="1580"/>
                  </a:cubicBezTo>
                  <a:cubicBezTo>
                    <a:pt x="272" y="1582"/>
                    <a:pt x="273" y="1584"/>
                    <a:pt x="275" y="1586"/>
                  </a:cubicBezTo>
                  <a:cubicBezTo>
                    <a:pt x="277" y="1589"/>
                    <a:pt x="279" y="1591"/>
                    <a:pt x="281" y="1594"/>
                  </a:cubicBezTo>
                  <a:cubicBezTo>
                    <a:pt x="288" y="1603"/>
                    <a:pt x="293" y="1613"/>
                    <a:pt x="297" y="1624"/>
                  </a:cubicBezTo>
                  <a:cubicBezTo>
                    <a:pt x="301" y="1635"/>
                    <a:pt x="302" y="1647"/>
                    <a:pt x="301" y="1658"/>
                  </a:cubicBezTo>
                  <a:cubicBezTo>
                    <a:pt x="300" y="1666"/>
                    <a:pt x="299" y="1673"/>
                    <a:pt x="296" y="1680"/>
                  </a:cubicBezTo>
                  <a:cubicBezTo>
                    <a:pt x="291" y="1687"/>
                    <a:pt x="286" y="1694"/>
                    <a:pt x="280" y="1701"/>
                  </a:cubicBezTo>
                  <a:cubicBezTo>
                    <a:pt x="265" y="1718"/>
                    <a:pt x="247" y="1733"/>
                    <a:pt x="230" y="1749"/>
                  </a:cubicBezTo>
                  <a:cubicBezTo>
                    <a:pt x="213" y="1765"/>
                    <a:pt x="196" y="1781"/>
                    <a:pt x="181" y="1799"/>
                  </a:cubicBezTo>
                  <a:cubicBezTo>
                    <a:pt x="174" y="1808"/>
                    <a:pt x="167" y="1818"/>
                    <a:pt x="162" y="1828"/>
                  </a:cubicBezTo>
                  <a:cubicBezTo>
                    <a:pt x="160" y="1831"/>
                    <a:pt x="159" y="1834"/>
                    <a:pt x="158" y="1837"/>
                  </a:cubicBezTo>
                  <a:cubicBezTo>
                    <a:pt x="158" y="1838"/>
                    <a:pt x="158" y="1838"/>
                    <a:pt x="158" y="1838"/>
                  </a:cubicBezTo>
                  <a:cubicBezTo>
                    <a:pt x="157" y="1833"/>
                    <a:pt x="155" y="1828"/>
                    <a:pt x="153" y="1824"/>
                  </a:cubicBezTo>
                  <a:cubicBezTo>
                    <a:pt x="147" y="1812"/>
                    <a:pt x="140" y="1802"/>
                    <a:pt x="132" y="1793"/>
                  </a:cubicBezTo>
                  <a:cubicBezTo>
                    <a:pt x="116" y="1774"/>
                    <a:pt x="99" y="1758"/>
                    <a:pt x="82" y="1743"/>
                  </a:cubicBezTo>
                  <a:cubicBezTo>
                    <a:pt x="65" y="1727"/>
                    <a:pt x="47" y="1712"/>
                    <a:pt x="32" y="1695"/>
                  </a:cubicBezTo>
                  <a:cubicBezTo>
                    <a:pt x="26" y="1687"/>
                    <a:pt x="19" y="1679"/>
                    <a:pt x="15" y="1671"/>
                  </a:cubicBezTo>
                  <a:cubicBezTo>
                    <a:pt x="14" y="1667"/>
                    <a:pt x="13" y="1662"/>
                    <a:pt x="13" y="1658"/>
                  </a:cubicBezTo>
                  <a:cubicBezTo>
                    <a:pt x="11" y="1637"/>
                    <a:pt x="19" y="1616"/>
                    <a:pt x="32" y="1599"/>
                  </a:cubicBezTo>
                  <a:cubicBezTo>
                    <a:pt x="45" y="1581"/>
                    <a:pt x="61" y="1565"/>
                    <a:pt x="78" y="1549"/>
                  </a:cubicBezTo>
                  <a:cubicBezTo>
                    <a:pt x="95" y="1534"/>
                    <a:pt x="113" y="1518"/>
                    <a:pt x="129" y="1499"/>
                  </a:cubicBezTo>
                  <a:cubicBezTo>
                    <a:pt x="136" y="1490"/>
                    <a:pt x="144" y="1480"/>
                    <a:pt x="150" y="1469"/>
                  </a:cubicBezTo>
                  <a:cubicBezTo>
                    <a:pt x="153" y="1462"/>
                    <a:pt x="156" y="1455"/>
                    <a:pt x="158" y="1447"/>
                  </a:cubicBezTo>
                  <a:cubicBezTo>
                    <a:pt x="158" y="1449"/>
                    <a:pt x="158" y="1449"/>
                    <a:pt x="158" y="1449"/>
                  </a:cubicBezTo>
                  <a:cubicBezTo>
                    <a:pt x="160" y="1454"/>
                    <a:pt x="162" y="1459"/>
                    <a:pt x="165" y="1464"/>
                  </a:cubicBezTo>
                  <a:cubicBezTo>
                    <a:pt x="170" y="1475"/>
                    <a:pt x="177" y="1484"/>
                    <a:pt x="185" y="1493"/>
                  </a:cubicBezTo>
                  <a:close/>
                  <a:moveTo>
                    <a:pt x="185" y="1064"/>
                  </a:moveTo>
                  <a:cubicBezTo>
                    <a:pt x="200" y="1082"/>
                    <a:pt x="217" y="1098"/>
                    <a:pt x="234" y="1113"/>
                  </a:cubicBezTo>
                  <a:cubicBezTo>
                    <a:pt x="251" y="1129"/>
                    <a:pt x="268" y="1146"/>
                    <a:pt x="281" y="1164"/>
                  </a:cubicBezTo>
                  <a:cubicBezTo>
                    <a:pt x="288" y="1174"/>
                    <a:pt x="293" y="1184"/>
                    <a:pt x="297" y="1195"/>
                  </a:cubicBezTo>
                  <a:cubicBezTo>
                    <a:pt x="301" y="1206"/>
                    <a:pt x="302" y="1218"/>
                    <a:pt x="301" y="1229"/>
                  </a:cubicBezTo>
                  <a:cubicBezTo>
                    <a:pt x="301" y="1234"/>
                    <a:pt x="300" y="1239"/>
                    <a:pt x="298" y="1244"/>
                  </a:cubicBezTo>
                  <a:cubicBezTo>
                    <a:pt x="293" y="1253"/>
                    <a:pt x="287" y="1261"/>
                    <a:pt x="280" y="1269"/>
                  </a:cubicBezTo>
                  <a:cubicBezTo>
                    <a:pt x="265" y="1286"/>
                    <a:pt x="247" y="1302"/>
                    <a:pt x="230" y="1318"/>
                  </a:cubicBezTo>
                  <a:cubicBezTo>
                    <a:pt x="213" y="1333"/>
                    <a:pt x="196" y="1349"/>
                    <a:pt x="181" y="1367"/>
                  </a:cubicBezTo>
                  <a:cubicBezTo>
                    <a:pt x="174" y="1376"/>
                    <a:pt x="167" y="1386"/>
                    <a:pt x="162" y="1396"/>
                  </a:cubicBezTo>
                  <a:cubicBezTo>
                    <a:pt x="160" y="1399"/>
                    <a:pt x="159" y="1402"/>
                    <a:pt x="158" y="1405"/>
                  </a:cubicBezTo>
                  <a:cubicBezTo>
                    <a:pt x="158" y="1406"/>
                    <a:pt x="158" y="1406"/>
                    <a:pt x="158" y="1406"/>
                  </a:cubicBezTo>
                  <a:cubicBezTo>
                    <a:pt x="157" y="1401"/>
                    <a:pt x="155" y="1397"/>
                    <a:pt x="153" y="1392"/>
                  </a:cubicBezTo>
                  <a:cubicBezTo>
                    <a:pt x="147" y="1381"/>
                    <a:pt x="140" y="1371"/>
                    <a:pt x="132" y="1361"/>
                  </a:cubicBezTo>
                  <a:cubicBezTo>
                    <a:pt x="116" y="1343"/>
                    <a:pt x="99" y="1327"/>
                    <a:pt x="82" y="1311"/>
                  </a:cubicBezTo>
                  <a:cubicBezTo>
                    <a:pt x="65" y="1295"/>
                    <a:pt x="47" y="1280"/>
                    <a:pt x="32" y="1263"/>
                  </a:cubicBezTo>
                  <a:cubicBezTo>
                    <a:pt x="25" y="1255"/>
                    <a:pt x="19" y="1247"/>
                    <a:pt x="14" y="1238"/>
                  </a:cubicBezTo>
                  <a:cubicBezTo>
                    <a:pt x="13" y="1235"/>
                    <a:pt x="13" y="1232"/>
                    <a:pt x="13" y="1228"/>
                  </a:cubicBezTo>
                  <a:cubicBezTo>
                    <a:pt x="11" y="1207"/>
                    <a:pt x="19" y="1187"/>
                    <a:pt x="32" y="1169"/>
                  </a:cubicBezTo>
                  <a:cubicBezTo>
                    <a:pt x="45" y="1152"/>
                    <a:pt x="61" y="1136"/>
                    <a:pt x="78" y="1120"/>
                  </a:cubicBezTo>
                  <a:cubicBezTo>
                    <a:pt x="95" y="1104"/>
                    <a:pt x="113" y="1089"/>
                    <a:pt x="129" y="1070"/>
                  </a:cubicBezTo>
                  <a:cubicBezTo>
                    <a:pt x="136" y="1061"/>
                    <a:pt x="144" y="1051"/>
                    <a:pt x="150" y="1039"/>
                  </a:cubicBezTo>
                  <a:cubicBezTo>
                    <a:pt x="153" y="1033"/>
                    <a:pt x="156" y="1025"/>
                    <a:pt x="158" y="1018"/>
                  </a:cubicBezTo>
                  <a:cubicBezTo>
                    <a:pt x="158" y="1019"/>
                    <a:pt x="158" y="1019"/>
                    <a:pt x="158" y="1019"/>
                  </a:cubicBezTo>
                  <a:cubicBezTo>
                    <a:pt x="160" y="1025"/>
                    <a:pt x="162" y="1030"/>
                    <a:pt x="165" y="1035"/>
                  </a:cubicBezTo>
                  <a:cubicBezTo>
                    <a:pt x="170" y="1046"/>
                    <a:pt x="177" y="1055"/>
                    <a:pt x="185" y="1064"/>
                  </a:cubicBezTo>
                  <a:close/>
                  <a:moveTo>
                    <a:pt x="185" y="631"/>
                  </a:moveTo>
                  <a:cubicBezTo>
                    <a:pt x="188" y="635"/>
                    <a:pt x="191" y="638"/>
                    <a:pt x="194" y="642"/>
                  </a:cubicBezTo>
                  <a:cubicBezTo>
                    <a:pt x="202" y="652"/>
                    <a:pt x="211" y="661"/>
                    <a:pt x="220" y="670"/>
                  </a:cubicBezTo>
                  <a:cubicBezTo>
                    <a:pt x="237" y="686"/>
                    <a:pt x="254" y="702"/>
                    <a:pt x="270" y="719"/>
                  </a:cubicBezTo>
                  <a:cubicBezTo>
                    <a:pt x="275" y="724"/>
                    <a:pt x="279" y="730"/>
                    <a:pt x="283" y="735"/>
                  </a:cubicBezTo>
                  <a:cubicBezTo>
                    <a:pt x="289" y="744"/>
                    <a:pt x="294" y="753"/>
                    <a:pt x="297" y="762"/>
                  </a:cubicBezTo>
                  <a:cubicBezTo>
                    <a:pt x="301" y="773"/>
                    <a:pt x="302" y="785"/>
                    <a:pt x="301" y="796"/>
                  </a:cubicBezTo>
                  <a:cubicBezTo>
                    <a:pt x="300" y="805"/>
                    <a:pt x="298" y="813"/>
                    <a:pt x="294" y="821"/>
                  </a:cubicBezTo>
                  <a:cubicBezTo>
                    <a:pt x="290" y="827"/>
                    <a:pt x="285" y="834"/>
                    <a:pt x="280" y="840"/>
                  </a:cubicBezTo>
                  <a:cubicBezTo>
                    <a:pt x="265" y="857"/>
                    <a:pt x="247" y="872"/>
                    <a:pt x="230" y="888"/>
                  </a:cubicBezTo>
                  <a:cubicBezTo>
                    <a:pt x="213" y="904"/>
                    <a:pt x="196" y="920"/>
                    <a:pt x="181" y="938"/>
                  </a:cubicBezTo>
                  <a:cubicBezTo>
                    <a:pt x="174" y="947"/>
                    <a:pt x="167" y="957"/>
                    <a:pt x="162" y="967"/>
                  </a:cubicBezTo>
                  <a:cubicBezTo>
                    <a:pt x="160" y="970"/>
                    <a:pt x="159" y="973"/>
                    <a:pt x="158" y="976"/>
                  </a:cubicBezTo>
                  <a:cubicBezTo>
                    <a:pt x="158" y="977"/>
                    <a:pt x="158" y="977"/>
                    <a:pt x="158" y="977"/>
                  </a:cubicBezTo>
                  <a:cubicBezTo>
                    <a:pt x="157" y="972"/>
                    <a:pt x="155" y="967"/>
                    <a:pt x="153" y="963"/>
                  </a:cubicBezTo>
                  <a:cubicBezTo>
                    <a:pt x="147" y="951"/>
                    <a:pt x="140" y="941"/>
                    <a:pt x="132" y="932"/>
                  </a:cubicBezTo>
                  <a:cubicBezTo>
                    <a:pt x="116" y="913"/>
                    <a:pt x="99" y="897"/>
                    <a:pt x="82" y="882"/>
                  </a:cubicBezTo>
                  <a:cubicBezTo>
                    <a:pt x="65" y="866"/>
                    <a:pt x="47" y="851"/>
                    <a:pt x="32" y="834"/>
                  </a:cubicBezTo>
                  <a:cubicBezTo>
                    <a:pt x="26" y="827"/>
                    <a:pt x="20" y="819"/>
                    <a:pt x="16" y="811"/>
                  </a:cubicBezTo>
                  <a:cubicBezTo>
                    <a:pt x="14" y="806"/>
                    <a:pt x="13" y="801"/>
                    <a:pt x="13" y="795"/>
                  </a:cubicBezTo>
                  <a:cubicBezTo>
                    <a:pt x="11" y="774"/>
                    <a:pt x="19" y="754"/>
                    <a:pt x="32" y="737"/>
                  </a:cubicBezTo>
                  <a:cubicBezTo>
                    <a:pt x="45" y="719"/>
                    <a:pt x="61" y="703"/>
                    <a:pt x="78" y="687"/>
                  </a:cubicBezTo>
                  <a:cubicBezTo>
                    <a:pt x="95" y="671"/>
                    <a:pt x="113" y="656"/>
                    <a:pt x="129" y="637"/>
                  </a:cubicBezTo>
                  <a:cubicBezTo>
                    <a:pt x="136" y="628"/>
                    <a:pt x="144" y="618"/>
                    <a:pt x="150" y="607"/>
                  </a:cubicBezTo>
                  <a:cubicBezTo>
                    <a:pt x="153" y="600"/>
                    <a:pt x="156" y="593"/>
                    <a:pt x="158" y="585"/>
                  </a:cubicBezTo>
                  <a:cubicBezTo>
                    <a:pt x="158" y="587"/>
                    <a:pt x="158" y="587"/>
                    <a:pt x="158" y="587"/>
                  </a:cubicBezTo>
                  <a:cubicBezTo>
                    <a:pt x="160" y="592"/>
                    <a:pt x="162" y="597"/>
                    <a:pt x="165" y="602"/>
                  </a:cubicBezTo>
                  <a:cubicBezTo>
                    <a:pt x="170" y="613"/>
                    <a:pt x="177" y="622"/>
                    <a:pt x="185" y="631"/>
                  </a:cubicBezTo>
                  <a:close/>
                  <a:moveTo>
                    <a:pt x="158" y="152"/>
                  </a:moveTo>
                  <a:cubicBezTo>
                    <a:pt x="158" y="154"/>
                    <a:pt x="158" y="154"/>
                    <a:pt x="158" y="154"/>
                  </a:cubicBezTo>
                  <a:cubicBezTo>
                    <a:pt x="160" y="159"/>
                    <a:pt x="162" y="164"/>
                    <a:pt x="165" y="170"/>
                  </a:cubicBezTo>
                  <a:cubicBezTo>
                    <a:pt x="170" y="180"/>
                    <a:pt x="177" y="190"/>
                    <a:pt x="185" y="198"/>
                  </a:cubicBezTo>
                  <a:cubicBezTo>
                    <a:pt x="188" y="202"/>
                    <a:pt x="191" y="206"/>
                    <a:pt x="194" y="209"/>
                  </a:cubicBezTo>
                  <a:cubicBezTo>
                    <a:pt x="202" y="219"/>
                    <a:pt x="211" y="228"/>
                    <a:pt x="220" y="237"/>
                  </a:cubicBezTo>
                  <a:cubicBezTo>
                    <a:pt x="237" y="254"/>
                    <a:pt x="254" y="269"/>
                    <a:pt x="270" y="286"/>
                  </a:cubicBezTo>
                  <a:cubicBezTo>
                    <a:pt x="275" y="291"/>
                    <a:pt x="279" y="297"/>
                    <a:pt x="283" y="302"/>
                  </a:cubicBezTo>
                  <a:cubicBezTo>
                    <a:pt x="289" y="311"/>
                    <a:pt x="294" y="320"/>
                    <a:pt x="297" y="329"/>
                  </a:cubicBezTo>
                  <a:cubicBezTo>
                    <a:pt x="301" y="340"/>
                    <a:pt x="302" y="352"/>
                    <a:pt x="301" y="363"/>
                  </a:cubicBezTo>
                  <a:cubicBezTo>
                    <a:pt x="300" y="372"/>
                    <a:pt x="298" y="380"/>
                    <a:pt x="294" y="388"/>
                  </a:cubicBezTo>
                  <a:cubicBezTo>
                    <a:pt x="290" y="395"/>
                    <a:pt x="285" y="401"/>
                    <a:pt x="280" y="407"/>
                  </a:cubicBezTo>
                  <a:cubicBezTo>
                    <a:pt x="265" y="424"/>
                    <a:pt x="247" y="440"/>
                    <a:pt x="230" y="455"/>
                  </a:cubicBezTo>
                  <a:cubicBezTo>
                    <a:pt x="213" y="471"/>
                    <a:pt x="196" y="487"/>
                    <a:pt x="181" y="505"/>
                  </a:cubicBezTo>
                  <a:cubicBezTo>
                    <a:pt x="174" y="514"/>
                    <a:pt x="167" y="524"/>
                    <a:pt x="162" y="534"/>
                  </a:cubicBezTo>
                  <a:cubicBezTo>
                    <a:pt x="160" y="537"/>
                    <a:pt x="159" y="540"/>
                    <a:pt x="158" y="543"/>
                  </a:cubicBezTo>
                  <a:cubicBezTo>
                    <a:pt x="158" y="544"/>
                    <a:pt x="158" y="544"/>
                    <a:pt x="158" y="544"/>
                  </a:cubicBezTo>
                  <a:cubicBezTo>
                    <a:pt x="157" y="539"/>
                    <a:pt x="155" y="535"/>
                    <a:pt x="153" y="530"/>
                  </a:cubicBezTo>
                  <a:cubicBezTo>
                    <a:pt x="147" y="519"/>
                    <a:pt x="140" y="509"/>
                    <a:pt x="132" y="499"/>
                  </a:cubicBezTo>
                  <a:cubicBezTo>
                    <a:pt x="116" y="481"/>
                    <a:pt x="99" y="465"/>
                    <a:pt x="82" y="449"/>
                  </a:cubicBezTo>
                  <a:cubicBezTo>
                    <a:pt x="65" y="433"/>
                    <a:pt x="47" y="418"/>
                    <a:pt x="32" y="401"/>
                  </a:cubicBezTo>
                  <a:cubicBezTo>
                    <a:pt x="26" y="394"/>
                    <a:pt x="20" y="386"/>
                    <a:pt x="16" y="379"/>
                  </a:cubicBezTo>
                  <a:cubicBezTo>
                    <a:pt x="14" y="373"/>
                    <a:pt x="13" y="368"/>
                    <a:pt x="13" y="363"/>
                  </a:cubicBezTo>
                  <a:cubicBezTo>
                    <a:pt x="11" y="342"/>
                    <a:pt x="19" y="322"/>
                    <a:pt x="32" y="304"/>
                  </a:cubicBezTo>
                  <a:cubicBezTo>
                    <a:pt x="45" y="286"/>
                    <a:pt x="61" y="270"/>
                    <a:pt x="78" y="254"/>
                  </a:cubicBezTo>
                  <a:cubicBezTo>
                    <a:pt x="95" y="239"/>
                    <a:pt x="113" y="223"/>
                    <a:pt x="129" y="204"/>
                  </a:cubicBezTo>
                  <a:cubicBezTo>
                    <a:pt x="136" y="195"/>
                    <a:pt x="144" y="185"/>
                    <a:pt x="150" y="174"/>
                  </a:cubicBezTo>
                  <a:cubicBezTo>
                    <a:pt x="153" y="167"/>
                    <a:pt x="156" y="160"/>
                    <a:pt x="158" y="15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21"/>
            <p:cNvSpPr>
              <a:spLocks/>
            </p:cNvSpPr>
            <p:nvPr/>
          </p:nvSpPr>
          <p:spPr bwMode="hidden">
            <a:xfrm>
              <a:off x="10160000" y="-1587"/>
              <a:ext cx="508000" cy="6862762"/>
            </a:xfrm>
            <a:custGeom>
              <a:avLst/>
              <a:gdLst>
                <a:gd name="T0" fmla="*/ 0 w 160"/>
                <a:gd name="T1" fmla="*/ 120 h 2159"/>
                <a:gd name="T2" fmla="*/ 1 w 160"/>
                <a:gd name="T3" fmla="*/ 135 h 2159"/>
                <a:gd name="T4" fmla="*/ 9 w 160"/>
                <a:gd name="T5" fmla="*/ 170 h 2159"/>
                <a:gd name="T6" fmla="*/ 65 w 160"/>
                <a:gd name="T7" fmla="*/ 237 h 2159"/>
                <a:gd name="T8" fmla="*/ 141 w 160"/>
                <a:gd name="T9" fmla="*/ 329 h 2159"/>
                <a:gd name="T10" fmla="*/ 124 w 160"/>
                <a:gd name="T11" fmla="*/ 407 h 2159"/>
                <a:gd name="T12" fmla="*/ 6 w 160"/>
                <a:gd name="T13" fmla="*/ 534 h 2159"/>
                <a:gd name="T14" fmla="*/ 0 w 160"/>
                <a:gd name="T15" fmla="*/ 564 h 2159"/>
                <a:gd name="T16" fmla="*/ 0 w 160"/>
                <a:gd name="T17" fmla="*/ 576 h 2159"/>
                <a:gd name="T18" fmla="*/ 38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1 w 160"/>
                <a:gd name="T33" fmla="*/ 1195 h 2159"/>
                <a:gd name="T34" fmla="*/ 124 w 160"/>
                <a:gd name="T35" fmla="*/ 1269 h 2159"/>
                <a:gd name="T36" fmla="*/ 6 w 160"/>
                <a:gd name="T37" fmla="*/ 1396 h 2159"/>
                <a:gd name="T38" fmla="*/ 0 w 160"/>
                <a:gd name="T39" fmla="*/ 1425 h 2159"/>
                <a:gd name="T40" fmla="*/ 0 w 160"/>
                <a:gd name="T41" fmla="*/ 1438 h 2159"/>
                <a:gd name="T42" fmla="*/ 51 w 160"/>
                <a:gd name="T43" fmla="*/ 1517 h 2159"/>
                <a:gd name="T44" fmla="*/ 119 w 160"/>
                <a:gd name="T45" fmla="*/ 1586 h 2159"/>
                <a:gd name="T46" fmla="*/ 145 w 160"/>
                <a:gd name="T47" fmla="*/ 1658 h 2159"/>
                <a:gd name="T48" fmla="*/ 75 w 160"/>
                <a:gd name="T49" fmla="*/ 1749 h 2159"/>
                <a:gd name="T50" fmla="*/ 0 w 160"/>
                <a:gd name="T51" fmla="*/ 1846 h 2159"/>
                <a:gd name="T52" fmla="*/ 1 w 160"/>
                <a:gd name="T53" fmla="*/ 1859 h 2159"/>
                <a:gd name="T54" fmla="*/ 9 w 160"/>
                <a:gd name="T55" fmla="*/ 1896 h 2159"/>
                <a:gd name="T56" fmla="*/ 79 w 160"/>
                <a:gd name="T57" fmla="*/ 1975 h 2159"/>
                <a:gd name="T58" fmla="*/ 141 w 160"/>
                <a:gd name="T59" fmla="*/ 2056 h 2159"/>
                <a:gd name="T60" fmla="*/ 124 w 160"/>
                <a:gd name="T61" fmla="*/ 2131 h 2159"/>
                <a:gd name="T62" fmla="*/ 132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4 w 160"/>
                <a:gd name="T69" fmla="*/ 2019 h 2159"/>
                <a:gd name="T70" fmla="*/ 11 w 160"/>
                <a:gd name="T71" fmla="*/ 1861 h 2159"/>
                <a:gd name="T72" fmla="*/ 82 w 160"/>
                <a:gd name="T73" fmla="*/ 1757 h 2159"/>
                <a:gd name="T74" fmla="*/ 159 w 160"/>
                <a:gd name="T75" fmla="*/ 1657 h 2159"/>
                <a:gd name="T76" fmla="*/ 134 w 160"/>
                <a:gd name="T77" fmla="*/ 1588 h 2159"/>
                <a:gd name="T78" fmla="*/ 11 w 160"/>
                <a:gd name="T79" fmla="*/ 1430 h 2159"/>
                <a:gd name="T80" fmla="*/ 82 w 160"/>
                <a:gd name="T81" fmla="*/ 1326 h 2159"/>
                <a:gd name="T82" fmla="*/ 145 w 160"/>
                <a:gd name="T83" fmla="*/ 1261 h 2159"/>
                <a:gd name="T84" fmla="*/ 159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3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3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99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8" y="81"/>
                    <a:pt x="11" y="91"/>
                    <a:pt x="6" y="102"/>
                  </a:cubicBezTo>
                  <a:cubicBezTo>
                    <a:pt x="3" y="107"/>
                    <a:pt x="1" y="113"/>
                    <a:pt x="0" y="120"/>
                  </a:cubicBezTo>
                  <a:cubicBezTo>
                    <a:pt x="0" y="123"/>
                    <a:pt x="1" y="127"/>
                    <a:pt x="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0" y="139"/>
                    <a:pt x="0" y="141"/>
                    <a:pt x="0" y="143"/>
                  </a:cubicBezTo>
                  <a:cubicBezTo>
                    <a:pt x="1" y="152"/>
                    <a:pt x="5" y="161"/>
                    <a:pt x="9" y="170"/>
                  </a:cubicBezTo>
                  <a:cubicBezTo>
                    <a:pt x="14" y="180"/>
                    <a:pt x="21" y="190"/>
                    <a:pt x="29" y="198"/>
                  </a:cubicBezTo>
                  <a:cubicBezTo>
                    <a:pt x="32" y="202"/>
                    <a:pt x="35" y="206"/>
                    <a:pt x="38" y="209"/>
                  </a:cubicBezTo>
                  <a:cubicBezTo>
                    <a:pt x="47" y="219"/>
                    <a:pt x="55" y="228"/>
                    <a:pt x="65" y="237"/>
                  </a:cubicBezTo>
                  <a:cubicBezTo>
                    <a:pt x="81" y="254"/>
                    <a:pt x="98" y="269"/>
                    <a:pt x="114" y="286"/>
                  </a:cubicBezTo>
                  <a:cubicBezTo>
                    <a:pt x="119" y="291"/>
                    <a:pt x="123" y="297"/>
                    <a:pt x="128" y="302"/>
                  </a:cubicBezTo>
                  <a:cubicBezTo>
                    <a:pt x="133" y="311"/>
                    <a:pt x="138" y="320"/>
                    <a:pt x="141" y="329"/>
                  </a:cubicBezTo>
                  <a:cubicBezTo>
                    <a:pt x="145" y="340"/>
                    <a:pt x="146" y="352"/>
                    <a:pt x="145" y="363"/>
                  </a:cubicBezTo>
                  <a:cubicBezTo>
                    <a:pt x="144" y="372"/>
                    <a:pt x="142" y="380"/>
                    <a:pt x="139" y="388"/>
                  </a:cubicBezTo>
                  <a:cubicBezTo>
                    <a:pt x="134" y="395"/>
                    <a:pt x="129" y="401"/>
                    <a:pt x="124" y="407"/>
                  </a:cubicBezTo>
                  <a:cubicBezTo>
                    <a:pt x="109" y="424"/>
                    <a:pt x="92" y="440"/>
                    <a:pt x="75" y="455"/>
                  </a:cubicBezTo>
                  <a:cubicBezTo>
                    <a:pt x="58" y="471"/>
                    <a:pt x="40" y="487"/>
                    <a:pt x="26" y="505"/>
                  </a:cubicBezTo>
                  <a:cubicBezTo>
                    <a:pt x="18" y="514"/>
                    <a:pt x="11" y="524"/>
                    <a:pt x="6" y="534"/>
                  </a:cubicBezTo>
                  <a:cubicBezTo>
                    <a:pt x="3" y="540"/>
                    <a:pt x="1" y="546"/>
                    <a:pt x="0" y="553"/>
                  </a:cubicBezTo>
                  <a:cubicBezTo>
                    <a:pt x="0" y="556"/>
                    <a:pt x="1" y="560"/>
                    <a:pt x="1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0" y="572"/>
                    <a:pt x="0" y="574"/>
                    <a:pt x="0" y="576"/>
                  </a:cubicBezTo>
                  <a:cubicBezTo>
                    <a:pt x="1" y="585"/>
                    <a:pt x="5" y="594"/>
                    <a:pt x="9" y="602"/>
                  </a:cubicBezTo>
                  <a:cubicBezTo>
                    <a:pt x="14" y="613"/>
                    <a:pt x="21" y="622"/>
                    <a:pt x="29" y="631"/>
                  </a:cubicBezTo>
                  <a:cubicBezTo>
                    <a:pt x="32" y="635"/>
                    <a:pt x="35" y="638"/>
                    <a:pt x="38" y="642"/>
                  </a:cubicBezTo>
                  <a:cubicBezTo>
                    <a:pt x="47" y="652"/>
                    <a:pt x="55" y="661"/>
                    <a:pt x="65" y="670"/>
                  </a:cubicBezTo>
                  <a:cubicBezTo>
                    <a:pt x="81" y="686"/>
                    <a:pt x="98" y="702"/>
                    <a:pt x="114" y="719"/>
                  </a:cubicBezTo>
                  <a:cubicBezTo>
                    <a:pt x="119" y="724"/>
                    <a:pt x="123" y="730"/>
                    <a:pt x="128" y="735"/>
                  </a:cubicBezTo>
                  <a:cubicBezTo>
                    <a:pt x="133" y="744"/>
                    <a:pt x="138" y="753"/>
                    <a:pt x="141" y="762"/>
                  </a:cubicBezTo>
                  <a:cubicBezTo>
                    <a:pt x="145" y="773"/>
                    <a:pt x="146" y="785"/>
                    <a:pt x="145" y="796"/>
                  </a:cubicBezTo>
                  <a:cubicBezTo>
                    <a:pt x="144" y="805"/>
                    <a:pt x="142" y="813"/>
                    <a:pt x="139" y="821"/>
                  </a:cubicBezTo>
                  <a:cubicBezTo>
                    <a:pt x="134" y="827"/>
                    <a:pt x="129" y="834"/>
                    <a:pt x="124" y="840"/>
                  </a:cubicBezTo>
                  <a:cubicBezTo>
                    <a:pt x="109" y="857"/>
                    <a:pt x="92" y="872"/>
                    <a:pt x="75" y="888"/>
                  </a:cubicBezTo>
                  <a:cubicBezTo>
                    <a:pt x="58" y="904"/>
                    <a:pt x="40" y="920"/>
                    <a:pt x="26" y="938"/>
                  </a:cubicBezTo>
                  <a:cubicBezTo>
                    <a:pt x="18" y="947"/>
                    <a:pt x="11" y="957"/>
                    <a:pt x="6" y="967"/>
                  </a:cubicBezTo>
                  <a:cubicBezTo>
                    <a:pt x="3" y="973"/>
                    <a:pt x="1" y="979"/>
                    <a:pt x="0" y="985"/>
                  </a:cubicBezTo>
                  <a:cubicBezTo>
                    <a:pt x="0" y="988"/>
                    <a:pt x="1" y="990"/>
                    <a:pt x="1" y="993"/>
                  </a:cubicBezTo>
                  <a:cubicBezTo>
                    <a:pt x="0" y="993"/>
                    <a:pt x="0" y="993"/>
                    <a:pt x="0" y="993"/>
                  </a:cubicBezTo>
                  <a:cubicBezTo>
                    <a:pt x="0" y="994"/>
                    <a:pt x="1" y="996"/>
                    <a:pt x="1" y="998"/>
                  </a:cubicBezTo>
                  <a:cubicBezTo>
                    <a:pt x="1" y="999"/>
                    <a:pt x="1" y="1001"/>
                    <a:pt x="1" y="1002"/>
                  </a:cubicBezTo>
                  <a:cubicBezTo>
                    <a:pt x="0" y="1004"/>
                    <a:pt x="0" y="1007"/>
                    <a:pt x="0" y="1009"/>
                  </a:cubicBezTo>
                  <a:cubicBezTo>
                    <a:pt x="1" y="1018"/>
                    <a:pt x="5" y="1027"/>
                    <a:pt x="9" y="1035"/>
                  </a:cubicBezTo>
                  <a:cubicBezTo>
                    <a:pt x="14" y="1046"/>
                    <a:pt x="21" y="1055"/>
                    <a:pt x="29" y="1064"/>
                  </a:cubicBezTo>
                  <a:cubicBezTo>
                    <a:pt x="44" y="1082"/>
                    <a:pt x="61" y="1098"/>
                    <a:pt x="78" y="1113"/>
                  </a:cubicBezTo>
                  <a:cubicBezTo>
                    <a:pt x="95" y="1129"/>
                    <a:pt x="112" y="1146"/>
                    <a:pt x="125" y="1164"/>
                  </a:cubicBezTo>
                  <a:cubicBezTo>
                    <a:pt x="132" y="1174"/>
                    <a:pt x="138" y="1184"/>
                    <a:pt x="141" y="1195"/>
                  </a:cubicBezTo>
                  <a:cubicBezTo>
                    <a:pt x="145" y="1206"/>
                    <a:pt x="146" y="1218"/>
                    <a:pt x="145" y="1229"/>
                  </a:cubicBezTo>
                  <a:cubicBezTo>
                    <a:pt x="145" y="1234"/>
                    <a:pt x="144" y="1239"/>
                    <a:pt x="142" y="1244"/>
                  </a:cubicBezTo>
                  <a:cubicBezTo>
                    <a:pt x="137" y="1253"/>
                    <a:pt x="131" y="1261"/>
                    <a:pt x="124" y="1269"/>
                  </a:cubicBezTo>
                  <a:cubicBezTo>
                    <a:pt x="109" y="1286"/>
                    <a:pt x="92" y="1302"/>
                    <a:pt x="75" y="1318"/>
                  </a:cubicBezTo>
                  <a:cubicBezTo>
                    <a:pt x="58" y="1333"/>
                    <a:pt x="40" y="1349"/>
                    <a:pt x="26" y="1367"/>
                  </a:cubicBezTo>
                  <a:cubicBezTo>
                    <a:pt x="18" y="1376"/>
                    <a:pt x="11" y="1386"/>
                    <a:pt x="6" y="1396"/>
                  </a:cubicBezTo>
                  <a:cubicBezTo>
                    <a:pt x="3" y="1402"/>
                    <a:pt x="1" y="1408"/>
                    <a:pt x="0" y="1415"/>
                  </a:cubicBezTo>
                  <a:cubicBezTo>
                    <a:pt x="0" y="1418"/>
                    <a:pt x="1" y="1421"/>
                    <a:pt x="1" y="1425"/>
                  </a:cubicBezTo>
                  <a:cubicBezTo>
                    <a:pt x="0" y="1425"/>
                    <a:pt x="0" y="1425"/>
                    <a:pt x="0" y="1425"/>
                  </a:cubicBezTo>
                  <a:cubicBezTo>
                    <a:pt x="0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0" y="1434"/>
                    <a:pt x="0" y="1436"/>
                    <a:pt x="0" y="1438"/>
                  </a:cubicBezTo>
                  <a:cubicBezTo>
                    <a:pt x="1" y="1447"/>
                    <a:pt x="5" y="1456"/>
                    <a:pt x="9" y="1464"/>
                  </a:cubicBezTo>
                  <a:cubicBezTo>
                    <a:pt x="14" y="1475"/>
                    <a:pt x="21" y="1484"/>
                    <a:pt x="29" y="1493"/>
                  </a:cubicBezTo>
                  <a:cubicBezTo>
                    <a:pt x="36" y="1502"/>
                    <a:pt x="44" y="1510"/>
                    <a:pt x="51" y="1517"/>
                  </a:cubicBezTo>
                  <a:cubicBezTo>
                    <a:pt x="56" y="1522"/>
                    <a:pt x="60" y="1526"/>
                    <a:pt x="65" y="1531"/>
                  </a:cubicBezTo>
                  <a:cubicBezTo>
                    <a:pt x="81" y="1547"/>
                    <a:pt x="98" y="1563"/>
                    <a:pt x="114" y="1580"/>
                  </a:cubicBezTo>
                  <a:cubicBezTo>
                    <a:pt x="116" y="1582"/>
                    <a:pt x="118" y="1584"/>
                    <a:pt x="119" y="1586"/>
                  </a:cubicBezTo>
                  <a:cubicBezTo>
                    <a:pt x="121" y="1589"/>
                    <a:pt x="123" y="1591"/>
                    <a:pt x="125" y="1594"/>
                  </a:cubicBezTo>
                  <a:cubicBezTo>
                    <a:pt x="132" y="1603"/>
                    <a:pt x="138" y="1613"/>
                    <a:pt x="141" y="1624"/>
                  </a:cubicBezTo>
                  <a:cubicBezTo>
                    <a:pt x="145" y="1635"/>
                    <a:pt x="146" y="1647"/>
                    <a:pt x="145" y="1658"/>
                  </a:cubicBezTo>
                  <a:cubicBezTo>
                    <a:pt x="145" y="1666"/>
                    <a:pt x="143" y="1673"/>
                    <a:pt x="140" y="1680"/>
                  </a:cubicBezTo>
                  <a:cubicBezTo>
                    <a:pt x="135" y="1687"/>
                    <a:pt x="130" y="1694"/>
                    <a:pt x="124" y="1701"/>
                  </a:cubicBezTo>
                  <a:cubicBezTo>
                    <a:pt x="109" y="1718"/>
                    <a:pt x="92" y="1733"/>
                    <a:pt x="75" y="1749"/>
                  </a:cubicBezTo>
                  <a:cubicBezTo>
                    <a:pt x="58" y="1765"/>
                    <a:pt x="40" y="1781"/>
                    <a:pt x="26" y="1799"/>
                  </a:cubicBezTo>
                  <a:cubicBezTo>
                    <a:pt x="18" y="1808"/>
                    <a:pt x="11" y="1818"/>
                    <a:pt x="6" y="1828"/>
                  </a:cubicBezTo>
                  <a:cubicBezTo>
                    <a:pt x="3" y="1834"/>
                    <a:pt x="1" y="1840"/>
                    <a:pt x="0" y="1846"/>
                  </a:cubicBezTo>
                  <a:cubicBezTo>
                    <a:pt x="0" y="1849"/>
                    <a:pt x="1" y="1852"/>
                    <a:pt x="1" y="1855"/>
                  </a:cubicBezTo>
                  <a:cubicBezTo>
                    <a:pt x="0" y="1855"/>
                    <a:pt x="0" y="1855"/>
                    <a:pt x="0" y="1855"/>
                  </a:cubicBezTo>
                  <a:cubicBezTo>
                    <a:pt x="0" y="1856"/>
                    <a:pt x="1" y="1858"/>
                    <a:pt x="1" y="1859"/>
                  </a:cubicBezTo>
                  <a:cubicBezTo>
                    <a:pt x="1" y="1861"/>
                    <a:pt x="1" y="1862"/>
                    <a:pt x="1" y="1863"/>
                  </a:cubicBezTo>
                  <a:cubicBezTo>
                    <a:pt x="0" y="1865"/>
                    <a:pt x="0" y="1867"/>
                    <a:pt x="0" y="1870"/>
                  </a:cubicBezTo>
                  <a:cubicBezTo>
                    <a:pt x="1" y="1879"/>
                    <a:pt x="5" y="1888"/>
                    <a:pt x="9" y="1896"/>
                  </a:cubicBezTo>
                  <a:cubicBezTo>
                    <a:pt x="14" y="1907"/>
                    <a:pt x="21" y="1916"/>
                    <a:pt x="29" y="1925"/>
                  </a:cubicBezTo>
                  <a:cubicBezTo>
                    <a:pt x="44" y="1943"/>
                    <a:pt x="61" y="1958"/>
                    <a:pt x="78" y="1974"/>
                  </a:cubicBezTo>
                  <a:cubicBezTo>
                    <a:pt x="78" y="1975"/>
                    <a:pt x="79" y="1975"/>
                    <a:pt x="79" y="1975"/>
                  </a:cubicBezTo>
                  <a:cubicBezTo>
                    <a:pt x="86" y="1982"/>
                    <a:pt x="93" y="1988"/>
                    <a:pt x="99" y="1995"/>
                  </a:cubicBezTo>
                  <a:cubicBezTo>
                    <a:pt x="109" y="2005"/>
                    <a:pt x="117" y="2014"/>
                    <a:pt x="125" y="2025"/>
                  </a:cubicBezTo>
                  <a:cubicBezTo>
                    <a:pt x="132" y="2035"/>
                    <a:pt x="138" y="2045"/>
                    <a:pt x="141" y="2056"/>
                  </a:cubicBezTo>
                  <a:cubicBezTo>
                    <a:pt x="145" y="2067"/>
                    <a:pt x="146" y="2078"/>
                    <a:pt x="145" y="2090"/>
                  </a:cubicBezTo>
                  <a:cubicBezTo>
                    <a:pt x="145" y="2096"/>
                    <a:pt x="143" y="2102"/>
                    <a:pt x="141" y="2108"/>
                  </a:cubicBezTo>
                  <a:cubicBezTo>
                    <a:pt x="137" y="2116"/>
                    <a:pt x="131" y="2124"/>
                    <a:pt x="124" y="2131"/>
                  </a:cubicBezTo>
                  <a:cubicBezTo>
                    <a:pt x="116" y="2141"/>
                    <a:pt x="106" y="2150"/>
                    <a:pt x="97" y="2159"/>
                  </a:cubicBezTo>
                  <a:cubicBezTo>
                    <a:pt x="112" y="2159"/>
                    <a:pt x="112" y="2159"/>
                    <a:pt x="112" y="2159"/>
                  </a:cubicBezTo>
                  <a:cubicBezTo>
                    <a:pt x="119" y="2152"/>
                    <a:pt x="126" y="2145"/>
                    <a:pt x="132" y="2138"/>
                  </a:cubicBezTo>
                  <a:cubicBezTo>
                    <a:pt x="136" y="2133"/>
                    <a:pt x="141" y="2128"/>
                    <a:pt x="145" y="2122"/>
                  </a:cubicBezTo>
                  <a:cubicBezTo>
                    <a:pt x="145" y="2122"/>
                    <a:pt x="145" y="2122"/>
                    <a:pt x="145" y="2122"/>
                  </a:cubicBezTo>
                  <a:cubicBezTo>
                    <a:pt x="145" y="2122"/>
                    <a:pt x="145" y="2121"/>
                    <a:pt x="146" y="2120"/>
                  </a:cubicBezTo>
                  <a:cubicBezTo>
                    <a:pt x="148" y="2116"/>
                    <a:pt x="151" y="2112"/>
                    <a:pt x="153" y="2107"/>
                  </a:cubicBezTo>
                  <a:cubicBezTo>
                    <a:pt x="156" y="2101"/>
                    <a:pt x="158" y="2095"/>
                    <a:pt x="159" y="2088"/>
                  </a:cubicBezTo>
                  <a:cubicBezTo>
                    <a:pt x="160" y="2080"/>
                    <a:pt x="159" y="2074"/>
                    <a:pt x="158" y="2068"/>
                  </a:cubicBezTo>
                  <a:cubicBezTo>
                    <a:pt x="155" y="2055"/>
                    <a:pt x="150" y="2043"/>
                    <a:pt x="143" y="2033"/>
                  </a:cubicBezTo>
                  <a:cubicBezTo>
                    <a:pt x="142" y="2032"/>
                    <a:pt x="141" y="2030"/>
                    <a:pt x="140" y="2029"/>
                  </a:cubicBezTo>
                  <a:cubicBezTo>
                    <a:pt x="138" y="2026"/>
                    <a:pt x="136" y="2022"/>
                    <a:pt x="134" y="2019"/>
                  </a:cubicBezTo>
                  <a:cubicBezTo>
                    <a:pt x="120" y="1999"/>
                    <a:pt x="102" y="1982"/>
                    <a:pt x="86" y="1966"/>
                  </a:cubicBezTo>
                  <a:cubicBezTo>
                    <a:pt x="69" y="1950"/>
                    <a:pt x="52" y="1935"/>
                    <a:pt x="38" y="1917"/>
                  </a:cubicBezTo>
                  <a:cubicBezTo>
                    <a:pt x="24" y="1901"/>
                    <a:pt x="12" y="1881"/>
                    <a:pt x="11" y="1861"/>
                  </a:cubicBezTo>
                  <a:cubicBezTo>
                    <a:pt x="10" y="1852"/>
                    <a:pt x="12" y="1843"/>
                    <a:pt x="17" y="1833"/>
                  </a:cubicBezTo>
                  <a:cubicBezTo>
                    <a:pt x="21" y="1824"/>
                    <a:pt x="28" y="1815"/>
                    <a:pt x="35" y="1806"/>
                  </a:cubicBezTo>
                  <a:cubicBezTo>
                    <a:pt x="49" y="1789"/>
                    <a:pt x="65" y="1773"/>
                    <a:pt x="82" y="1757"/>
                  </a:cubicBezTo>
                  <a:cubicBezTo>
                    <a:pt x="99" y="1741"/>
                    <a:pt x="116" y="1726"/>
                    <a:pt x="132" y="1708"/>
                  </a:cubicBezTo>
                  <a:cubicBezTo>
                    <a:pt x="140" y="1698"/>
                    <a:pt x="148" y="1689"/>
                    <a:pt x="153" y="1677"/>
                  </a:cubicBezTo>
                  <a:cubicBezTo>
                    <a:pt x="156" y="1671"/>
                    <a:pt x="158" y="1664"/>
                    <a:pt x="159" y="1657"/>
                  </a:cubicBezTo>
                  <a:cubicBezTo>
                    <a:pt x="160" y="1650"/>
                    <a:pt x="159" y="1644"/>
                    <a:pt x="158" y="1637"/>
                  </a:cubicBezTo>
                  <a:cubicBezTo>
                    <a:pt x="155" y="1625"/>
                    <a:pt x="150" y="1614"/>
                    <a:pt x="144" y="1605"/>
                  </a:cubicBezTo>
                  <a:cubicBezTo>
                    <a:pt x="141" y="1599"/>
                    <a:pt x="138" y="1593"/>
                    <a:pt x="134" y="1588"/>
                  </a:cubicBezTo>
                  <a:cubicBezTo>
                    <a:pt x="120" y="1567"/>
                    <a:pt x="102" y="1551"/>
                    <a:pt x="86" y="1535"/>
                  </a:cubicBezTo>
                  <a:cubicBezTo>
                    <a:pt x="69" y="1519"/>
                    <a:pt x="52" y="1503"/>
                    <a:pt x="38" y="1486"/>
                  </a:cubicBezTo>
                  <a:cubicBezTo>
                    <a:pt x="24" y="1469"/>
                    <a:pt x="12" y="1450"/>
                    <a:pt x="11" y="1430"/>
                  </a:cubicBezTo>
                  <a:cubicBezTo>
                    <a:pt x="10" y="1421"/>
                    <a:pt x="12" y="1411"/>
                    <a:pt x="17" y="1402"/>
                  </a:cubicBezTo>
                  <a:cubicBezTo>
                    <a:pt x="21" y="1392"/>
                    <a:pt x="28" y="1383"/>
                    <a:pt x="35" y="1375"/>
                  </a:cubicBezTo>
                  <a:cubicBezTo>
                    <a:pt x="49" y="1357"/>
                    <a:pt x="65" y="1342"/>
                    <a:pt x="82" y="1326"/>
                  </a:cubicBezTo>
                  <a:cubicBezTo>
                    <a:pt x="99" y="1310"/>
                    <a:pt x="116" y="1294"/>
                    <a:pt x="132" y="1276"/>
                  </a:cubicBezTo>
                  <a:cubicBezTo>
                    <a:pt x="136" y="1271"/>
                    <a:pt x="140" y="1266"/>
                    <a:pt x="144" y="1261"/>
                  </a:cubicBezTo>
                  <a:cubicBezTo>
                    <a:pt x="145" y="1261"/>
                    <a:pt x="145" y="1261"/>
                    <a:pt x="145" y="1261"/>
                  </a:cubicBezTo>
                  <a:cubicBezTo>
                    <a:pt x="146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3" y="1245"/>
                  </a:cubicBezTo>
                  <a:cubicBezTo>
                    <a:pt x="156" y="1239"/>
                    <a:pt x="158" y="1233"/>
                    <a:pt x="159" y="1226"/>
                  </a:cubicBezTo>
                  <a:cubicBezTo>
                    <a:pt x="160" y="1218"/>
                    <a:pt x="159" y="1212"/>
                    <a:pt x="158" y="1206"/>
                  </a:cubicBezTo>
                  <a:cubicBezTo>
                    <a:pt x="155" y="1193"/>
                    <a:pt x="150" y="1181"/>
                    <a:pt x="143" y="1171"/>
                  </a:cubicBezTo>
                  <a:cubicBezTo>
                    <a:pt x="141" y="1168"/>
                    <a:pt x="138" y="1164"/>
                    <a:pt x="136" y="1161"/>
                  </a:cubicBezTo>
                  <a:cubicBezTo>
                    <a:pt x="135" y="1160"/>
                    <a:pt x="134" y="1159"/>
                    <a:pt x="134" y="1158"/>
                  </a:cubicBezTo>
                  <a:cubicBezTo>
                    <a:pt x="120" y="1138"/>
                    <a:pt x="102" y="1122"/>
                    <a:pt x="86" y="1105"/>
                  </a:cubicBezTo>
                  <a:cubicBezTo>
                    <a:pt x="69" y="1089"/>
                    <a:pt x="52" y="1074"/>
                    <a:pt x="38" y="1057"/>
                  </a:cubicBezTo>
                  <a:cubicBezTo>
                    <a:pt x="24" y="1040"/>
                    <a:pt x="12" y="1020"/>
                    <a:pt x="11" y="1000"/>
                  </a:cubicBezTo>
                  <a:cubicBezTo>
                    <a:pt x="10" y="991"/>
                    <a:pt x="12" y="982"/>
                    <a:pt x="17" y="972"/>
                  </a:cubicBezTo>
                  <a:cubicBezTo>
                    <a:pt x="21" y="963"/>
                    <a:pt x="28" y="954"/>
                    <a:pt x="35" y="945"/>
                  </a:cubicBezTo>
                  <a:cubicBezTo>
                    <a:pt x="49" y="928"/>
                    <a:pt x="65" y="912"/>
                    <a:pt x="82" y="896"/>
                  </a:cubicBezTo>
                  <a:cubicBezTo>
                    <a:pt x="99" y="880"/>
                    <a:pt x="116" y="865"/>
                    <a:pt x="132" y="847"/>
                  </a:cubicBezTo>
                  <a:cubicBezTo>
                    <a:pt x="140" y="837"/>
                    <a:pt x="148" y="828"/>
                    <a:pt x="153" y="816"/>
                  </a:cubicBezTo>
                  <a:cubicBezTo>
                    <a:pt x="156" y="810"/>
                    <a:pt x="158" y="803"/>
                    <a:pt x="159" y="796"/>
                  </a:cubicBezTo>
                  <a:cubicBezTo>
                    <a:pt x="160" y="789"/>
                    <a:pt x="159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3" y="740"/>
                    <a:pt x="139" y="732"/>
                    <a:pt x="134" y="726"/>
                  </a:cubicBezTo>
                  <a:cubicBezTo>
                    <a:pt x="120" y="705"/>
                    <a:pt x="102" y="689"/>
                    <a:pt x="86" y="673"/>
                  </a:cubicBezTo>
                  <a:cubicBezTo>
                    <a:pt x="69" y="656"/>
                    <a:pt x="52" y="641"/>
                    <a:pt x="38" y="624"/>
                  </a:cubicBezTo>
                  <a:cubicBezTo>
                    <a:pt x="24" y="607"/>
                    <a:pt x="12" y="588"/>
                    <a:pt x="11" y="568"/>
                  </a:cubicBezTo>
                  <a:cubicBezTo>
                    <a:pt x="10" y="558"/>
                    <a:pt x="12" y="549"/>
                    <a:pt x="17" y="540"/>
                  </a:cubicBezTo>
                  <a:cubicBezTo>
                    <a:pt x="21" y="530"/>
                    <a:pt x="28" y="521"/>
                    <a:pt x="35" y="513"/>
                  </a:cubicBezTo>
                  <a:cubicBezTo>
                    <a:pt x="49" y="495"/>
                    <a:pt x="65" y="480"/>
                    <a:pt x="82" y="464"/>
                  </a:cubicBezTo>
                  <a:cubicBezTo>
                    <a:pt x="99" y="448"/>
                    <a:pt x="116" y="432"/>
                    <a:pt x="132" y="414"/>
                  </a:cubicBezTo>
                  <a:cubicBezTo>
                    <a:pt x="140" y="405"/>
                    <a:pt x="148" y="395"/>
                    <a:pt x="153" y="383"/>
                  </a:cubicBezTo>
                  <a:cubicBezTo>
                    <a:pt x="156" y="377"/>
                    <a:pt x="158" y="371"/>
                    <a:pt x="159" y="364"/>
                  </a:cubicBezTo>
                  <a:cubicBezTo>
                    <a:pt x="160" y="356"/>
                    <a:pt x="159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3" y="307"/>
                    <a:pt x="139" y="300"/>
                    <a:pt x="134" y="293"/>
                  </a:cubicBezTo>
                  <a:cubicBezTo>
                    <a:pt x="120" y="273"/>
                    <a:pt x="102" y="256"/>
                    <a:pt x="86" y="240"/>
                  </a:cubicBezTo>
                  <a:cubicBezTo>
                    <a:pt x="69" y="224"/>
                    <a:pt x="52" y="208"/>
                    <a:pt x="38" y="191"/>
                  </a:cubicBezTo>
                  <a:cubicBezTo>
                    <a:pt x="24" y="174"/>
                    <a:pt x="12" y="155"/>
                    <a:pt x="11" y="135"/>
                  </a:cubicBezTo>
                  <a:cubicBezTo>
                    <a:pt x="10" y="126"/>
                    <a:pt x="12" y="116"/>
                    <a:pt x="17" y="107"/>
                  </a:cubicBezTo>
                  <a:cubicBezTo>
                    <a:pt x="21" y="97"/>
                    <a:pt x="28" y="88"/>
                    <a:pt x="35" y="80"/>
                  </a:cubicBezTo>
                  <a:cubicBezTo>
                    <a:pt x="49" y="63"/>
                    <a:pt x="65" y="47"/>
                    <a:pt x="82" y="31"/>
                  </a:cubicBezTo>
                  <a:cubicBezTo>
                    <a:pt x="93" y="21"/>
                    <a:pt x="104" y="10"/>
                    <a:pt x="114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1" y="7"/>
                    <a:pt x="83" y="15"/>
                    <a:pt x="75" y="23"/>
                  </a:cubicBezTo>
                  <a:cubicBezTo>
                    <a:pt x="58" y="39"/>
                    <a:pt x="40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22"/>
            <p:cNvSpPr>
              <a:spLocks/>
            </p:cNvSpPr>
            <p:nvPr/>
          </p:nvSpPr>
          <p:spPr bwMode="hidden">
            <a:xfrm>
              <a:off x="11691938" y="-1587"/>
              <a:ext cx="501650" cy="6862762"/>
            </a:xfrm>
            <a:custGeom>
              <a:avLst/>
              <a:gdLst>
                <a:gd name="T0" fmla="*/ 149 w 158"/>
                <a:gd name="T1" fmla="*/ 131 h 2159"/>
                <a:gd name="T2" fmla="*/ 121 w 158"/>
                <a:gd name="T3" fmla="*/ 196 h 2159"/>
                <a:gd name="T4" fmla="*/ 23 w 158"/>
                <a:gd name="T5" fmla="*/ 298 h 2159"/>
                <a:gd name="T6" fmla="*/ 0 w 158"/>
                <a:gd name="T7" fmla="*/ 345 h 2159"/>
                <a:gd name="T8" fmla="*/ 0 w 158"/>
                <a:gd name="T9" fmla="*/ 367 h 2159"/>
                <a:gd name="T10" fmla="*/ 13 w 158"/>
                <a:gd name="T11" fmla="*/ 396 h 2159"/>
                <a:gd name="T12" fmla="*/ 74 w 158"/>
                <a:gd name="T13" fmla="*/ 457 h 2159"/>
                <a:gd name="T14" fmla="*/ 149 w 158"/>
                <a:gd name="T15" fmla="*/ 564 h 2159"/>
                <a:gd name="T16" fmla="*/ 121 w 158"/>
                <a:gd name="T17" fmla="*/ 629 h 2159"/>
                <a:gd name="T18" fmla="*/ 23 w 158"/>
                <a:gd name="T19" fmla="*/ 730 h 2159"/>
                <a:gd name="T20" fmla="*/ 0 w 158"/>
                <a:gd name="T21" fmla="*/ 778 h 2159"/>
                <a:gd name="T22" fmla="*/ 0 w 158"/>
                <a:gd name="T23" fmla="*/ 800 h 2159"/>
                <a:gd name="T24" fmla="*/ 13 w 158"/>
                <a:gd name="T25" fmla="*/ 828 h 2159"/>
                <a:gd name="T26" fmla="*/ 74 w 158"/>
                <a:gd name="T27" fmla="*/ 890 h 2159"/>
                <a:gd name="T28" fmla="*/ 149 w 158"/>
                <a:gd name="T29" fmla="*/ 993 h 2159"/>
                <a:gd name="T30" fmla="*/ 84 w 158"/>
                <a:gd name="T31" fmla="*/ 1098 h 2159"/>
                <a:gd name="T32" fmla="*/ 0 w 158"/>
                <a:gd name="T33" fmla="*/ 1207 h 2159"/>
                <a:gd name="T34" fmla="*/ 0 w 158"/>
                <a:gd name="T35" fmla="*/ 1230 h 2159"/>
                <a:gd name="T36" fmla="*/ 13 w 158"/>
                <a:gd name="T37" fmla="*/ 1261 h 2159"/>
                <a:gd name="T38" fmla="*/ 74 w 158"/>
                <a:gd name="T39" fmla="*/ 1319 h 2159"/>
                <a:gd name="T40" fmla="*/ 149 w 158"/>
                <a:gd name="T41" fmla="*/ 1425 h 2159"/>
                <a:gd name="T42" fmla="*/ 111 w 158"/>
                <a:gd name="T43" fmla="*/ 1501 h 2159"/>
                <a:gd name="T44" fmla="*/ 13 w 158"/>
                <a:gd name="T45" fmla="*/ 1606 h 2159"/>
                <a:gd name="T46" fmla="*/ 0 w 158"/>
                <a:gd name="T47" fmla="*/ 1657 h 2159"/>
                <a:gd name="T48" fmla="*/ 9 w 158"/>
                <a:gd name="T49" fmla="*/ 1681 h 2159"/>
                <a:gd name="T50" fmla="*/ 24 w 158"/>
                <a:gd name="T51" fmla="*/ 1702 h 2159"/>
                <a:gd name="T52" fmla="*/ 142 w 158"/>
                <a:gd name="T53" fmla="*/ 1829 h 2159"/>
                <a:gd name="T54" fmla="*/ 129 w 158"/>
                <a:gd name="T55" fmla="*/ 1907 h 2159"/>
                <a:gd name="T56" fmla="*/ 37 w 158"/>
                <a:gd name="T57" fmla="*/ 2007 h 2159"/>
                <a:gd name="T58" fmla="*/ 0 w 158"/>
                <a:gd name="T59" fmla="*/ 2069 h 2159"/>
                <a:gd name="T60" fmla="*/ 0 w 158"/>
                <a:gd name="T61" fmla="*/ 2092 h 2159"/>
                <a:gd name="T62" fmla="*/ 13 w 158"/>
                <a:gd name="T63" fmla="*/ 2122 h 2159"/>
                <a:gd name="T64" fmla="*/ 50 w 158"/>
                <a:gd name="T65" fmla="*/ 2159 h 2159"/>
                <a:gd name="T66" fmla="*/ 14 w 158"/>
                <a:gd name="T67" fmla="*/ 2101 h 2159"/>
                <a:gd name="T68" fmla="*/ 78 w 158"/>
                <a:gd name="T69" fmla="*/ 1981 h 2159"/>
                <a:gd name="T70" fmla="*/ 156 w 158"/>
                <a:gd name="T71" fmla="*/ 1884 h 2159"/>
                <a:gd name="T72" fmla="*/ 156 w 158"/>
                <a:gd name="T73" fmla="*/ 1833 h 2159"/>
                <a:gd name="T74" fmla="*/ 82 w 158"/>
                <a:gd name="T75" fmla="*/ 1743 h 2159"/>
                <a:gd name="T76" fmla="*/ 13 w 158"/>
                <a:gd name="T77" fmla="*/ 1658 h 2159"/>
                <a:gd name="T78" fmla="*/ 129 w 158"/>
                <a:gd name="T79" fmla="*/ 1499 h 2159"/>
                <a:gd name="T80" fmla="*/ 158 w 158"/>
                <a:gd name="T81" fmla="*/ 1457 h 2159"/>
                <a:gd name="T82" fmla="*/ 153 w 158"/>
                <a:gd name="T83" fmla="*/ 1392 h 2159"/>
                <a:gd name="T84" fmla="*/ 32 w 158"/>
                <a:gd name="T85" fmla="*/ 1263 h 2159"/>
                <a:gd name="T86" fmla="*/ 32 w 158"/>
                <a:gd name="T87" fmla="*/ 1169 h 2159"/>
                <a:gd name="T88" fmla="*/ 150 w 158"/>
                <a:gd name="T89" fmla="*/ 1039 h 2159"/>
                <a:gd name="T90" fmla="*/ 158 w 158"/>
                <a:gd name="T91" fmla="*/ 968 h 2159"/>
                <a:gd name="T92" fmla="*/ 132 w 158"/>
                <a:gd name="T93" fmla="*/ 932 h 2159"/>
                <a:gd name="T94" fmla="*/ 16 w 158"/>
                <a:gd name="T95" fmla="*/ 811 h 2159"/>
                <a:gd name="T96" fmla="*/ 78 w 158"/>
                <a:gd name="T97" fmla="*/ 687 h 2159"/>
                <a:gd name="T98" fmla="*/ 156 w 158"/>
                <a:gd name="T99" fmla="*/ 591 h 2159"/>
                <a:gd name="T100" fmla="*/ 156 w 158"/>
                <a:gd name="T101" fmla="*/ 539 h 2159"/>
                <a:gd name="T102" fmla="*/ 82 w 158"/>
                <a:gd name="T103" fmla="*/ 449 h 2159"/>
                <a:gd name="T104" fmla="*/ 13 w 158"/>
                <a:gd name="T105" fmla="*/ 363 h 2159"/>
                <a:gd name="T106" fmla="*/ 129 w 158"/>
                <a:gd name="T107" fmla="*/ 204 h 2159"/>
                <a:gd name="T108" fmla="*/ 158 w 158"/>
                <a:gd name="T109" fmla="*/ 162 h 2159"/>
                <a:gd name="T110" fmla="*/ 153 w 158"/>
                <a:gd name="T111" fmla="*/ 97 h 2159"/>
                <a:gd name="T112" fmla="*/ 64 w 158"/>
                <a:gd name="T113" fmla="*/ 0 h 2159"/>
                <a:gd name="T114" fmla="*/ 123 w 158"/>
                <a:gd name="T115" fmla="*/ 7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8" h="2159">
                  <a:moveTo>
                    <a:pt x="123" y="74"/>
                  </a:moveTo>
                  <a:cubicBezTo>
                    <a:pt x="130" y="83"/>
                    <a:pt x="137" y="92"/>
                    <a:pt x="142" y="103"/>
                  </a:cubicBezTo>
                  <a:cubicBezTo>
                    <a:pt x="146" y="111"/>
                    <a:pt x="149" y="121"/>
                    <a:pt x="149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6" y="149"/>
                    <a:pt x="139" y="167"/>
                    <a:pt x="129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0" y="196"/>
                    <a:pt x="120" y="197"/>
                    <a:pt x="120" y="197"/>
                  </a:cubicBezTo>
                  <a:cubicBezTo>
                    <a:pt x="105" y="215"/>
                    <a:pt x="87" y="230"/>
                    <a:pt x="71" y="246"/>
                  </a:cubicBezTo>
                  <a:cubicBezTo>
                    <a:pt x="54" y="262"/>
                    <a:pt x="37" y="279"/>
                    <a:pt x="23" y="298"/>
                  </a:cubicBezTo>
                  <a:cubicBezTo>
                    <a:pt x="22" y="300"/>
                    <a:pt x="20" y="302"/>
                    <a:pt x="19" y="305"/>
                  </a:cubicBezTo>
                  <a:cubicBezTo>
                    <a:pt x="17" y="307"/>
                    <a:pt x="15" y="310"/>
                    <a:pt x="13" y="313"/>
                  </a:cubicBezTo>
                  <a:cubicBezTo>
                    <a:pt x="7" y="322"/>
                    <a:pt x="2" y="333"/>
                    <a:pt x="0" y="345"/>
                  </a:cubicBezTo>
                  <a:cubicBezTo>
                    <a:pt x="0" y="345"/>
                    <a:pt x="0" y="346"/>
                    <a:pt x="0" y="347"/>
                  </a:cubicBezTo>
                  <a:cubicBezTo>
                    <a:pt x="1" y="352"/>
                    <a:pt x="1" y="357"/>
                    <a:pt x="0" y="364"/>
                  </a:cubicBezTo>
                  <a:cubicBezTo>
                    <a:pt x="0" y="365"/>
                    <a:pt x="0" y="366"/>
                    <a:pt x="0" y="367"/>
                  </a:cubicBezTo>
                  <a:cubicBezTo>
                    <a:pt x="1" y="372"/>
                    <a:pt x="2" y="376"/>
                    <a:pt x="4" y="379"/>
                  </a:cubicBezTo>
                  <a:cubicBezTo>
                    <a:pt x="6" y="383"/>
                    <a:pt x="8" y="387"/>
                    <a:pt x="10" y="390"/>
                  </a:cubicBezTo>
                  <a:cubicBezTo>
                    <a:pt x="11" y="392"/>
                    <a:pt x="12" y="394"/>
                    <a:pt x="13" y="396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17" y="400"/>
                    <a:pt x="21" y="404"/>
                    <a:pt x="24" y="408"/>
                  </a:cubicBezTo>
                  <a:cubicBezTo>
                    <a:pt x="40" y="426"/>
                    <a:pt x="57" y="441"/>
                    <a:pt x="74" y="457"/>
                  </a:cubicBezTo>
                  <a:cubicBezTo>
                    <a:pt x="91" y="473"/>
                    <a:pt x="108" y="489"/>
                    <a:pt x="123" y="507"/>
                  </a:cubicBezTo>
                  <a:cubicBezTo>
                    <a:pt x="130" y="516"/>
                    <a:pt x="137" y="525"/>
                    <a:pt x="142" y="535"/>
                  </a:cubicBezTo>
                  <a:cubicBezTo>
                    <a:pt x="146" y="544"/>
                    <a:pt x="149" y="554"/>
                    <a:pt x="149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6" y="582"/>
                    <a:pt x="139" y="600"/>
                    <a:pt x="129" y="616"/>
                  </a:cubicBezTo>
                  <a:cubicBezTo>
                    <a:pt x="127" y="620"/>
                    <a:pt x="124" y="625"/>
                    <a:pt x="121" y="629"/>
                  </a:cubicBezTo>
                  <a:cubicBezTo>
                    <a:pt x="120" y="629"/>
                    <a:pt x="120" y="629"/>
                    <a:pt x="120" y="630"/>
                  </a:cubicBezTo>
                  <a:cubicBezTo>
                    <a:pt x="105" y="648"/>
                    <a:pt x="87" y="663"/>
                    <a:pt x="71" y="679"/>
                  </a:cubicBezTo>
                  <a:cubicBezTo>
                    <a:pt x="54" y="695"/>
                    <a:pt x="37" y="711"/>
                    <a:pt x="23" y="730"/>
                  </a:cubicBezTo>
                  <a:cubicBezTo>
                    <a:pt x="22" y="733"/>
                    <a:pt x="20" y="735"/>
                    <a:pt x="19" y="737"/>
                  </a:cubicBezTo>
                  <a:cubicBezTo>
                    <a:pt x="17" y="740"/>
                    <a:pt x="15" y="743"/>
                    <a:pt x="13" y="745"/>
                  </a:cubicBezTo>
                  <a:cubicBezTo>
                    <a:pt x="7" y="755"/>
                    <a:pt x="2" y="766"/>
                    <a:pt x="0" y="778"/>
                  </a:cubicBezTo>
                  <a:cubicBezTo>
                    <a:pt x="0" y="778"/>
                    <a:pt x="0" y="779"/>
                    <a:pt x="0" y="779"/>
                  </a:cubicBezTo>
                  <a:cubicBezTo>
                    <a:pt x="1" y="785"/>
                    <a:pt x="1" y="790"/>
                    <a:pt x="0" y="796"/>
                  </a:cubicBezTo>
                  <a:cubicBezTo>
                    <a:pt x="0" y="798"/>
                    <a:pt x="0" y="799"/>
                    <a:pt x="0" y="800"/>
                  </a:cubicBezTo>
                  <a:cubicBezTo>
                    <a:pt x="1" y="804"/>
                    <a:pt x="2" y="808"/>
                    <a:pt x="4" y="812"/>
                  </a:cubicBezTo>
                  <a:cubicBezTo>
                    <a:pt x="6" y="816"/>
                    <a:pt x="8" y="819"/>
                    <a:pt x="10" y="823"/>
                  </a:cubicBezTo>
                  <a:cubicBezTo>
                    <a:pt x="11" y="825"/>
                    <a:pt x="12" y="827"/>
                    <a:pt x="13" y="828"/>
                  </a:cubicBezTo>
                  <a:cubicBezTo>
                    <a:pt x="14" y="828"/>
                    <a:pt x="14" y="828"/>
                    <a:pt x="14" y="828"/>
                  </a:cubicBezTo>
                  <a:cubicBezTo>
                    <a:pt x="17" y="833"/>
                    <a:pt x="21" y="837"/>
                    <a:pt x="24" y="841"/>
                  </a:cubicBezTo>
                  <a:cubicBezTo>
                    <a:pt x="40" y="858"/>
                    <a:pt x="57" y="874"/>
                    <a:pt x="74" y="890"/>
                  </a:cubicBezTo>
                  <a:cubicBezTo>
                    <a:pt x="91" y="906"/>
                    <a:pt x="108" y="922"/>
                    <a:pt x="123" y="939"/>
                  </a:cubicBezTo>
                  <a:cubicBezTo>
                    <a:pt x="130" y="948"/>
                    <a:pt x="137" y="958"/>
                    <a:pt x="142" y="968"/>
                  </a:cubicBezTo>
                  <a:cubicBezTo>
                    <a:pt x="146" y="976"/>
                    <a:pt x="148" y="984"/>
                    <a:pt x="149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6" y="1012"/>
                    <a:pt x="139" y="1029"/>
                    <a:pt x="129" y="1045"/>
                  </a:cubicBezTo>
                  <a:cubicBezTo>
                    <a:pt x="117" y="1065"/>
                    <a:pt x="101" y="1082"/>
                    <a:pt x="84" y="1098"/>
                  </a:cubicBezTo>
                  <a:cubicBezTo>
                    <a:pt x="68" y="1114"/>
                    <a:pt x="51" y="1130"/>
                    <a:pt x="35" y="1147"/>
                  </a:cubicBezTo>
                  <a:cubicBezTo>
                    <a:pt x="27" y="1156"/>
                    <a:pt x="20" y="1165"/>
                    <a:pt x="13" y="1175"/>
                  </a:cubicBezTo>
                  <a:cubicBezTo>
                    <a:pt x="7" y="1185"/>
                    <a:pt x="2" y="1195"/>
                    <a:pt x="0" y="1207"/>
                  </a:cubicBezTo>
                  <a:cubicBezTo>
                    <a:pt x="0" y="1208"/>
                    <a:pt x="0" y="1208"/>
                    <a:pt x="0" y="1209"/>
                  </a:cubicBezTo>
                  <a:cubicBezTo>
                    <a:pt x="1" y="1214"/>
                    <a:pt x="1" y="1220"/>
                    <a:pt x="0" y="1226"/>
                  </a:cubicBezTo>
                  <a:cubicBezTo>
                    <a:pt x="0" y="1227"/>
                    <a:pt x="0" y="1228"/>
                    <a:pt x="0" y="1230"/>
                  </a:cubicBezTo>
                  <a:cubicBezTo>
                    <a:pt x="1" y="1234"/>
                    <a:pt x="2" y="1238"/>
                    <a:pt x="4" y="1242"/>
                  </a:cubicBezTo>
                  <a:cubicBezTo>
                    <a:pt x="5" y="1243"/>
                    <a:pt x="6" y="1244"/>
                    <a:pt x="6" y="1245"/>
                  </a:cubicBezTo>
                  <a:cubicBezTo>
                    <a:pt x="8" y="1251"/>
                    <a:pt x="10" y="1256"/>
                    <a:pt x="13" y="1261"/>
                  </a:cubicBezTo>
                  <a:cubicBezTo>
                    <a:pt x="17" y="1261"/>
                    <a:pt x="17" y="1261"/>
                    <a:pt x="17" y="1261"/>
                  </a:cubicBezTo>
                  <a:cubicBezTo>
                    <a:pt x="19" y="1264"/>
                    <a:pt x="22" y="1267"/>
                    <a:pt x="24" y="1270"/>
                  </a:cubicBezTo>
                  <a:cubicBezTo>
                    <a:pt x="40" y="1288"/>
                    <a:pt x="57" y="1303"/>
                    <a:pt x="74" y="1319"/>
                  </a:cubicBezTo>
                  <a:cubicBezTo>
                    <a:pt x="91" y="1335"/>
                    <a:pt x="108" y="1351"/>
                    <a:pt x="123" y="1369"/>
                  </a:cubicBezTo>
                  <a:cubicBezTo>
                    <a:pt x="130" y="1378"/>
                    <a:pt x="137" y="1387"/>
                    <a:pt x="142" y="1398"/>
                  </a:cubicBezTo>
                  <a:cubicBezTo>
                    <a:pt x="146" y="1406"/>
                    <a:pt x="149" y="1415"/>
                    <a:pt x="149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6" y="1443"/>
                    <a:pt x="139" y="1461"/>
                    <a:pt x="129" y="1477"/>
                  </a:cubicBezTo>
                  <a:cubicBezTo>
                    <a:pt x="124" y="1485"/>
                    <a:pt x="118" y="1493"/>
                    <a:pt x="111" y="1501"/>
                  </a:cubicBezTo>
                  <a:cubicBezTo>
                    <a:pt x="99" y="1515"/>
                    <a:pt x="84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1" y="1595"/>
                    <a:pt x="17" y="1600"/>
                    <a:pt x="13" y="1606"/>
                  </a:cubicBezTo>
                  <a:cubicBezTo>
                    <a:pt x="7" y="1616"/>
                    <a:pt x="2" y="1627"/>
                    <a:pt x="0" y="1639"/>
                  </a:cubicBezTo>
                  <a:cubicBezTo>
                    <a:pt x="0" y="1639"/>
                    <a:pt x="0" y="1640"/>
                    <a:pt x="0" y="1640"/>
                  </a:cubicBezTo>
                  <a:cubicBezTo>
                    <a:pt x="1" y="1646"/>
                    <a:pt x="1" y="1651"/>
                    <a:pt x="0" y="1657"/>
                  </a:cubicBezTo>
                  <a:cubicBezTo>
                    <a:pt x="0" y="1659"/>
                    <a:pt x="0" y="1660"/>
                    <a:pt x="0" y="1661"/>
                  </a:cubicBezTo>
                  <a:cubicBezTo>
                    <a:pt x="1" y="1665"/>
                    <a:pt x="2" y="1669"/>
                    <a:pt x="4" y="1673"/>
                  </a:cubicBezTo>
                  <a:cubicBezTo>
                    <a:pt x="6" y="1676"/>
                    <a:pt x="7" y="1679"/>
                    <a:pt x="9" y="1681"/>
                  </a:cubicBezTo>
                  <a:cubicBezTo>
                    <a:pt x="10" y="1685"/>
                    <a:pt x="12" y="1688"/>
                    <a:pt x="13" y="1691"/>
                  </a:cubicBezTo>
                  <a:cubicBezTo>
                    <a:pt x="15" y="1691"/>
                    <a:pt x="15" y="1691"/>
                    <a:pt x="15" y="1691"/>
                  </a:cubicBezTo>
                  <a:cubicBezTo>
                    <a:pt x="18" y="1694"/>
                    <a:pt x="21" y="1698"/>
                    <a:pt x="24" y="1702"/>
                  </a:cubicBezTo>
                  <a:cubicBezTo>
                    <a:pt x="40" y="1719"/>
                    <a:pt x="57" y="1735"/>
                    <a:pt x="74" y="1751"/>
                  </a:cubicBezTo>
                  <a:cubicBezTo>
                    <a:pt x="91" y="1767"/>
                    <a:pt x="108" y="1783"/>
                    <a:pt x="123" y="1800"/>
                  </a:cubicBezTo>
                  <a:cubicBezTo>
                    <a:pt x="130" y="1809"/>
                    <a:pt x="137" y="1819"/>
                    <a:pt x="142" y="1829"/>
                  </a:cubicBezTo>
                  <a:cubicBezTo>
                    <a:pt x="146" y="1837"/>
                    <a:pt x="149" y="1846"/>
                    <a:pt x="149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6" y="1874"/>
                    <a:pt x="139" y="1891"/>
                    <a:pt x="129" y="1907"/>
                  </a:cubicBezTo>
                  <a:cubicBezTo>
                    <a:pt x="119" y="1923"/>
                    <a:pt x="107" y="1938"/>
                    <a:pt x="93" y="1951"/>
                  </a:cubicBezTo>
                  <a:cubicBezTo>
                    <a:pt x="86" y="1959"/>
                    <a:pt x="78" y="1966"/>
                    <a:pt x="71" y="1973"/>
                  </a:cubicBezTo>
                  <a:cubicBezTo>
                    <a:pt x="59" y="1984"/>
                    <a:pt x="48" y="1995"/>
                    <a:pt x="37" y="2007"/>
                  </a:cubicBezTo>
                  <a:cubicBezTo>
                    <a:pt x="36" y="2008"/>
                    <a:pt x="36" y="2008"/>
                    <a:pt x="35" y="2009"/>
                  </a:cubicBezTo>
                  <a:cubicBezTo>
                    <a:pt x="27" y="2018"/>
                    <a:pt x="20" y="2027"/>
                    <a:pt x="13" y="2037"/>
                  </a:cubicBezTo>
                  <a:cubicBezTo>
                    <a:pt x="7" y="2047"/>
                    <a:pt x="2" y="2057"/>
                    <a:pt x="0" y="2069"/>
                  </a:cubicBezTo>
                  <a:cubicBezTo>
                    <a:pt x="0" y="2070"/>
                    <a:pt x="0" y="2070"/>
                    <a:pt x="0" y="2071"/>
                  </a:cubicBezTo>
                  <a:cubicBezTo>
                    <a:pt x="1" y="2076"/>
                    <a:pt x="1" y="2082"/>
                    <a:pt x="0" y="2088"/>
                  </a:cubicBezTo>
                  <a:cubicBezTo>
                    <a:pt x="0" y="2089"/>
                    <a:pt x="0" y="2090"/>
                    <a:pt x="0" y="2092"/>
                  </a:cubicBezTo>
                  <a:cubicBezTo>
                    <a:pt x="1" y="2096"/>
                    <a:pt x="2" y="2100"/>
                    <a:pt x="4" y="2104"/>
                  </a:cubicBezTo>
                  <a:cubicBezTo>
                    <a:pt x="5" y="2106"/>
                    <a:pt x="6" y="2107"/>
                    <a:pt x="7" y="2109"/>
                  </a:cubicBezTo>
                  <a:cubicBezTo>
                    <a:pt x="9" y="2114"/>
                    <a:pt x="11" y="2118"/>
                    <a:pt x="13" y="2122"/>
                  </a:cubicBezTo>
                  <a:cubicBezTo>
                    <a:pt x="16" y="2122"/>
                    <a:pt x="16" y="2122"/>
                    <a:pt x="16" y="2122"/>
                  </a:cubicBezTo>
                  <a:cubicBezTo>
                    <a:pt x="19" y="2126"/>
                    <a:pt x="22" y="2129"/>
                    <a:pt x="24" y="2132"/>
                  </a:cubicBezTo>
                  <a:cubicBezTo>
                    <a:pt x="33" y="2142"/>
                    <a:pt x="41" y="2150"/>
                    <a:pt x="50" y="2159"/>
                  </a:cubicBezTo>
                  <a:cubicBezTo>
                    <a:pt x="66" y="2159"/>
                    <a:pt x="66" y="2159"/>
                    <a:pt x="66" y="2159"/>
                  </a:cubicBezTo>
                  <a:cubicBezTo>
                    <a:pt x="54" y="2148"/>
                    <a:pt x="43" y="2137"/>
                    <a:pt x="32" y="2125"/>
                  </a:cubicBezTo>
                  <a:cubicBezTo>
                    <a:pt x="25" y="2117"/>
                    <a:pt x="19" y="2109"/>
                    <a:pt x="14" y="2101"/>
                  </a:cubicBezTo>
                  <a:cubicBezTo>
                    <a:pt x="13" y="2097"/>
                    <a:pt x="13" y="2093"/>
                    <a:pt x="13" y="2089"/>
                  </a:cubicBezTo>
                  <a:cubicBezTo>
                    <a:pt x="11" y="2068"/>
                    <a:pt x="19" y="2048"/>
                    <a:pt x="32" y="2030"/>
                  </a:cubicBezTo>
                  <a:cubicBezTo>
                    <a:pt x="45" y="2012"/>
                    <a:pt x="61" y="1997"/>
                    <a:pt x="78" y="1981"/>
                  </a:cubicBezTo>
                  <a:cubicBezTo>
                    <a:pt x="95" y="1965"/>
                    <a:pt x="113" y="1949"/>
                    <a:pt x="129" y="1931"/>
                  </a:cubicBezTo>
                  <a:cubicBezTo>
                    <a:pt x="136" y="1922"/>
                    <a:pt x="144" y="1912"/>
                    <a:pt x="150" y="1900"/>
                  </a:cubicBezTo>
                  <a:cubicBezTo>
                    <a:pt x="152" y="1895"/>
                    <a:pt x="155" y="1890"/>
                    <a:pt x="156" y="1884"/>
                  </a:cubicBezTo>
                  <a:cubicBezTo>
                    <a:pt x="157" y="1886"/>
                    <a:pt x="158" y="1887"/>
                    <a:pt x="158" y="1889"/>
                  </a:cubicBezTo>
                  <a:cubicBezTo>
                    <a:pt x="158" y="1829"/>
                    <a:pt x="158" y="1829"/>
                    <a:pt x="158" y="1829"/>
                  </a:cubicBezTo>
                  <a:cubicBezTo>
                    <a:pt x="158" y="1830"/>
                    <a:pt x="157" y="1832"/>
                    <a:pt x="156" y="1833"/>
                  </a:cubicBezTo>
                  <a:cubicBezTo>
                    <a:pt x="155" y="1830"/>
                    <a:pt x="154" y="1827"/>
                    <a:pt x="153" y="1824"/>
                  </a:cubicBezTo>
                  <a:cubicBezTo>
                    <a:pt x="147" y="1812"/>
                    <a:pt x="140" y="1802"/>
                    <a:pt x="132" y="1793"/>
                  </a:cubicBezTo>
                  <a:cubicBezTo>
                    <a:pt x="116" y="1774"/>
                    <a:pt x="99" y="1758"/>
                    <a:pt x="82" y="1743"/>
                  </a:cubicBezTo>
                  <a:cubicBezTo>
                    <a:pt x="65" y="1727"/>
                    <a:pt x="47" y="1712"/>
                    <a:pt x="32" y="1695"/>
                  </a:cubicBezTo>
                  <a:cubicBezTo>
                    <a:pt x="26" y="1687"/>
                    <a:pt x="19" y="1679"/>
                    <a:pt x="15" y="1671"/>
                  </a:cubicBezTo>
                  <a:cubicBezTo>
                    <a:pt x="14" y="1667"/>
                    <a:pt x="13" y="1662"/>
                    <a:pt x="13" y="1658"/>
                  </a:cubicBezTo>
                  <a:cubicBezTo>
                    <a:pt x="11" y="1637"/>
                    <a:pt x="19" y="1616"/>
                    <a:pt x="32" y="1599"/>
                  </a:cubicBezTo>
                  <a:cubicBezTo>
                    <a:pt x="45" y="1581"/>
                    <a:pt x="61" y="1565"/>
                    <a:pt x="78" y="1549"/>
                  </a:cubicBezTo>
                  <a:cubicBezTo>
                    <a:pt x="95" y="1534"/>
                    <a:pt x="113" y="1518"/>
                    <a:pt x="129" y="1499"/>
                  </a:cubicBezTo>
                  <a:cubicBezTo>
                    <a:pt x="136" y="1490"/>
                    <a:pt x="144" y="1480"/>
                    <a:pt x="150" y="1469"/>
                  </a:cubicBezTo>
                  <a:cubicBezTo>
                    <a:pt x="152" y="1464"/>
                    <a:pt x="155" y="1458"/>
                    <a:pt x="156" y="1453"/>
                  </a:cubicBezTo>
                  <a:cubicBezTo>
                    <a:pt x="157" y="1454"/>
                    <a:pt x="158" y="1456"/>
                    <a:pt x="158" y="1457"/>
                  </a:cubicBezTo>
                  <a:cubicBezTo>
                    <a:pt x="158" y="1398"/>
                    <a:pt x="158" y="1398"/>
                    <a:pt x="158" y="1398"/>
                  </a:cubicBezTo>
                  <a:cubicBezTo>
                    <a:pt x="158" y="1399"/>
                    <a:pt x="157" y="1400"/>
                    <a:pt x="156" y="1401"/>
                  </a:cubicBezTo>
                  <a:cubicBezTo>
                    <a:pt x="155" y="1398"/>
                    <a:pt x="154" y="1395"/>
                    <a:pt x="153" y="1392"/>
                  </a:cubicBezTo>
                  <a:cubicBezTo>
                    <a:pt x="147" y="1381"/>
                    <a:pt x="140" y="1371"/>
                    <a:pt x="132" y="1361"/>
                  </a:cubicBezTo>
                  <a:cubicBezTo>
                    <a:pt x="116" y="1343"/>
                    <a:pt x="99" y="1327"/>
                    <a:pt x="82" y="1311"/>
                  </a:cubicBezTo>
                  <a:cubicBezTo>
                    <a:pt x="65" y="1295"/>
                    <a:pt x="47" y="1280"/>
                    <a:pt x="32" y="1263"/>
                  </a:cubicBezTo>
                  <a:cubicBezTo>
                    <a:pt x="25" y="1255"/>
                    <a:pt x="19" y="1247"/>
                    <a:pt x="14" y="1238"/>
                  </a:cubicBezTo>
                  <a:cubicBezTo>
                    <a:pt x="13" y="1235"/>
                    <a:pt x="13" y="1232"/>
                    <a:pt x="13" y="1228"/>
                  </a:cubicBezTo>
                  <a:cubicBezTo>
                    <a:pt x="11" y="1207"/>
                    <a:pt x="19" y="1187"/>
                    <a:pt x="32" y="1169"/>
                  </a:cubicBezTo>
                  <a:cubicBezTo>
                    <a:pt x="45" y="1152"/>
                    <a:pt x="61" y="1136"/>
                    <a:pt x="78" y="1120"/>
                  </a:cubicBezTo>
                  <a:cubicBezTo>
                    <a:pt x="95" y="1104"/>
                    <a:pt x="113" y="1089"/>
                    <a:pt x="129" y="1070"/>
                  </a:cubicBezTo>
                  <a:cubicBezTo>
                    <a:pt x="136" y="1061"/>
                    <a:pt x="144" y="1051"/>
                    <a:pt x="150" y="1039"/>
                  </a:cubicBezTo>
                  <a:cubicBezTo>
                    <a:pt x="152" y="1034"/>
                    <a:pt x="155" y="1029"/>
                    <a:pt x="156" y="1024"/>
                  </a:cubicBezTo>
                  <a:cubicBezTo>
                    <a:pt x="157" y="1025"/>
                    <a:pt x="158" y="1026"/>
                    <a:pt x="158" y="1028"/>
                  </a:cubicBezTo>
                  <a:cubicBezTo>
                    <a:pt x="158" y="968"/>
                    <a:pt x="158" y="968"/>
                    <a:pt x="158" y="968"/>
                  </a:cubicBezTo>
                  <a:cubicBezTo>
                    <a:pt x="158" y="969"/>
                    <a:pt x="157" y="971"/>
                    <a:pt x="156" y="972"/>
                  </a:cubicBezTo>
                  <a:cubicBezTo>
                    <a:pt x="155" y="969"/>
                    <a:pt x="154" y="966"/>
                    <a:pt x="153" y="963"/>
                  </a:cubicBezTo>
                  <a:cubicBezTo>
                    <a:pt x="147" y="951"/>
                    <a:pt x="140" y="941"/>
                    <a:pt x="132" y="932"/>
                  </a:cubicBezTo>
                  <a:cubicBezTo>
                    <a:pt x="116" y="913"/>
                    <a:pt x="99" y="897"/>
                    <a:pt x="82" y="882"/>
                  </a:cubicBezTo>
                  <a:cubicBezTo>
                    <a:pt x="65" y="866"/>
                    <a:pt x="47" y="851"/>
                    <a:pt x="32" y="834"/>
                  </a:cubicBezTo>
                  <a:cubicBezTo>
                    <a:pt x="26" y="827"/>
                    <a:pt x="20" y="819"/>
                    <a:pt x="16" y="811"/>
                  </a:cubicBezTo>
                  <a:cubicBezTo>
                    <a:pt x="14" y="806"/>
                    <a:pt x="13" y="801"/>
                    <a:pt x="13" y="795"/>
                  </a:cubicBezTo>
                  <a:cubicBezTo>
                    <a:pt x="11" y="774"/>
                    <a:pt x="19" y="754"/>
                    <a:pt x="32" y="737"/>
                  </a:cubicBezTo>
                  <a:cubicBezTo>
                    <a:pt x="45" y="719"/>
                    <a:pt x="61" y="703"/>
                    <a:pt x="78" y="687"/>
                  </a:cubicBezTo>
                  <a:cubicBezTo>
                    <a:pt x="95" y="671"/>
                    <a:pt x="113" y="656"/>
                    <a:pt x="129" y="637"/>
                  </a:cubicBezTo>
                  <a:cubicBezTo>
                    <a:pt x="136" y="628"/>
                    <a:pt x="144" y="618"/>
                    <a:pt x="150" y="607"/>
                  </a:cubicBezTo>
                  <a:cubicBezTo>
                    <a:pt x="152" y="602"/>
                    <a:pt x="155" y="596"/>
                    <a:pt x="156" y="591"/>
                  </a:cubicBezTo>
                  <a:cubicBezTo>
                    <a:pt x="157" y="592"/>
                    <a:pt x="158" y="594"/>
                    <a:pt x="158" y="595"/>
                  </a:cubicBezTo>
                  <a:cubicBezTo>
                    <a:pt x="158" y="535"/>
                    <a:pt x="158" y="535"/>
                    <a:pt x="158" y="535"/>
                  </a:cubicBezTo>
                  <a:cubicBezTo>
                    <a:pt x="158" y="537"/>
                    <a:pt x="157" y="538"/>
                    <a:pt x="156" y="539"/>
                  </a:cubicBezTo>
                  <a:cubicBezTo>
                    <a:pt x="155" y="536"/>
                    <a:pt x="154" y="533"/>
                    <a:pt x="153" y="530"/>
                  </a:cubicBezTo>
                  <a:cubicBezTo>
                    <a:pt x="147" y="519"/>
                    <a:pt x="140" y="509"/>
                    <a:pt x="132" y="499"/>
                  </a:cubicBezTo>
                  <a:cubicBezTo>
                    <a:pt x="116" y="481"/>
                    <a:pt x="99" y="465"/>
                    <a:pt x="82" y="449"/>
                  </a:cubicBezTo>
                  <a:cubicBezTo>
                    <a:pt x="65" y="433"/>
                    <a:pt x="47" y="418"/>
                    <a:pt x="32" y="401"/>
                  </a:cubicBezTo>
                  <a:cubicBezTo>
                    <a:pt x="26" y="394"/>
                    <a:pt x="20" y="386"/>
                    <a:pt x="16" y="379"/>
                  </a:cubicBezTo>
                  <a:cubicBezTo>
                    <a:pt x="14" y="373"/>
                    <a:pt x="13" y="368"/>
                    <a:pt x="13" y="363"/>
                  </a:cubicBezTo>
                  <a:cubicBezTo>
                    <a:pt x="11" y="342"/>
                    <a:pt x="19" y="322"/>
                    <a:pt x="32" y="304"/>
                  </a:cubicBezTo>
                  <a:cubicBezTo>
                    <a:pt x="45" y="286"/>
                    <a:pt x="61" y="270"/>
                    <a:pt x="78" y="254"/>
                  </a:cubicBezTo>
                  <a:cubicBezTo>
                    <a:pt x="95" y="239"/>
                    <a:pt x="113" y="223"/>
                    <a:pt x="129" y="204"/>
                  </a:cubicBezTo>
                  <a:cubicBezTo>
                    <a:pt x="136" y="195"/>
                    <a:pt x="144" y="185"/>
                    <a:pt x="150" y="174"/>
                  </a:cubicBezTo>
                  <a:cubicBezTo>
                    <a:pt x="152" y="169"/>
                    <a:pt x="155" y="163"/>
                    <a:pt x="156" y="158"/>
                  </a:cubicBezTo>
                  <a:cubicBezTo>
                    <a:pt x="157" y="159"/>
                    <a:pt x="158" y="161"/>
                    <a:pt x="158" y="162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4"/>
                    <a:pt x="157" y="105"/>
                    <a:pt x="156" y="106"/>
                  </a:cubicBezTo>
                  <a:cubicBezTo>
                    <a:pt x="155" y="103"/>
                    <a:pt x="154" y="100"/>
                    <a:pt x="153" y="97"/>
                  </a:cubicBezTo>
                  <a:cubicBezTo>
                    <a:pt x="147" y="86"/>
                    <a:pt x="140" y="76"/>
                    <a:pt x="132" y="66"/>
                  </a:cubicBezTo>
                  <a:cubicBezTo>
                    <a:pt x="116" y="48"/>
                    <a:pt x="99" y="32"/>
                    <a:pt x="82" y="16"/>
                  </a:cubicBezTo>
                  <a:cubicBezTo>
                    <a:pt x="76" y="11"/>
                    <a:pt x="70" y="5"/>
                    <a:pt x="6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7" y="8"/>
                    <a:pt x="65" y="16"/>
                    <a:pt x="74" y="24"/>
                  </a:cubicBezTo>
                  <a:cubicBezTo>
                    <a:pt x="91" y="40"/>
                    <a:pt x="108" y="56"/>
                    <a:pt x="123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165"/>
            <p:cNvGrpSpPr/>
            <p:nvPr/>
          </p:nvGrpSpPr>
          <p:grpSpPr bwMode="hidden">
            <a:xfrm>
              <a:off x="-3175" y="-1587"/>
              <a:ext cx="12196763" cy="6862762"/>
              <a:chOff x="-3175" y="-1587"/>
              <a:chExt cx="12196763" cy="6862762"/>
            </a:xfrm>
            <a:solidFill>
              <a:schemeClr val="bg2">
                <a:lumMod val="60000"/>
                <a:lumOff val="40000"/>
                <a:alpha val="20000"/>
              </a:schemeClr>
            </a:solidFill>
          </p:grpSpPr>
          <p:sp>
            <p:nvSpPr>
              <p:cNvPr id="167" name="Freeform 23"/>
              <p:cNvSpPr>
                <a:spLocks/>
              </p:cNvSpPr>
              <p:nvPr/>
            </p:nvSpPr>
            <p:spPr bwMode="hidden">
              <a:xfrm>
                <a:off x="1620838" y="6353175"/>
                <a:ext cx="787400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24"/>
              <p:cNvSpPr>
                <a:spLocks/>
              </p:cNvSpPr>
              <p:nvPr/>
            </p:nvSpPr>
            <p:spPr bwMode="hidden">
              <a:xfrm>
                <a:off x="603250" y="6353175"/>
                <a:ext cx="788988" cy="508000"/>
              </a:xfrm>
              <a:custGeom>
                <a:avLst/>
                <a:gdLst>
                  <a:gd name="T0" fmla="*/ 195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7 w 248"/>
                  <a:gd name="T13" fmla="*/ 103 h 160"/>
                  <a:gd name="T14" fmla="*/ 195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5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1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7" y="103"/>
                    </a:cubicBezTo>
                    <a:cubicBezTo>
                      <a:pt x="248" y="77"/>
                      <a:pt x="245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25"/>
              <p:cNvSpPr>
                <a:spLocks/>
              </p:cNvSpPr>
              <p:nvPr/>
            </p:nvSpPr>
            <p:spPr bwMode="hidden">
              <a:xfrm>
                <a:off x="-3175" y="6359525"/>
                <a:ext cx="381000" cy="501650"/>
              </a:xfrm>
              <a:custGeom>
                <a:avLst/>
                <a:gdLst>
                  <a:gd name="T0" fmla="*/ 108 w 120"/>
                  <a:gd name="T1" fmla="*/ 101 h 158"/>
                  <a:gd name="T2" fmla="*/ 66 w 120"/>
                  <a:gd name="T3" fmla="*/ 9 h 158"/>
                  <a:gd name="T4" fmla="*/ 0 w 120"/>
                  <a:gd name="T5" fmla="*/ 22 h 158"/>
                  <a:gd name="T6" fmla="*/ 0 w 120"/>
                  <a:gd name="T7" fmla="*/ 158 h 158"/>
                  <a:gd name="T8" fmla="*/ 55 w 120"/>
                  <a:gd name="T9" fmla="*/ 158 h 158"/>
                  <a:gd name="T10" fmla="*/ 108 w 120"/>
                  <a:gd name="T11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58">
                    <a:moveTo>
                      <a:pt x="108" y="101"/>
                    </a:moveTo>
                    <a:cubicBezTo>
                      <a:pt x="120" y="75"/>
                      <a:pt x="116" y="23"/>
                      <a:pt x="66" y="9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55" y="158"/>
                      <a:pt x="55" y="158"/>
                      <a:pt x="55" y="158"/>
                    </a:cubicBezTo>
                    <a:cubicBezTo>
                      <a:pt x="77" y="141"/>
                      <a:pt x="99" y="120"/>
                      <a:pt x="108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26"/>
              <p:cNvSpPr>
                <a:spLocks/>
              </p:cNvSpPr>
              <p:nvPr/>
            </p:nvSpPr>
            <p:spPr bwMode="hidden">
              <a:xfrm>
                <a:off x="4660900" y="6353175"/>
                <a:ext cx="790575" cy="508000"/>
              </a:xfrm>
              <a:custGeom>
                <a:avLst/>
                <a:gdLst>
                  <a:gd name="T0" fmla="*/ 195 w 249"/>
                  <a:gd name="T1" fmla="*/ 11 h 160"/>
                  <a:gd name="T2" fmla="*/ 125 w 249"/>
                  <a:gd name="T3" fmla="*/ 28 h 160"/>
                  <a:gd name="T4" fmla="*/ 54 w 249"/>
                  <a:gd name="T5" fmla="*/ 11 h 160"/>
                  <a:gd name="T6" fmla="*/ 12 w 249"/>
                  <a:gd name="T7" fmla="*/ 103 h 160"/>
                  <a:gd name="T8" fmla="*/ 65 w 249"/>
                  <a:gd name="T9" fmla="*/ 160 h 160"/>
                  <a:gd name="T10" fmla="*/ 185 w 249"/>
                  <a:gd name="T11" fmla="*/ 160 h 160"/>
                  <a:gd name="T12" fmla="*/ 237 w 249"/>
                  <a:gd name="T13" fmla="*/ 103 h 160"/>
                  <a:gd name="T14" fmla="*/ 195 w 249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9" h="160">
                    <a:moveTo>
                      <a:pt x="195" y="11"/>
                    </a:move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21" y="122"/>
                      <a:pt x="43" y="143"/>
                      <a:pt x="65" y="160"/>
                    </a:cubicBezTo>
                    <a:cubicBezTo>
                      <a:pt x="185" y="160"/>
                      <a:pt x="185" y="160"/>
                      <a:pt x="185" y="160"/>
                    </a:cubicBezTo>
                    <a:cubicBezTo>
                      <a:pt x="207" y="143"/>
                      <a:pt x="228" y="122"/>
                      <a:pt x="237" y="103"/>
                    </a:cubicBezTo>
                    <a:cubicBezTo>
                      <a:pt x="249" y="77"/>
                      <a:pt x="246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27"/>
              <p:cNvSpPr>
                <a:spLocks/>
              </p:cNvSpPr>
              <p:nvPr/>
            </p:nvSpPr>
            <p:spPr bwMode="hidden">
              <a:xfrm>
                <a:off x="3648075" y="6353175"/>
                <a:ext cx="787400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28"/>
              <p:cNvSpPr>
                <a:spLocks/>
              </p:cNvSpPr>
              <p:nvPr/>
            </p:nvSpPr>
            <p:spPr bwMode="hidden">
              <a:xfrm>
                <a:off x="7716838" y="6353175"/>
                <a:ext cx="788988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29"/>
              <p:cNvSpPr>
                <a:spLocks/>
              </p:cNvSpPr>
              <p:nvPr/>
            </p:nvSpPr>
            <p:spPr bwMode="hidden">
              <a:xfrm>
                <a:off x="6700838" y="6353175"/>
                <a:ext cx="787400" cy="508000"/>
              </a:xfrm>
              <a:custGeom>
                <a:avLst/>
                <a:gdLst>
                  <a:gd name="T0" fmla="*/ 195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7 w 248"/>
                  <a:gd name="T13" fmla="*/ 103 h 160"/>
                  <a:gd name="T14" fmla="*/ 195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5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1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7" y="103"/>
                    </a:cubicBezTo>
                    <a:cubicBezTo>
                      <a:pt x="248" y="77"/>
                      <a:pt x="245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30"/>
              <p:cNvSpPr>
                <a:spLocks/>
              </p:cNvSpPr>
              <p:nvPr/>
            </p:nvSpPr>
            <p:spPr bwMode="hidden">
              <a:xfrm>
                <a:off x="1620838" y="4964113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31"/>
              <p:cNvSpPr>
                <a:spLocks/>
              </p:cNvSpPr>
              <p:nvPr/>
            </p:nvSpPr>
            <p:spPr bwMode="hidden">
              <a:xfrm>
                <a:off x="603250" y="4964113"/>
                <a:ext cx="788988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32"/>
              <p:cNvSpPr>
                <a:spLocks/>
              </p:cNvSpPr>
              <p:nvPr/>
            </p:nvSpPr>
            <p:spPr bwMode="hidden">
              <a:xfrm>
                <a:off x="-3175" y="4970463"/>
                <a:ext cx="381000" cy="619125"/>
              </a:xfrm>
              <a:custGeom>
                <a:avLst/>
                <a:gdLst>
                  <a:gd name="T0" fmla="*/ 108 w 120"/>
                  <a:gd name="T1" fmla="*/ 100 h 195"/>
                  <a:gd name="T2" fmla="*/ 66 w 120"/>
                  <a:gd name="T3" fmla="*/ 8 h 195"/>
                  <a:gd name="T4" fmla="*/ 0 w 120"/>
                  <a:gd name="T5" fmla="*/ 22 h 195"/>
                  <a:gd name="T6" fmla="*/ 0 w 120"/>
                  <a:gd name="T7" fmla="*/ 195 h 195"/>
                  <a:gd name="T8" fmla="*/ 108 w 120"/>
                  <a:gd name="T9" fmla="*/ 10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5">
                    <a:moveTo>
                      <a:pt x="108" y="100"/>
                    </a:moveTo>
                    <a:cubicBezTo>
                      <a:pt x="120" y="74"/>
                      <a:pt x="116" y="22"/>
                      <a:pt x="66" y="8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19" y="184"/>
                      <a:pt x="90" y="139"/>
                      <a:pt x="108" y="1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33"/>
              <p:cNvSpPr>
                <a:spLocks/>
              </p:cNvSpPr>
              <p:nvPr/>
            </p:nvSpPr>
            <p:spPr bwMode="hidden">
              <a:xfrm>
                <a:off x="98425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34"/>
              <p:cNvSpPr>
                <a:spLocks/>
              </p:cNvSpPr>
              <p:nvPr/>
            </p:nvSpPr>
            <p:spPr bwMode="hidden">
              <a:xfrm>
                <a:off x="1122363" y="5665788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35"/>
              <p:cNvSpPr>
                <a:spLocks/>
              </p:cNvSpPr>
              <p:nvPr/>
            </p:nvSpPr>
            <p:spPr bwMode="hidden">
              <a:xfrm>
                <a:off x="2132013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Freeform 36"/>
              <p:cNvSpPr>
                <a:spLocks/>
              </p:cNvSpPr>
              <p:nvPr/>
            </p:nvSpPr>
            <p:spPr bwMode="hidden">
              <a:xfrm>
                <a:off x="4660900" y="4964113"/>
                <a:ext cx="790575" cy="635000"/>
              </a:xfrm>
              <a:custGeom>
                <a:avLst/>
                <a:gdLst>
                  <a:gd name="T0" fmla="*/ 54 w 249"/>
                  <a:gd name="T1" fmla="*/ 10 h 200"/>
                  <a:gd name="T2" fmla="*/ 12 w 249"/>
                  <a:gd name="T3" fmla="*/ 102 h 200"/>
                  <a:gd name="T4" fmla="*/ 125 w 249"/>
                  <a:gd name="T5" fmla="*/ 200 h 200"/>
                  <a:gd name="T6" fmla="*/ 125 w 249"/>
                  <a:gd name="T7" fmla="*/ 200 h 200"/>
                  <a:gd name="T8" fmla="*/ 125 w 249"/>
                  <a:gd name="T9" fmla="*/ 200 h 200"/>
                  <a:gd name="T10" fmla="*/ 125 w 249"/>
                  <a:gd name="T11" fmla="*/ 200 h 200"/>
                  <a:gd name="T12" fmla="*/ 125 w 249"/>
                  <a:gd name="T13" fmla="*/ 200 h 200"/>
                  <a:gd name="T14" fmla="*/ 237 w 249"/>
                  <a:gd name="T15" fmla="*/ 102 h 200"/>
                  <a:gd name="T16" fmla="*/ 195 w 249"/>
                  <a:gd name="T17" fmla="*/ 10 h 200"/>
                  <a:gd name="T18" fmla="*/ 125 w 249"/>
                  <a:gd name="T19" fmla="*/ 28 h 200"/>
                  <a:gd name="T20" fmla="*/ 54 w 249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54" y="10"/>
                    </a:moveTo>
                    <a:cubicBezTo>
                      <a:pt x="4" y="24"/>
                      <a:pt x="0" y="76"/>
                      <a:pt x="12" y="102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ubicBezTo>
                      <a:pt x="249" y="76"/>
                      <a:pt x="246" y="24"/>
                      <a:pt x="195" y="10"/>
                    </a:cubicBezTo>
                    <a:cubicBezTo>
                      <a:pt x="157" y="0"/>
                      <a:pt x="126" y="26"/>
                      <a:pt x="125" y="28"/>
                    </a:cubicBezTo>
                    <a:cubicBezTo>
                      <a:pt x="123" y="26"/>
                      <a:pt x="93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37"/>
              <p:cNvSpPr>
                <a:spLocks/>
              </p:cNvSpPr>
              <p:nvPr/>
            </p:nvSpPr>
            <p:spPr bwMode="hidden">
              <a:xfrm>
                <a:off x="3648075" y="4964113"/>
                <a:ext cx="787400" cy="635000"/>
              </a:xfrm>
              <a:custGeom>
                <a:avLst/>
                <a:gdLst>
                  <a:gd name="T0" fmla="*/ 236 w 248"/>
                  <a:gd name="T1" fmla="*/ 102 h 200"/>
                  <a:gd name="T2" fmla="*/ 194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2"/>
                    </a:move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38"/>
              <p:cNvSpPr>
                <a:spLocks/>
              </p:cNvSpPr>
              <p:nvPr/>
            </p:nvSpPr>
            <p:spPr bwMode="hidden">
              <a:xfrm>
                <a:off x="3141663" y="5665788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39"/>
              <p:cNvSpPr>
                <a:spLocks/>
              </p:cNvSpPr>
              <p:nvPr/>
            </p:nvSpPr>
            <p:spPr bwMode="hidden">
              <a:xfrm>
                <a:off x="4162425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Freeform 40"/>
              <p:cNvSpPr>
                <a:spLocks/>
              </p:cNvSpPr>
              <p:nvPr/>
            </p:nvSpPr>
            <p:spPr bwMode="hidden">
              <a:xfrm>
                <a:off x="5175250" y="5665788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Freeform 41"/>
              <p:cNvSpPr>
                <a:spLocks/>
              </p:cNvSpPr>
              <p:nvPr/>
            </p:nvSpPr>
            <p:spPr bwMode="hidden">
              <a:xfrm>
                <a:off x="7716838" y="4964113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Freeform 42"/>
              <p:cNvSpPr>
                <a:spLocks/>
              </p:cNvSpPr>
              <p:nvPr/>
            </p:nvSpPr>
            <p:spPr bwMode="hidden">
              <a:xfrm>
                <a:off x="6700838" y="4964113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Freeform 43"/>
              <p:cNvSpPr>
                <a:spLocks/>
              </p:cNvSpPr>
              <p:nvPr/>
            </p:nvSpPr>
            <p:spPr bwMode="hidden">
              <a:xfrm>
                <a:off x="6196013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Freeform 44"/>
              <p:cNvSpPr>
                <a:spLocks/>
              </p:cNvSpPr>
              <p:nvPr/>
            </p:nvSpPr>
            <p:spPr bwMode="hidden">
              <a:xfrm>
                <a:off x="7218363" y="5665788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Freeform 45"/>
              <p:cNvSpPr>
                <a:spLocks/>
              </p:cNvSpPr>
              <p:nvPr/>
            </p:nvSpPr>
            <p:spPr bwMode="hidden">
              <a:xfrm>
                <a:off x="8228013" y="5665788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Freeform 46"/>
              <p:cNvSpPr>
                <a:spLocks/>
              </p:cNvSpPr>
              <p:nvPr/>
            </p:nvSpPr>
            <p:spPr bwMode="hidden">
              <a:xfrm>
                <a:off x="1620838" y="3616325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Freeform 47"/>
              <p:cNvSpPr>
                <a:spLocks/>
              </p:cNvSpPr>
              <p:nvPr/>
            </p:nvSpPr>
            <p:spPr bwMode="hidden">
              <a:xfrm>
                <a:off x="603250" y="3616325"/>
                <a:ext cx="788988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Freeform 48"/>
              <p:cNvSpPr>
                <a:spLocks/>
              </p:cNvSpPr>
              <p:nvPr/>
            </p:nvSpPr>
            <p:spPr bwMode="hidden">
              <a:xfrm>
                <a:off x="-3175" y="3622675"/>
                <a:ext cx="381000" cy="619125"/>
              </a:xfrm>
              <a:custGeom>
                <a:avLst/>
                <a:gdLst>
                  <a:gd name="T0" fmla="*/ 108 w 120"/>
                  <a:gd name="T1" fmla="*/ 100 h 195"/>
                  <a:gd name="T2" fmla="*/ 66 w 120"/>
                  <a:gd name="T3" fmla="*/ 8 h 195"/>
                  <a:gd name="T4" fmla="*/ 0 w 120"/>
                  <a:gd name="T5" fmla="*/ 22 h 195"/>
                  <a:gd name="T6" fmla="*/ 0 w 120"/>
                  <a:gd name="T7" fmla="*/ 195 h 195"/>
                  <a:gd name="T8" fmla="*/ 108 w 120"/>
                  <a:gd name="T9" fmla="*/ 10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5">
                    <a:moveTo>
                      <a:pt x="108" y="100"/>
                    </a:moveTo>
                    <a:cubicBezTo>
                      <a:pt x="120" y="74"/>
                      <a:pt x="116" y="22"/>
                      <a:pt x="66" y="8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19" y="184"/>
                      <a:pt x="90" y="139"/>
                      <a:pt x="108" y="1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Freeform 49"/>
              <p:cNvSpPr>
                <a:spLocks/>
              </p:cNvSpPr>
              <p:nvPr/>
            </p:nvSpPr>
            <p:spPr bwMode="hidden">
              <a:xfrm>
                <a:off x="98425" y="4318000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50"/>
              <p:cNvSpPr>
                <a:spLocks/>
              </p:cNvSpPr>
              <p:nvPr/>
            </p:nvSpPr>
            <p:spPr bwMode="hidden">
              <a:xfrm>
                <a:off x="1122363" y="4318000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51"/>
              <p:cNvSpPr>
                <a:spLocks/>
              </p:cNvSpPr>
              <p:nvPr/>
            </p:nvSpPr>
            <p:spPr bwMode="hidden">
              <a:xfrm>
                <a:off x="2132013" y="4318000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Freeform 52"/>
              <p:cNvSpPr>
                <a:spLocks/>
              </p:cNvSpPr>
              <p:nvPr/>
            </p:nvSpPr>
            <p:spPr bwMode="hidden">
              <a:xfrm>
                <a:off x="4660900" y="3616325"/>
                <a:ext cx="790575" cy="635000"/>
              </a:xfrm>
              <a:custGeom>
                <a:avLst/>
                <a:gdLst>
                  <a:gd name="T0" fmla="*/ 54 w 249"/>
                  <a:gd name="T1" fmla="*/ 10 h 200"/>
                  <a:gd name="T2" fmla="*/ 12 w 249"/>
                  <a:gd name="T3" fmla="*/ 102 h 200"/>
                  <a:gd name="T4" fmla="*/ 125 w 249"/>
                  <a:gd name="T5" fmla="*/ 200 h 200"/>
                  <a:gd name="T6" fmla="*/ 125 w 249"/>
                  <a:gd name="T7" fmla="*/ 200 h 200"/>
                  <a:gd name="T8" fmla="*/ 125 w 249"/>
                  <a:gd name="T9" fmla="*/ 200 h 200"/>
                  <a:gd name="T10" fmla="*/ 125 w 249"/>
                  <a:gd name="T11" fmla="*/ 200 h 200"/>
                  <a:gd name="T12" fmla="*/ 125 w 249"/>
                  <a:gd name="T13" fmla="*/ 200 h 200"/>
                  <a:gd name="T14" fmla="*/ 237 w 249"/>
                  <a:gd name="T15" fmla="*/ 102 h 200"/>
                  <a:gd name="T16" fmla="*/ 195 w 249"/>
                  <a:gd name="T17" fmla="*/ 10 h 200"/>
                  <a:gd name="T18" fmla="*/ 125 w 249"/>
                  <a:gd name="T19" fmla="*/ 28 h 200"/>
                  <a:gd name="T20" fmla="*/ 54 w 249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54" y="10"/>
                    </a:moveTo>
                    <a:cubicBezTo>
                      <a:pt x="4" y="24"/>
                      <a:pt x="0" y="76"/>
                      <a:pt x="12" y="102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ubicBezTo>
                      <a:pt x="249" y="76"/>
                      <a:pt x="246" y="24"/>
                      <a:pt x="195" y="10"/>
                    </a:cubicBezTo>
                    <a:cubicBezTo>
                      <a:pt x="157" y="0"/>
                      <a:pt x="126" y="26"/>
                      <a:pt x="125" y="28"/>
                    </a:cubicBezTo>
                    <a:cubicBezTo>
                      <a:pt x="123" y="26"/>
                      <a:pt x="93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Freeform 53"/>
              <p:cNvSpPr>
                <a:spLocks/>
              </p:cNvSpPr>
              <p:nvPr/>
            </p:nvSpPr>
            <p:spPr bwMode="hidden">
              <a:xfrm>
                <a:off x="3648075" y="3616325"/>
                <a:ext cx="787400" cy="635000"/>
              </a:xfrm>
              <a:custGeom>
                <a:avLst/>
                <a:gdLst>
                  <a:gd name="T0" fmla="*/ 236 w 248"/>
                  <a:gd name="T1" fmla="*/ 102 h 200"/>
                  <a:gd name="T2" fmla="*/ 194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2"/>
                    </a:move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Freeform 54"/>
              <p:cNvSpPr>
                <a:spLocks/>
              </p:cNvSpPr>
              <p:nvPr/>
            </p:nvSpPr>
            <p:spPr bwMode="hidden">
              <a:xfrm>
                <a:off x="3141663" y="4318000"/>
                <a:ext cx="792163" cy="639762"/>
              </a:xfrm>
              <a:custGeom>
                <a:avLst/>
                <a:gdLst>
                  <a:gd name="T0" fmla="*/ 124 w 249"/>
                  <a:gd name="T1" fmla="*/ 201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4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Freeform 55"/>
              <p:cNvSpPr>
                <a:spLocks/>
              </p:cNvSpPr>
              <p:nvPr/>
            </p:nvSpPr>
            <p:spPr bwMode="hidden">
              <a:xfrm>
                <a:off x="4162425" y="4318000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56"/>
              <p:cNvSpPr>
                <a:spLocks/>
              </p:cNvSpPr>
              <p:nvPr/>
            </p:nvSpPr>
            <p:spPr bwMode="hidden">
              <a:xfrm>
                <a:off x="5175250" y="4318000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Freeform 57"/>
              <p:cNvSpPr>
                <a:spLocks/>
              </p:cNvSpPr>
              <p:nvPr/>
            </p:nvSpPr>
            <p:spPr bwMode="hidden">
              <a:xfrm>
                <a:off x="7716838" y="3616325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58"/>
              <p:cNvSpPr>
                <a:spLocks/>
              </p:cNvSpPr>
              <p:nvPr/>
            </p:nvSpPr>
            <p:spPr bwMode="hidden">
              <a:xfrm>
                <a:off x="6700838" y="3616325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59"/>
              <p:cNvSpPr>
                <a:spLocks/>
              </p:cNvSpPr>
              <p:nvPr/>
            </p:nvSpPr>
            <p:spPr bwMode="hidden">
              <a:xfrm>
                <a:off x="6196013" y="4318000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Freeform 60"/>
              <p:cNvSpPr>
                <a:spLocks/>
              </p:cNvSpPr>
              <p:nvPr/>
            </p:nvSpPr>
            <p:spPr bwMode="hidden">
              <a:xfrm>
                <a:off x="7218363" y="4318000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Freeform 61"/>
              <p:cNvSpPr>
                <a:spLocks/>
              </p:cNvSpPr>
              <p:nvPr/>
            </p:nvSpPr>
            <p:spPr bwMode="hidden">
              <a:xfrm>
                <a:off x="8228013" y="4318000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Freeform 62"/>
              <p:cNvSpPr>
                <a:spLocks/>
              </p:cNvSpPr>
              <p:nvPr/>
            </p:nvSpPr>
            <p:spPr bwMode="hidden">
              <a:xfrm>
                <a:off x="1620838" y="2255838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Freeform 63"/>
              <p:cNvSpPr>
                <a:spLocks/>
              </p:cNvSpPr>
              <p:nvPr/>
            </p:nvSpPr>
            <p:spPr bwMode="hidden">
              <a:xfrm>
                <a:off x="603250" y="2255838"/>
                <a:ext cx="788988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Freeform 64"/>
              <p:cNvSpPr>
                <a:spLocks/>
              </p:cNvSpPr>
              <p:nvPr/>
            </p:nvSpPr>
            <p:spPr bwMode="hidden">
              <a:xfrm>
                <a:off x="-3175" y="2262188"/>
                <a:ext cx="381000" cy="619125"/>
              </a:xfrm>
              <a:custGeom>
                <a:avLst/>
                <a:gdLst>
                  <a:gd name="T0" fmla="*/ 108 w 120"/>
                  <a:gd name="T1" fmla="*/ 100 h 195"/>
                  <a:gd name="T2" fmla="*/ 66 w 120"/>
                  <a:gd name="T3" fmla="*/ 8 h 195"/>
                  <a:gd name="T4" fmla="*/ 0 w 120"/>
                  <a:gd name="T5" fmla="*/ 22 h 195"/>
                  <a:gd name="T6" fmla="*/ 0 w 120"/>
                  <a:gd name="T7" fmla="*/ 195 h 195"/>
                  <a:gd name="T8" fmla="*/ 108 w 120"/>
                  <a:gd name="T9" fmla="*/ 10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5">
                    <a:moveTo>
                      <a:pt x="108" y="100"/>
                    </a:moveTo>
                    <a:cubicBezTo>
                      <a:pt x="120" y="74"/>
                      <a:pt x="116" y="22"/>
                      <a:pt x="66" y="8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19" y="184"/>
                      <a:pt x="90" y="139"/>
                      <a:pt x="108" y="1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Freeform 65"/>
              <p:cNvSpPr>
                <a:spLocks/>
              </p:cNvSpPr>
              <p:nvPr/>
            </p:nvSpPr>
            <p:spPr bwMode="hidden">
              <a:xfrm>
                <a:off x="98425" y="29575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66"/>
              <p:cNvSpPr>
                <a:spLocks/>
              </p:cNvSpPr>
              <p:nvPr/>
            </p:nvSpPr>
            <p:spPr bwMode="hidden">
              <a:xfrm>
                <a:off x="1122363" y="29575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Freeform 67"/>
              <p:cNvSpPr>
                <a:spLocks/>
              </p:cNvSpPr>
              <p:nvPr/>
            </p:nvSpPr>
            <p:spPr bwMode="hidden">
              <a:xfrm>
                <a:off x="2132013" y="29575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Freeform 68"/>
              <p:cNvSpPr>
                <a:spLocks/>
              </p:cNvSpPr>
              <p:nvPr/>
            </p:nvSpPr>
            <p:spPr bwMode="hidden">
              <a:xfrm>
                <a:off x="4660900" y="2255838"/>
                <a:ext cx="790575" cy="635000"/>
              </a:xfrm>
              <a:custGeom>
                <a:avLst/>
                <a:gdLst>
                  <a:gd name="T0" fmla="*/ 54 w 249"/>
                  <a:gd name="T1" fmla="*/ 10 h 200"/>
                  <a:gd name="T2" fmla="*/ 12 w 249"/>
                  <a:gd name="T3" fmla="*/ 102 h 200"/>
                  <a:gd name="T4" fmla="*/ 125 w 249"/>
                  <a:gd name="T5" fmla="*/ 200 h 200"/>
                  <a:gd name="T6" fmla="*/ 125 w 249"/>
                  <a:gd name="T7" fmla="*/ 200 h 200"/>
                  <a:gd name="T8" fmla="*/ 125 w 249"/>
                  <a:gd name="T9" fmla="*/ 200 h 200"/>
                  <a:gd name="T10" fmla="*/ 125 w 249"/>
                  <a:gd name="T11" fmla="*/ 200 h 200"/>
                  <a:gd name="T12" fmla="*/ 125 w 249"/>
                  <a:gd name="T13" fmla="*/ 200 h 200"/>
                  <a:gd name="T14" fmla="*/ 237 w 249"/>
                  <a:gd name="T15" fmla="*/ 102 h 200"/>
                  <a:gd name="T16" fmla="*/ 195 w 249"/>
                  <a:gd name="T17" fmla="*/ 10 h 200"/>
                  <a:gd name="T18" fmla="*/ 125 w 249"/>
                  <a:gd name="T19" fmla="*/ 28 h 200"/>
                  <a:gd name="T20" fmla="*/ 54 w 249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54" y="10"/>
                    </a:moveTo>
                    <a:cubicBezTo>
                      <a:pt x="4" y="24"/>
                      <a:pt x="0" y="76"/>
                      <a:pt x="12" y="102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ubicBezTo>
                      <a:pt x="249" y="76"/>
                      <a:pt x="246" y="24"/>
                      <a:pt x="195" y="10"/>
                    </a:cubicBezTo>
                    <a:cubicBezTo>
                      <a:pt x="157" y="0"/>
                      <a:pt x="126" y="26"/>
                      <a:pt x="125" y="28"/>
                    </a:cubicBezTo>
                    <a:cubicBezTo>
                      <a:pt x="123" y="26"/>
                      <a:pt x="93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69"/>
              <p:cNvSpPr>
                <a:spLocks/>
              </p:cNvSpPr>
              <p:nvPr/>
            </p:nvSpPr>
            <p:spPr bwMode="hidden">
              <a:xfrm>
                <a:off x="3648075" y="2255838"/>
                <a:ext cx="787400" cy="635000"/>
              </a:xfrm>
              <a:custGeom>
                <a:avLst/>
                <a:gdLst>
                  <a:gd name="T0" fmla="*/ 236 w 248"/>
                  <a:gd name="T1" fmla="*/ 102 h 200"/>
                  <a:gd name="T2" fmla="*/ 194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2"/>
                    </a:move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Freeform 70"/>
              <p:cNvSpPr>
                <a:spLocks/>
              </p:cNvSpPr>
              <p:nvPr/>
            </p:nvSpPr>
            <p:spPr bwMode="hidden">
              <a:xfrm>
                <a:off x="3141663" y="2957513"/>
                <a:ext cx="792163" cy="639762"/>
              </a:xfrm>
              <a:custGeom>
                <a:avLst/>
                <a:gdLst>
                  <a:gd name="T0" fmla="*/ 124 w 249"/>
                  <a:gd name="T1" fmla="*/ 201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4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Freeform 71"/>
              <p:cNvSpPr>
                <a:spLocks/>
              </p:cNvSpPr>
              <p:nvPr/>
            </p:nvSpPr>
            <p:spPr bwMode="hidden">
              <a:xfrm>
                <a:off x="4162425" y="29575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Freeform 72"/>
              <p:cNvSpPr>
                <a:spLocks/>
              </p:cNvSpPr>
              <p:nvPr/>
            </p:nvSpPr>
            <p:spPr bwMode="hidden">
              <a:xfrm>
                <a:off x="5175250" y="29575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73"/>
              <p:cNvSpPr>
                <a:spLocks/>
              </p:cNvSpPr>
              <p:nvPr/>
            </p:nvSpPr>
            <p:spPr bwMode="hidden">
              <a:xfrm>
                <a:off x="7716838" y="2255838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74"/>
              <p:cNvSpPr>
                <a:spLocks/>
              </p:cNvSpPr>
              <p:nvPr/>
            </p:nvSpPr>
            <p:spPr bwMode="hidden">
              <a:xfrm>
                <a:off x="6700838" y="2255838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75"/>
              <p:cNvSpPr>
                <a:spLocks/>
              </p:cNvSpPr>
              <p:nvPr/>
            </p:nvSpPr>
            <p:spPr bwMode="hidden">
              <a:xfrm>
                <a:off x="8734425" y="2255838"/>
                <a:ext cx="793750" cy="635000"/>
              </a:xfrm>
              <a:custGeom>
                <a:avLst/>
                <a:gdLst>
                  <a:gd name="T0" fmla="*/ 128 w 250"/>
                  <a:gd name="T1" fmla="*/ 24 h 200"/>
                  <a:gd name="T2" fmla="*/ 124 w 250"/>
                  <a:gd name="T3" fmla="*/ 28 h 200"/>
                  <a:gd name="T4" fmla="*/ 54 w 250"/>
                  <a:gd name="T5" fmla="*/ 10 h 200"/>
                  <a:gd name="T6" fmla="*/ 12 w 250"/>
                  <a:gd name="T7" fmla="*/ 102 h 200"/>
                  <a:gd name="T8" fmla="*/ 124 w 250"/>
                  <a:gd name="T9" fmla="*/ 200 h 200"/>
                  <a:gd name="T10" fmla="*/ 124 w 250"/>
                  <a:gd name="T11" fmla="*/ 200 h 200"/>
                  <a:gd name="T12" fmla="*/ 124 w 250"/>
                  <a:gd name="T13" fmla="*/ 200 h 200"/>
                  <a:gd name="T14" fmla="*/ 124 w 250"/>
                  <a:gd name="T15" fmla="*/ 200 h 200"/>
                  <a:gd name="T16" fmla="*/ 124 w 250"/>
                  <a:gd name="T17" fmla="*/ 200 h 200"/>
                  <a:gd name="T18" fmla="*/ 128 w 250"/>
                  <a:gd name="T19" fmla="*/ 197 h 200"/>
                  <a:gd name="T20" fmla="*/ 128 w 250"/>
                  <a:gd name="T21" fmla="*/ 198 h 200"/>
                  <a:gd name="T22" fmla="*/ 238 w 250"/>
                  <a:gd name="T23" fmla="*/ 102 h 200"/>
                  <a:gd name="T24" fmla="*/ 196 w 250"/>
                  <a:gd name="T25" fmla="*/ 10 h 200"/>
                  <a:gd name="T26" fmla="*/ 128 w 250"/>
                  <a:gd name="T27" fmla="*/ 25 h 200"/>
                  <a:gd name="T28" fmla="*/ 128 w 250"/>
                  <a:gd name="T29" fmla="*/ 2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0">
                    <a:moveTo>
                      <a:pt x="128" y="24"/>
                    </a:moveTo>
                    <a:cubicBezTo>
                      <a:pt x="126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7"/>
                    </a:cubicBezTo>
                    <a:cubicBezTo>
                      <a:pt x="128" y="198"/>
                      <a:pt x="128" y="198"/>
                      <a:pt x="128" y="198"/>
                    </a:cubicBezTo>
                    <a:cubicBezTo>
                      <a:pt x="144" y="189"/>
                      <a:pt x="220" y="142"/>
                      <a:pt x="238" y="102"/>
                    </a:cubicBezTo>
                    <a:cubicBezTo>
                      <a:pt x="250" y="76"/>
                      <a:pt x="246" y="24"/>
                      <a:pt x="196" y="10"/>
                    </a:cubicBezTo>
                    <a:cubicBezTo>
                      <a:pt x="163" y="1"/>
                      <a:pt x="137" y="19"/>
                      <a:pt x="128" y="25"/>
                    </a:cubicBezTo>
                    <a:lnTo>
                      <a:pt x="128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76"/>
              <p:cNvSpPr>
                <a:spLocks/>
              </p:cNvSpPr>
              <p:nvPr/>
            </p:nvSpPr>
            <p:spPr bwMode="hidden">
              <a:xfrm>
                <a:off x="6196013" y="29575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77"/>
              <p:cNvSpPr>
                <a:spLocks/>
              </p:cNvSpPr>
              <p:nvPr/>
            </p:nvSpPr>
            <p:spPr bwMode="hidden">
              <a:xfrm>
                <a:off x="7218363" y="29575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78"/>
              <p:cNvSpPr>
                <a:spLocks/>
              </p:cNvSpPr>
              <p:nvPr/>
            </p:nvSpPr>
            <p:spPr bwMode="hidden">
              <a:xfrm>
                <a:off x="8228013" y="2957513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79"/>
              <p:cNvSpPr>
                <a:spLocks/>
              </p:cNvSpPr>
              <p:nvPr/>
            </p:nvSpPr>
            <p:spPr bwMode="hidden">
              <a:xfrm>
                <a:off x="1620838" y="863600"/>
                <a:ext cx="787400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80"/>
              <p:cNvSpPr>
                <a:spLocks/>
              </p:cNvSpPr>
              <p:nvPr/>
            </p:nvSpPr>
            <p:spPr bwMode="hidden">
              <a:xfrm>
                <a:off x="603250" y="863600"/>
                <a:ext cx="788988" cy="638175"/>
              </a:xfrm>
              <a:custGeom>
                <a:avLst/>
                <a:gdLst>
                  <a:gd name="T0" fmla="*/ 237 w 248"/>
                  <a:gd name="T1" fmla="*/ 103 h 201"/>
                  <a:gd name="T2" fmla="*/ 195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7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7" y="103"/>
                    </a:moveTo>
                    <a:cubicBezTo>
                      <a:pt x="248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81"/>
              <p:cNvSpPr>
                <a:spLocks/>
              </p:cNvSpPr>
              <p:nvPr/>
            </p:nvSpPr>
            <p:spPr bwMode="hidden">
              <a:xfrm>
                <a:off x="-3175" y="869950"/>
                <a:ext cx="381000" cy="622300"/>
              </a:xfrm>
              <a:custGeom>
                <a:avLst/>
                <a:gdLst>
                  <a:gd name="T0" fmla="*/ 108 w 120"/>
                  <a:gd name="T1" fmla="*/ 101 h 196"/>
                  <a:gd name="T2" fmla="*/ 66 w 120"/>
                  <a:gd name="T3" fmla="*/ 9 h 196"/>
                  <a:gd name="T4" fmla="*/ 0 w 120"/>
                  <a:gd name="T5" fmla="*/ 23 h 196"/>
                  <a:gd name="T6" fmla="*/ 0 w 120"/>
                  <a:gd name="T7" fmla="*/ 196 h 196"/>
                  <a:gd name="T8" fmla="*/ 108 w 120"/>
                  <a:gd name="T9" fmla="*/ 10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6">
                    <a:moveTo>
                      <a:pt x="108" y="101"/>
                    </a:moveTo>
                    <a:cubicBezTo>
                      <a:pt x="120" y="75"/>
                      <a:pt x="116" y="23"/>
                      <a:pt x="66" y="9"/>
                    </a:cubicBezTo>
                    <a:cubicBezTo>
                      <a:pt x="35" y="0"/>
                      <a:pt x="10" y="15"/>
                      <a:pt x="0" y="23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19" y="184"/>
                      <a:pt x="90" y="140"/>
                      <a:pt x="108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82"/>
              <p:cNvSpPr>
                <a:spLocks/>
              </p:cNvSpPr>
              <p:nvPr/>
            </p:nvSpPr>
            <p:spPr bwMode="hidden">
              <a:xfrm>
                <a:off x="98425" y="1568450"/>
                <a:ext cx="790575" cy="636587"/>
              </a:xfrm>
              <a:custGeom>
                <a:avLst/>
                <a:gdLst>
                  <a:gd name="T0" fmla="*/ 124 w 249"/>
                  <a:gd name="T1" fmla="*/ 200 h 200"/>
                  <a:gd name="T2" fmla="*/ 125 w 249"/>
                  <a:gd name="T3" fmla="*/ 200 h 200"/>
                  <a:gd name="T4" fmla="*/ 125 w 249"/>
                  <a:gd name="T5" fmla="*/ 200 h 200"/>
                  <a:gd name="T6" fmla="*/ 125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5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83"/>
              <p:cNvSpPr>
                <a:spLocks/>
              </p:cNvSpPr>
              <p:nvPr/>
            </p:nvSpPr>
            <p:spPr bwMode="hidden">
              <a:xfrm>
                <a:off x="1122363" y="1568450"/>
                <a:ext cx="787400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3 w 248"/>
                  <a:gd name="T7" fmla="*/ 11 h 200"/>
                  <a:gd name="T8" fmla="*/ 11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4"/>
                      <a:pt x="0" y="77"/>
                      <a:pt x="11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6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84"/>
              <p:cNvSpPr>
                <a:spLocks/>
              </p:cNvSpPr>
              <p:nvPr/>
            </p:nvSpPr>
            <p:spPr bwMode="hidden">
              <a:xfrm>
                <a:off x="2132013" y="1568450"/>
                <a:ext cx="790575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4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4 w 249"/>
                  <a:gd name="T15" fmla="*/ 200 h 200"/>
                  <a:gd name="T16" fmla="*/ 124 w 249"/>
                  <a:gd name="T17" fmla="*/ 200 h 200"/>
                  <a:gd name="T18" fmla="*/ 124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85"/>
              <p:cNvSpPr>
                <a:spLocks/>
              </p:cNvSpPr>
              <p:nvPr/>
            </p:nvSpPr>
            <p:spPr bwMode="hidden">
              <a:xfrm>
                <a:off x="4660900" y="863600"/>
                <a:ext cx="790575" cy="638175"/>
              </a:xfrm>
              <a:custGeom>
                <a:avLst/>
                <a:gdLst>
                  <a:gd name="T0" fmla="*/ 54 w 249"/>
                  <a:gd name="T1" fmla="*/ 11 h 201"/>
                  <a:gd name="T2" fmla="*/ 12 w 249"/>
                  <a:gd name="T3" fmla="*/ 103 h 201"/>
                  <a:gd name="T4" fmla="*/ 125 w 249"/>
                  <a:gd name="T5" fmla="*/ 200 h 201"/>
                  <a:gd name="T6" fmla="*/ 125 w 249"/>
                  <a:gd name="T7" fmla="*/ 201 h 201"/>
                  <a:gd name="T8" fmla="*/ 125 w 249"/>
                  <a:gd name="T9" fmla="*/ 201 h 201"/>
                  <a:gd name="T10" fmla="*/ 125 w 249"/>
                  <a:gd name="T11" fmla="*/ 201 h 201"/>
                  <a:gd name="T12" fmla="*/ 125 w 249"/>
                  <a:gd name="T13" fmla="*/ 200 h 201"/>
                  <a:gd name="T14" fmla="*/ 237 w 249"/>
                  <a:gd name="T15" fmla="*/ 103 h 201"/>
                  <a:gd name="T16" fmla="*/ 195 w 249"/>
                  <a:gd name="T17" fmla="*/ 11 h 201"/>
                  <a:gd name="T18" fmla="*/ 125 w 249"/>
                  <a:gd name="T19" fmla="*/ 28 h 201"/>
                  <a:gd name="T20" fmla="*/ 54 w 249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54" y="11"/>
                    </a:move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6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86"/>
              <p:cNvSpPr>
                <a:spLocks/>
              </p:cNvSpPr>
              <p:nvPr/>
            </p:nvSpPr>
            <p:spPr bwMode="hidden">
              <a:xfrm>
                <a:off x="5692775" y="6353175"/>
                <a:ext cx="788988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87"/>
              <p:cNvSpPr>
                <a:spLocks/>
              </p:cNvSpPr>
              <p:nvPr/>
            </p:nvSpPr>
            <p:spPr bwMode="hidden">
              <a:xfrm>
                <a:off x="5692775" y="4964113"/>
                <a:ext cx="788988" cy="635000"/>
              </a:xfrm>
              <a:custGeom>
                <a:avLst/>
                <a:gdLst>
                  <a:gd name="T0" fmla="*/ 124 w 248"/>
                  <a:gd name="T1" fmla="*/ 200 h 200"/>
                  <a:gd name="T2" fmla="*/ 124 w 248"/>
                  <a:gd name="T3" fmla="*/ 200 h 200"/>
                  <a:gd name="T4" fmla="*/ 236 w 248"/>
                  <a:gd name="T5" fmla="*/ 102 h 200"/>
                  <a:gd name="T6" fmla="*/ 194 w 248"/>
                  <a:gd name="T7" fmla="*/ 10 h 200"/>
                  <a:gd name="T8" fmla="*/ 124 w 248"/>
                  <a:gd name="T9" fmla="*/ 28 h 200"/>
                  <a:gd name="T10" fmla="*/ 54 w 248"/>
                  <a:gd name="T11" fmla="*/ 10 h 200"/>
                  <a:gd name="T12" fmla="*/ 12 w 248"/>
                  <a:gd name="T13" fmla="*/ 102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124 w 248"/>
                  <a:gd name="T21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88"/>
              <p:cNvSpPr>
                <a:spLocks/>
              </p:cNvSpPr>
              <p:nvPr/>
            </p:nvSpPr>
            <p:spPr bwMode="hidden">
              <a:xfrm>
                <a:off x="5692775" y="3616325"/>
                <a:ext cx="788988" cy="635000"/>
              </a:xfrm>
              <a:custGeom>
                <a:avLst/>
                <a:gdLst>
                  <a:gd name="T0" fmla="*/ 124 w 248"/>
                  <a:gd name="T1" fmla="*/ 200 h 200"/>
                  <a:gd name="T2" fmla="*/ 124 w 248"/>
                  <a:gd name="T3" fmla="*/ 200 h 200"/>
                  <a:gd name="T4" fmla="*/ 236 w 248"/>
                  <a:gd name="T5" fmla="*/ 102 h 200"/>
                  <a:gd name="T6" fmla="*/ 194 w 248"/>
                  <a:gd name="T7" fmla="*/ 10 h 200"/>
                  <a:gd name="T8" fmla="*/ 124 w 248"/>
                  <a:gd name="T9" fmla="*/ 28 h 200"/>
                  <a:gd name="T10" fmla="*/ 54 w 248"/>
                  <a:gd name="T11" fmla="*/ 10 h 200"/>
                  <a:gd name="T12" fmla="*/ 12 w 248"/>
                  <a:gd name="T13" fmla="*/ 102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124 w 248"/>
                  <a:gd name="T21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89"/>
              <p:cNvSpPr>
                <a:spLocks/>
              </p:cNvSpPr>
              <p:nvPr/>
            </p:nvSpPr>
            <p:spPr bwMode="hidden">
              <a:xfrm>
                <a:off x="5692775" y="2255838"/>
                <a:ext cx="788988" cy="635000"/>
              </a:xfrm>
              <a:custGeom>
                <a:avLst/>
                <a:gdLst>
                  <a:gd name="T0" fmla="*/ 124 w 248"/>
                  <a:gd name="T1" fmla="*/ 200 h 200"/>
                  <a:gd name="T2" fmla="*/ 124 w 248"/>
                  <a:gd name="T3" fmla="*/ 200 h 200"/>
                  <a:gd name="T4" fmla="*/ 236 w 248"/>
                  <a:gd name="T5" fmla="*/ 102 h 200"/>
                  <a:gd name="T6" fmla="*/ 194 w 248"/>
                  <a:gd name="T7" fmla="*/ 10 h 200"/>
                  <a:gd name="T8" fmla="*/ 124 w 248"/>
                  <a:gd name="T9" fmla="*/ 28 h 200"/>
                  <a:gd name="T10" fmla="*/ 54 w 248"/>
                  <a:gd name="T11" fmla="*/ 10 h 200"/>
                  <a:gd name="T12" fmla="*/ 12 w 248"/>
                  <a:gd name="T13" fmla="*/ 102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124 w 248"/>
                  <a:gd name="T21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90"/>
              <p:cNvSpPr>
                <a:spLocks/>
              </p:cNvSpPr>
              <p:nvPr/>
            </p:nvSpPr>
            <p:spPr bwMode="hidden">
              <a:xfrm>
                <a:off x="5692775" y="863600"/>
                <a:ext cx="788988" cy="638175"/>
              </a:xfrm>
              <a:custGeom>
                <a:avLst/>
                <a:gdLst>
                  <a:gd name="T0" fmla="*/ 124 w 248"/>
                  <a:gd name="T1" fmla="*/ 201 h 201"/>
                  <a:gd name="T2" fmla="*/ 124 w 248"/>
                  <a:gd name="T3" fmla="*/ 200 h 201"/>
                  <a:gd name="T4" fmla="*/ 236 w 248"/>
                  <a:gd name="T5" fmla="*/ 103 h 201"/>
                  <a:gd name="T6" fmla="*/ 194 w 248"/>
                  <a:gd name="T7" fmla="*/ 11 h 201"/>
                  <a:gd name="T8" fmla="*/ 124 w 248"/>
                  <a:gd name="T9" fmla="*/ 28 h 201"/>
                  <a:gd name="T10" fmla="*/ 54 w 248"/>
                  <a:gd name="T11" fmla="*/ 11 h 201"/>
                  <a:gd name="T12" fmla="*/ 12 w 248"/>
                  <a:gd name="T13" fmla="*/ 103 h 201"/>
                  <a:gd name="T14" fmla="*/ 124 w 248"/>
                  <a:gd name="T15" fmla="*/ 200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124 w 248"/>
                  <a:gd name="T21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124" y="201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91"/>
              <p:cNvSpPr>
                <a:spLocks/>
              </p:cNvSpPr>
              <p:nvPr/>
            </p:nvSpPr>
            <p:spPr bwMode="hidden">
              <a:xfrm>
                <a:off x="3648075" y="863600"/>
                <a:ext cx="787400" cy="638175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92"/>
              <p:cNvSpPr>
                <a:spLocks/>
              </p:cNvSpPr>
              <p:nvPr/>
            </p:nvSpPr>
            <p:spPr bwMode="hidden">
              <a:xfrm>
                <a:off x="2640013" y="6353175"/>
                <a:ext cx="787400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93"/>
              <p:cNvSpPr>
                <a:spLocks/>
              </p:cNvSpPr>
              <p:nvPr/>
            </p:nvSpPr>
            <p:spPr bwMode="hidden">
              <a:xfrm>
                <a:off x="2640013" y="4964113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94"/>
              <p:cNvSpPr>
                <a:spLocks/>
              </p:cNvSpPr>
              <p:nvPr/>
            </p:nvSpPr>
            <p:spPr bwMode="hidden">
              <a:xfrm>
                <a:off x="2640013" y="3616325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95"/>
              <p:cNvSpPr>
                <a:spLocks/>
              </p:cNvSpPr>
              <p:nvPr/>
            </p:nvSpPr>
            <p:spPr bwMode="hidden">
              <a:xfrm>
                <a:off x="2640013" y="2255838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96"/>
              <p:cNvSpPr>
                <a:spLocks/>
              </p:cNvSpPr>
              <p:nvPr/>
            </p:nvSpPr>
            <p:spPr bwMode="hidden">
              <a:xfrm>
                <a:off x="2640013" y="863600"/>
                <a:ext cx="787400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97"/>
              <p:cNvSpPr>
                <a:spLocks/>
              </p:cNvSpPr>
              <p:nvPr/>
            </p:nvSpPr>
            <p:spPr bwMode="hidden">
              <a:xfrm>
                <a:off x="3141663" y="1568450"/>
                <a:ext cx="792163" cy="636587"/>
              </a:xfrm>
              <a:custGeom>
                <a:avLst/>
                <a:gdLst>
                  <a:gd name="T0" fmla="*/ 124 w 249"/>
                  <a:gd name="T1" fmla="*/ 200 h 200"/>
                  <a:gd name="T2" fmla="*/ 124 w 249"/>
                  <a:gd name="T3" fmla="*/ 200 h 200"/>
                  <a:gd name="T4" fmla="*/ 124 w 249"/>
                  <a:gd name="T5" fmla="*/ 200 h 200"/>
                  <a:gd name="T6" fmla="*/ 124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4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98"/>
              <p:cNvSpPr>
                <a:spLocks/>
              </p:cNvSpPr>
              <p:nvPr/>
            </p:nvSpPr>
            <p:spPr bwMode="hidden">
              <a:xfrm>
                <a:off x="4162425" y="1568450"/>
                <a:ext cx="790575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5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5 w 249"/>
                  <a:gd name="T15" fmla="*/ 200 h 200"/>
                  <a:gd name="T16" fmla="*/ 125 w 249"/>
                  <a:gd name="T17" fmla="*/ 200 h 200"/>
                  <a:gd name="T18" fmla="*/ 125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99"/>
              <p:cNvSpPr>
                <a:spLocks/>
              </p:cNvSpPr>
              <p:nvPr/>
            </p:nvSpPr>
            <p:spPr bwMode="hidden">
              <a:xfrm>
                <a:off x="5175250" y="1568450"/>
                <a:ext cx="787400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4 w 248"/>
                  <a:gd name="T7" fmla="*/ 11 h 200"/>
                  <a:gd name="T8" fmla="*/ 12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100"/>
              <p:cNvSpPr>
                <a:spLocks/>
              </p:cNvSpPr>
              <p:nvPr/>
            </p:nvSpPr>
            <p:spPr bwMode="hidden">
              <a:xfrm>
                <a:off x="7716838" y="863600"/>
                <a:ext cx="788988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101"/>
              <p:cNvSpPr>
                <a:spLocks/>
              </p:cNvSpPr>
              <p:nvPr/>
            </p:nvSpPr>
            <p:spPr bwMode="hidden">
              <a:xfrm>
                <a:off x="6700838" y="863600"/>
                <a:ext cx="787400" cy="638175"/>
              </a:xfrm>
              <a:custGeom>
                <a:avLst/>
                <a:gdLst>
                  <a:gd name="T0" fmla="*/ 237 w 248"/>
                  <a:gd name="T1" fmla="*/ 103 h 201"/>
                  <a:gd name="T2" fmla="*/ 195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7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7" y="103"/>
                    </a:moveTo>
                    <a:cubicBezTo>
                      <a:pt x="248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102"/>
              <p:cNvSpPr>
                <a:spLocks/>
              </p:cNvSpPr>
              <p:nvPr/>
            </p:nvSpPr>
            <p:spPr bwMode="hidden">
              <a:xfrm>
                <a:off x="8734425" y="863600"/>
                <a:ext cx="793750" cy="638175"/>
              </a:xfrm>
              <a:custGeom>
                <a:avLst/>
                <a:gdLst>
                  <a:gd name="T0" fmla="*/ 54 w 250"/>
                  <a:gd name="T1" fmla="*/ 11 h 201"/>
                  <a:gd name="T2" fmla="*/ 12 w 250"/>
                  <a:gd name="T3" fmla="*/ 103 h 201"/>
                  <a:gd name="T4" fmla="*/ 124 w 250"/>
                  <a:gd name="T5" fmla="*/ 200 h 201"/>
                  <a:gd name="T6" fmla="*/ 124 w 250"/>
                  <a:gd name="T7" fmla="*/ 201 h 201"/>
                  <a:gd name="T8" fmla="*/ 124 w 250"/>
                  <a:gd name="T9" fmla="*/ 201 h 201"/>
                  <a:gd name="T10" fmla="*/ 124 w 250"/>
                  <a:gd name="T11" fmla="*/ 201 h 201"/>
                  <a:gd name="T12" fmla="*/ 124 w 250"/>
                  <a:gd name="T13" fmla="*/ 200 h 201"/>
                  <a:gd name="T14" fmla="*/ 128 w 250"/>
                  <a:gd name="T15" fmla="*/ 198 h 201"/>
                  <a:gd name="T16" fmla="*/ 128 w 250"/>
                  <a:gd name="T17" fmla="*/ 199 h 201"/>
                  <a:gd name="T18" fmla="*/ 238 w 250"/>
                  <a:gd name="T19" fmla="*/ 103 h 201"/>
                  <a:gd name="T20" fmla="*/ 196 w 250"/>
                  <a:gd name="T21" fmla="*/ 11 h 201"/>
                  <a:gd name="T22" fmla="*/ 128 w 250"/>
                  <a:gd name="T23" fmla="*/ 26 h 201"/>
                  <a:gd name="T24" fmla="*/ 128 w 250"/>
                  <a:gd name="T25" fmla="*/ 25 h 201"/>
                  <a:gd name="T26" fmla="*/ 124 w 250"/>
                  <a:gd name="T27" fmla="*/ 28 h 201"/>
                  <a:gd name="T28" fmla="*/ 54 w 250"/>
                  <a:gd name="T29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8"/>
                    </a:cubicBezTo>
                    <a:cubicBezTo>
                      <a:pt x="128" y="199"/>
                      <a:pt x="128" y="199"/>
                      <a:pt x="128" y="199"/>
                    </a:cubicBezTo>
                    <a:cubicBezTo>
                      <a:pt x="144" y="189"/>
                      <a:pt x="220" y="143"/>
                      <a:pt x="238" y="103"/>
                    </a:cubicBezTo>
                    <a:cubicBezTo>
                      <a:pt x="250" y="77"/>
                      <a:pt x="246" y="25"/>
                      <a:pt x="196" y="11"/>
                    </a:cubicBezTo>
                    <a:cubicBezTo>
                      <a:pt x="163" y="2"/>
                      <a:pt x="137" y="19"/>
                      <a:pt x="128" y="26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6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103"/>
              <p:cNvSpPr>
                <a:spLocks/>
              </p:cNvSpPr>
              <p:nvPr/>
            </p:nvSpPr>
            <p:spPr bwMode="hidden">
              <a:xfrm>
                <a:off x="6196013" y="1568450"/>
                <a:ext cx="790575" cy="636587"/>
              </a:xfrm>
              <a:custGeom>
                <a:avLst/>
                <a:gdLst>
                  <a:gd name="T0" fmla="*/ 124 w 249"/>
                  <a:gd name="T1" fmla="*/ 200 h 200"/>
                  <a:gd name="T2" fmla="*/ 125 w 249"/>
                  <a:gd name="T3" fmla="*/ 200 h 200"/>
                  <a:gd name="T4" fmla="*/ 125 w 249"/>
                  <a:gd name="T5" fmla="*/ 200 h 200"/>
                  <a:gd name="T6" fmla="*/ 125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5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104"/>
              <p:cNvSpPr>
                <a:spLocks/>
              </p:cNvSpPr>
              <p:nvPr/>
            </p:nvSpPr>
            <p:spPr bwMode="hidden">
              <a:xfrm>
                <a:off x="7218363" y="1568450"/>
                <a:ext cx="787400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3 w 248"/>
                  <a:gd name="T7" fmla="*/ 11 h 200"/>
                  <a:gd name="T8" fmla="*/ 11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4"/>
                      <a:pt x="0" y="77"/>
                      <a:pt x="11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6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105"/>
              <p:cNvSpPr>
                <a:spLocks/>
              </p:cNvSpPr>
              <p:nvPr/>
            </p:nvSpPr>
            <p:spPr bwMode="hidden">
              <a:xfrm>
                <a:off x="8228013" y="1568450"/>
                <a:ext cx="792163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4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4 w 249"/>
                  <a:gd name="T15" fmla="*/ 200 h 200"/>
                  <a:gd name="T16" fmla="*/ 124 w 249"/>
                  <a:gd name="T17" fmla="*/ 200 h 200"/>
                  <a:gd name="T18" fmla="*/ 124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106"/>
              <p:cNvSpPr>
                <a:spLocks/>
              </p:cNvSpPr>
              <p:nvPr/>
            </p:nvSpPr>
            <p:spPr bwMode="hidden">
              <a:xfrm>
                <a:off x="184626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107"/>
              <p:cNvSpPr>
                <a:spLocks/>
              </p:cNvSpPr>
              <p:nvPr/>
            </p:nvSpPr>
            <p:spPr bwMode="hidden">
              <a:xfrm>
                <a:off x="2865438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08"/>
              <p:cNvSpPr>
                <a:spLocks/>
              </p:cNvSpPr>
              <p:nvPr/>
            </p:nvSpPr>
            <p:spPr bwMode="hidden">
              <a:xfrm>
                <a:off x="5918200" y="-1587"/>
                <a:ext cx="338138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109"/>
              <p:cNvSpPr>
                <a:spLocks/>
              </p:cNvSpPr>
              <p:nvPr/>
            </p:nvSpPr>
            <p:spPr bwMode="hidden">
              <a:xfrm>
                <a:off x="828675" y="-1587"/>
                <a:ext cx="338138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1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110"/>
              <p:cNvSpPr>
                <a:spLocks/>
              </p:cNvSpPr>
              <p:nvPr/>
            </p:nvSpPr>
            <p:spPr bwMode="hidden">
              <a:xfrm>
                <a:off x="-3175" y="-1587"/>
                <a:ext cx="152400" cy="101600"/>
              </a:xfrm>
              <a:custGeom>
                <a:avLst/>
                <a:gdLst>
                  <a:gd name="T0" fmla="*/ 0 w 48"/>
                  <a:gd name="T1" fmla="*/ 0 h 32"/>
                  <a:gd name="T2" fmla="*/ 0 w 48"/>
                  <a:gd name="T3" fmla="*/ 32 h 32"/>
                  <a:gd name="T4" fmla="*/ 48 w 48"/>
                  <a:gd name="T5" fmla="*/ 0 h 32"/>
                  <a:gd name="T6" fmla="*/ 0 w 48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2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9" y="27"/>
                      <a:pt x="28" y="15"/>
                      <a:pt x="4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111"/>
              <p:cNvSpPr>
                <a:spLocks/>
              </p:cNvSpPr>
              <p:nvPr/>
            </p:nvSpPr>
            <p:spPr bwMode="hidden">
              <a:xfrm>
                <a:off x="98425" y="1762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112"/>
              <p:cNvSpPr>
                <a:spLocks/>
              </p:cNvSpPr>
              <p:nvPr/>
            </p:nvSpPr>
            <p:spPr bwMode="hidden">
              <a:xfrm>
                <a:off x="1122363" y="1762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113"/>
              <p:cNvSpPr>
                <a:spLocks/>
              </p:cNvSpPr>
              <p:nvPr/>
            </p:nvSpPr>
            <p:spPr bwMode="hidden">
              <a:xfrm>
                <a:off x="2132013" y="176213"/>
                <a:ext cx="790575" cy="639762"/>
              </a:xfrm>
              <a:custGeom>
                <a:avLst/>
                <a:gdLst>
                  <a:gd name="T0" fmla="*/ 12 w 249"/>
                  <a:gd name="T1" fmla="*/ 103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124 w 249"/>
                  <a:gd name="T9" fmla="*/ 201 h 201"/>
                  <a:gd name="T10" fmla="*/ 124 w 249"/>
                  <a:gd name="T11" fmla="*/ 201 h 201"/>
                  <a:gd name="T12" fmla="*/ 237 w 249"/>
                  <a:gd name="T13" fmla="*/ 103 h 201"/>
                  <a:gd name="T14" fmla="*/ 195 w 249"/>
                  <a:gd name="T15" fmla="*/ 11 h 201"/>
                  <a:gd name="T16" fmla="*/ 124 w 249"/>
                  <a:gd name="T17" fmla="*/ 29 h 201"/>
                  <a:gd name="T18" fmla="*/ 54 w 249"/>
                  <a:gd name="T19" fmla="*/ 11 h 201"/>
                  <a:gd name="T20" fmla="*/ 12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12" y="103"/>
                    </a:move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114"/>
              <p:cNvSpPr>
                <a:spLocks/>
              </p:cNvSpPr>
              <p:nvPr/>
            </p:nvSpPr>
            <p:spPr bwMode="hidden">
              <a:xfrm>
                <a:off x="4889500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5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115"/>
              <p:cNvSpPr>
                <a:spLocks/>
              </p:cNvSpPr>
              <p:nvPr/>
            </p:nvSpPr>
            <p:spPr bwMode="hidden">
              <a:xfrm>
                <a:off x="3873500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116"/>
              <p:cNvSpPr>
                <a:spLocks/>
              </p:cNvSpPr>
              <p:nvPr/>
            </p:nvSpPr>
            <p:spPr bwMode="hidden">
              <a:xfrm>
                <a:off x="3141663" y="176213"/>
                <a:ext cx="792163" cy="639762"/>
              </a:xfrm>
              <a:custGeom>
                <a:avLst/>
                <a:gdLst>
                  <a:gd name="T0" fmla="*/ 124 w 249"/>
                  <a:gd name="T1" fmla="*/ 201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4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117"/>
              <p:cNvSpPr>
                <a:spLocks/>
              </p:cNvSpPr>
              <p:nvPr/>
            </p:nvSpPr>
            <p:spPr bwMode="hidden">
              <a:xfrm>
                <a:off x="4162425" y="1762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18"/>
              <p:cNvSpPr>
                <a:spLocks/>
              </p:cNvSpPr>
              <p:nvPr/>
            </p:nvSpPr>
            <p:spPr bwMode="hidden">
              <a:xfrm>
                <a:off x="5175250" y="176213"/>
                <a:ext cx="787400" cy="639762"/>
              </a:xfrm>
              <a:custGeom>
                <a:avLst/>
                <a:gdLst>
                  <a:gd name="T0" fmla="*/ 12 w 248"/>
                  <a:gd name="T1" fmla="*/ 103 h 201"/>
                  <a:gd name="T2" fmla="*/ 124 w 248"/>
                  <a:gd name="T3" fmla="*/ 201 h 201"/>
                  <a:gd name="T4" fmla="*/ 124 w 248"/>
                  <a:gd name="T5" fmla="*/ 201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236 w 248"/>
                  <a:gd name="T13" fmla="*/ 103 h 201"/>
                  <a:gd name="T14" fmla="*/ 194 w 248"/>
                  <a:gd name="T15" fmla="*/ 11 h 201"/>
                  <a:gd name="T16" fmla="*/ 124 w 248"/>
                  <a:gd name="T17" fmla="*/ 29 h 201"/>
                  <a:gd name="T18" fmla="*/ 54 w 248"/>
                  <a:gd name="T19" fmla="*/ 11 h 201"/>
                  <a:gd name="T20" fmla="*/ 12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12" y="103"/>
                    </a:move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119"/>
              <p:cNvSpPr>
                <a:spLocks/>
              </p:cNvSpPr>
              <p:nvPr/>
            </p:nvSpPr>
            <p:spPr bwMode="hidden">
              <a:xfrm>
                <a:off x="794226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120"/>
              <p:cNvSpPr>
                <a:spLocks/>
              </p:cNvSpPr>
              <p:nvPr/>
            </p:nvSpPr>
            <p:spPr bwMode="hidden">
              <a:xfrm>
                <a:off x="692626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1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121"/>
              <p:cNvSpPr>
                <a:spLocks/>
              </p:cNvSpPr>
              <p:nvPr/>
            </p:nvSpPr>
            <p:spPr bwMode="hidden">
              <a:xfrm>
                <a:off x="8959850" y="-1587"/>
                <a:ext cx="339725" cy="111125"/>
              </a:xfrm>
              <a:custGeom>
                <a:avLst/>
                <a:gdLst>
                  <a:gd name="T0" fmla="*/ 53 w 107"/>
                  <a:gd name="T1" fmla="*/ 35 h 35"/>
                  <a:gd name="T2" fmla="*/ 53 w 107"/>
                  <a:gd name="T3" fmla="*/ 35 h 35"/>
                  <a:gd name="T4" fmla="*/ 53 w 107"/>
                  <a:gd name="T5" fmla="*/ 35 h 35"/>
                  <a:gd name="T6" fmla="*/ 53 w 107"/>
                  <a:gd name="T7" fmla="*/ 35 h 35"/>
                  <a:gd name="T8" fmla="*/ 57 w 107"/>
                  <a:gd name="T9" fmla="*/ 33 h 35"/>
                  <a:gd name="T10" fmla="*/ 57 w 107"/>
                  <a:gd name="T11" fmla="*/ 33 h 35"/>
                  <a:gd name="T12" fmla="*/ 107 w 107"/>
                  <a:gd name="T13" fmla="*/ 0 h 35"/>
                  <a:gd name="T14" fmla="*/ 0 w 107"/>
                  <a:gd name="T15" fmla="*/ 0 h 35"/>
                  <a:gd name="T16" fmla="*/ 53 w 107"/>
                  <a:gd name="T1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4" y="35"/>
                      <a:pt x="55" y="34"/>
                      <a:pt x="57" y="33"/>
                    </a:cubicBezTo>
                    <a:cubicBezTo>
                      <a:pt x="57" y="33"/>
                      <a:pt x="57" y="33"/>
                      <a:pt x="57" y="33"/>
                    </a:cubicBezTo>
                    <a:cubicBezTo>
                      <a:pt x="65" y="29"/>
                      <a:pt x="86" y="16"/>
                      <a:pt x="10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22"/>
              <p:cNvSpPr>
                <a:spLocks/>
              </p:cNvSpPr>
              <p:nvPr/>
            </p:nvSpPr>
            <p:spPr bwMode="hidden">
              <a:xfrm>
                <a:off x="6196013" y="1762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Freeform 123"/>
              <p:cNvSpPr>
                <a:spLocks/>
              </p:cNvSpPr>
              <p:nvPr/>
            </p:nvSpPr>
            <p:spPr bwMode="hidden">
              <a:xfrm>
                <a:off x="7218363" y="1762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124"/>
              <p:cNvSpPr>
                <a:spLocks/>
              </p:cNvSpPr>
              <p:nvPr/>
            </p:nvSpPr>
            <p:spPr bwMode="hidden">
              <a:xfrm>
                <a:off x="8228013" y="176213"/>
                <a:ext cx="792163" cy="639762"/>
              </a:xfrm>
              <a:custGeom>
                <a:avLst/>
                <a:gdLst>
                  <a:gd name="T0" fmla="*/ 12 w 249"/>
                  <a:gd name="T1" fmla="*/ 103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124 w 249"/>
                  <a:gd name="T9" fmla="*/ 201 h 201"/>
                  <a:gd name="T10" fmla="*/ 124 w 249"/>
                  <a:gd name="T11" fmla="*/ 201 h 201"/>
                  <a:gd name="T12" fmla="*/ 237 w 249"/>
                  <a:gd name="T13" fmla="*/ 103 h 201"/>
                  <a:gd name="T14" fmla="*/ 195 w 249"/>
                  <a:gd name="T15" fmla="*/ 11 h 201"/>
                  <a:gd name="T16" fmla="*/ 124 w 249"/>
                  <a:gd name="T17" fmla="*/ 29 h 201"/>
                  <a:gd name="T18" fmla="*/ 54 w 249"/>
                  <a:gd name="T19" fmla="*/ 11 h 201"/>
                  <a:gd name="T20" fmla="*/ 12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12" y="103"/>
                    </a:move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125"/>
              <p:cNvSpPr>
                <a:spLocks/>
              </p:cNvSpPr>
              <p:nvPr/>
            </p:nvSpPr>
            <p:spPr bwMode="hidden">
              <a:xfrm>
                <a:off x="10769600" y="6353175"/>
                <a:ext cx="788988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126"/>
              <p:cNvSpPr>
                <a:spLocks/>
              </p:cNvSpPr>
              <p:nvPr/>
            </p:nvSpPr>
            <p:spPr bwMode="hidden">
              <a:xfrm>
                <a:off x="9753600" y="6353175"/>
                <a:ext cx="787400" cy="508000"/>
              </a:xfrm>
              <a:custGeom>
                <a:avLst/>
                <a:gdLst>
                  <a:gd name="T0" fmla="*/ 195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7 w 248"/>
                  <a:gd name="T13" fmla="*/ 103 h 160"/>
                  <a:gd name="T14" fmla="*/ 195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5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1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7" y="103"/>
                    </a:cubicBezTo>
                    <a:cubicBezTo>
                      <a:pt x="248" y="77"/>
                      <a:pt x="245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127"/>
              <p:cNvSpPr>
                <a:spLocks/>
              </p:cNvSpPr>
              <p:nvPr/>
            </p:nvSpPr>
            <p:spPr bwMode="hidden">
              <a:xfrm>
                <a:off x="8734425" y="6353175"/>
                <a:ext cx="793750" cy="508000"/>
              </a:xfrm>
              <a:custGeom>
                <a:avLst/>
                <a:gdLst>
                  <a:gd name="T0" fmla="*/ 196 w 250"/>
                  <a:gd name="T1" fmla="*/ 11 h 160"/>
                  <a:gd name="T2" fmla="*/ 128 w 250"/>
                  <a:gd name="T3" fmla="*/ 26 h 160"/>
                  <a:gd name="T4" fmla="*/ 128 w 250"/>
                  <a:gd name="T5" fmla="*/ 25 h 160"/>
                  <a:gd name="T6" fmla="*/ 124 w 250"/>
                  <a:gd name="T7" fmla="*/ 28 h 160"/>
                  <a:gd name="T8" fmla="*/ 54 w 250"/>
                  <a:gd name="T9" fmla="*/ 11 h 160"/>
                  <a:gd name="T10" fmla="*/ 12 w 250"/>
                  <a:gd name="T11" fmla="*/ 103 h 160"/>
                  <a:gd name="T12" fmla="*/ 64 w 250"/>
                  <a:gd name="T13" fmla="*/ 160 h 160"/>
                  <a:gd name="T14" fmla="*/ 128 w 250"/>
                  <a:gd name="T15" fmla="*/ 160 h 160"/>
                  <a:gd name="T16" fmla="*/ 185 w 250"/>
                  <a:gd name="T17" fmla="*/ 160 h 160"/>
                  <a:gd name="T18" fmla="*/ 238 w 250"/>
                  <a:gd name="T19" fmla="*/ 103 h 160"/>
                  <a:gd name="T20" fmla="*/ 196 w 250"/>
                  <a:gd name="T21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0" h="160">
                    <a:moveTo>
                      <a:pt x="196" y="11"/>
                    </a:moveTo>
                    <a:cubicBezTo>
                      <a:pt x="163" y="2"/>
                      <a:pt x="137" y="19"/>
                      <a:pt x="128" y="26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6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28" y="160"/>
                      <a:pt x="128" y="160"/>
                      <a:pt x="128" y="160"/>
                    </a:cubicBezTo>
                    <a:cubicBezTo>
                      <a:pt x="185" y="160"/>
                      <a:pt x="185" y="160"/>
                      <a:pt x="185" y="160"/>
                    </a:cubicBezTo>
                    <a:cubicBezTo>
                      <a:pt x="207" y="143"/>
                      <a:pt x="229" y="122"/>
                      <a:pt x="238" y="103"/>
                    </a:cubicBezTo>
                    <a:cubicBezTo>
                      <a:pt x="250" y="77"/>
                      <a:pt x="246" y="25"/>
                      <a:pt x="196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128"/>
              <p:cNvSpPr>
                <a:spLocks/>
              </p:cNvSpPr>
              <p:nvPr/>
            </p:nvSpPr>
            <p:spPr bwMode="hidden">
              <a:xfrm>
                <a:off x="10769600" y="4964113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Freeform 129"/>
              <p:cNvSpPr>
                <a:spLocks/>
              </p:cNvSpPr>
              <p:nvPr/>
            </p:nvSpPr>
            <p:spPr bwMode="hidden">
              <a:xfrm>
                <a:off x="9753600" y="4964113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Freeform 130"/>
              <p:cNvSpPr>
                <a:spLocks/>
              </p:cNvSpPr>
              <p:nvPr/>
            </p:nvSpPr>
            <p:spPr bwMode="hidden">
              <a:xfrm>
                <a:off x="8734425" y="4964113"/>
                <a:ext cx="793750" cy="635000"/>
              </a:xfrm>
              <a:custGeom>
                <a:avLst/>
                <a:gdLst>
                  <a:gd name="T0" fmla="*/ 128 w 250"/>
                  <a:gd name="T1" fmla="*/ 24 h 200"/>
                  <a:gd name="T2" fmla="*/ 124 w 250"/>
                  <a:gd name="T3" fmla="*/ 28 h 200"/>
                  <a:gd name="T4" fmla="*/ 54 w 250"/>
                  <a:gd name="T5" fmla="*/ 10 h 200"/>
                  <a:gd name="T6" fmla="*/ 12 w 250"/>
                  <a:gd name="T7" fmla="*/ 102 h 200"/>
                  <a:gd name="T8" fmla="*/ 124 w 250"/>
                  <a:gd name="T9" fmla="*/ 200 h 200"/>
                  <a:gd name="T10" fmla="*/ 124 w 250"/>
                  <a:gd name="T11" fmla="*/ 200 h 200"/>
                  <a:gd name="T12" fmla="*/ 124 w 250"/>
                  <a:gd name="T13" fmla="*/ 200 h 200"/>
                  <a:gd name="T14" fmla="*/ 124 w 250"/>
                  <a:gd name="T15" fmla="*/ 200 h 200"/>
                  <a:gd name="T16" fmla="*/ 124 w 250"/>
                  <a:gd name="T17" fmla="*/ 200 h 200"/>
                  <a:gd name="T18" fmla="*/ 128 w 250"/>
                  <a:gd name="T19" fmla="*/ 197 h 200"/>
                  <a:gd name="T20" fmla="*/ 128 w 250"/>
                  <a:gd name="T21" fmla="*/ 198 h 200"/>
                  <a:gd name="T22" fmla="*/ 238 w 250"/>
                  <a:gd name="T23" fmla="*/ 102 h 200"/>
                  <a:gd name="T24" fmla="*/ 196 w 250"/>
                  <a:gd name="T25" fmla="*/ 10 h 200"/>
                  <a:gd name="T26" fmla="*/ 128 w 250"/>
                  <a:gd name="T27" fmla="*/ 25 h 200"/>
                  <a:gd name="T28" fmla="*/ 128 w 250"/>
                  <a:gd name="T29" fmla="*/ 2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0">
                    <a:moveTo>
                      <a:pt x="128" y="24"/>
                    </a:moveTo>
                    <a:cubicBezTo>
                      <a:pt x="126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7"/>
                    </a:cubicBezTo>
                    <a:cubicBezTo>
                      <a:pt x="128" y="198"/>
                      <a:pt x="128" y="198"/>
                      <a:pt x="128" y="198"/>
                    </a:cubicBezTo>
                    <a:cubicBezTo>
                      <a:pt x="144" y="189"/>
                      <a:pt x="220" y="142"/>
                      <a:pt x="238" y="102"/>
                    </a:cubicBezTo>
                    <a:cubicBezTo>
                      <a:pt x="250" y="76"/>
                      <a:pt x="246" y="24"/>
                      <a:pt x="196" y="10"/>
                    </a:cubicBezTo>
                    <a:cubicBezTo>
                      <a:pt x="163" y="1"/>
                      <a:pt x="137" y="19"/>
                      <a:pt x="128" y="25"/>
                    </a:cubicBezTo>
                    <a:lnTo>
                      <a:pt x="128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131"/>
              <p:cNvSpPr>
                <a:spLocks/>
              </p:cNvSpPr>
              <p:nvPr/>
            </p:nvSpPr>
            <p:spPr bwMode="hidden">
              <a:xfrm>
                <a:off x="9248775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Freeform 132"/>
              <p:cNvSpPr>
                <a:spLocks/>
              </p:cNvSpPr>
              <p:nvPr/>
            </p:nvSpPr>
            <p:spPr bwMode="hidden">
              <a:xfrm>
                <a:off x="10271125" y="5665788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Freeform 133"/>
              <p:cNvSpPr>
                <a:spLocks/>
              </p:cNvSpPr>
              <p:nvPr/>
            </p:nvSpPr>
            <p:spPr bwMode="hidden">
              <a:xfrm>
                <a:off x="11282363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134"/>
              <p:cNvSpPr>
                <a:spLocks/>
              </p:cNvSpPr>
              <p:nvPr/>
            </p:nvSpPr>
            <p:spPr bwMode="hidden">
              <a:xfrm>
                <a:off x="10769600" y="3616325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Freeform 135"/>
              <p:cNvSpPr>
                <a:spLocks/>
              </p:cNvSpPr>
              <p:nvPr/>
            </p:nvSpPr>
            <p:spPr bwMode="hidden">
              <a:xfrm>
                <a:off x="9753600" y="3616325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Freeform 136"/>
              <p:cNvSpPr>
                <a:spLocks/>
              </p:cNvSpPr>
              <p:nvPr/>
            </p:nvSpPr>
            <p:spPr bwMode="hidden">
              <a:xfrm>
                <a:off x="8734425" y="3616325"/>
                <a:ext cx="793750" cy="635000"/>
              </a:xfrm>
              <a:custGeom>
                <a:avLst/>
                <a:gdLst>
                  <a:gd name="T0" fmla="*/ 128 w 250"/>
                  <a:gd name="T1" fmla="*/ 24 h 200"/>
                  <a:gd name="T2" fmla="*/ 124 w 250"/>
                  <a:gd name="T3" fmla="*/ 28 h 200"/>
                  <a:gd name="T4" fmla="*/ 54 w 250"/>
                  <a:gd name="T5" fmla="*/ 10 h 200"/>
                  <a:gd name="T6" fmla="*/ 12 w 250"/>
                  <a:gd name="T7" fmla="*/ 102 h 200"/>
                  <a:gd name="T8" fmla="*/ 124 w 250"/>
                  <a:gd name="T9" fmla="*/ 200 h 200"/>
                  <a:gd name="T10" fmla="*/ 124 w 250"/>
                  <a:gd name="T11" fmla="*/ 200 h 200"/>
                  <a:gd name="T12" fmla="*/ 124 w 250"/>
                  <a:gd name="T13" fmla="*/ 200 h 200"/>
                  <a:gd name="T14" fmla="*/ 124 w 250"/>
                  <a:gd name="T15" fmla="*/ 200 h 200"/>
                  <a:gd name="T16" fmla="*/ 124 w 250"/>
                  <a:gd name="T17" fmla="*/ 200 h 200"/>
                  <a:gd name="T18" fmla="*/ 128 w 250"/>
                  <a:gd name="T19" fmla="*/ 197 h 200"/>
                  <a:gd name="T20" fmla="*/ 128 w 250"/>
                  <a:gd name="T21" fmla="*/ 198 h 200"/>
                  <a:gd name="T22" fmla="*/ 238 w 250"/>
                  <a:gd name="T23" fmla="*/ 102 h 200"/>
                  <a:gd name="T24" fmla="*/ 196 w 250"/>
                  <a:gd name="T25" fmla="*/ 10 h 200"/>
                  <a:gd name="T26" fmla="*/ 128 w 250"/>
                  <a:gd name="T27" fmla="*/ 25 h 200"/>
                  <a:gd name="T28" fmla="*/ 128 w 250"/>
                  <a:gd name="T29" fmla="*/ 2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0">
                    <a:moveTo>
                      <a:pt x="128" y="24"/>
                    </a:moveTo>
                    <a:cubicBezTo>
                      <a:pt x="126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7"/>
                    </a:cubicBezTo>
                    <a:cubicBezTo>
                      <a:pt x="128" y="198"/>
                      <a:pt x="128" y="198"/>
                      <a:pt x="128" y="198"/>
                    </a:cubicBezTo>
                    <a:cubicBezTo>
                      <a:pt x="144" y="189"/>
                      <a:pt x="220" y="142"/>
                      <a:pt x="238" y="102"/>
                    </a:cubicBezTo>
                    <a:cubicBezTo>
                      <a:pt x="250" y="76"/>
                      <a:pt x="246" y="24"/>
                      <a:pt x="196" y="10"/>
                    </a:cubicBezTo>
                    <a:cubicBezTo>
                      <a:pt x="163" y="1"/>
                      <a:pt x="137" y="19"/>
                      <a:pt x="128" y="25"/>
                    </a:cubicBezTo>
                    <a:lnTo>
                      <a:pt x="128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137"/>
              <p:cNvSpPr>
                <a:spLocks/>
              </p:cNvSpPr>
              <p:nvPr/>
            </p:nvSpPr>
            <p:spPr bwMode="hidden">
              <a:xfrm>
                <a:off x="9248775" y="4318000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Freeform 138"/>
              <p:cNvSpPr>
                <a:spLocks/>
              </p:cNvSpPr>
              <p:nvPr/>
            </p:nvSpPr>
            <p:spPr bwMode="hidden">
              <a:xfrm>
                <a:off x="10271125" y="4318000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Freeform 139"/>
              <p:cNvSpPr>
                <a:spLocks/>
              </p:cNvSpPr>
              <p:nvPr/>
            </p:nvSpPr>
            <p:spPr bwMode="hidden">
              <a:xfrm>
                <a:off x="11282363" y="4318000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Freeform 140"/>
              <p:cNvSpPr>
                <a:spLocks/>
              </p:cNvSpPr>
              <p:nvPr/>
            </p:nvSpPr>
            <p:spPr bwMode="hidden">
              <a:xfrm>
                <a:off x="10769600" y="2255838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Freeform 141"/>
              <p:cNvSpPr>
                <a:spLocks/>
              </p:cNvSpPr>
              <p:nvPr/>
            </p:nvSpPr>
            <p:spPr bwMode="hidden">
              <a:xfrm>
                <a:off x="9753600" y="2255838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Freeform 142"/>
              <p:cNvSpPr>
                <a:spLocks/>
              </p:cNvSpPr>
              <p:nvPr/>
            </p:nvSpPr>
            <p:spPr bwMode="hidden">
              <a:xfrm>
                <a:off x="9248775" y="29575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Freeform 143"/>
              <p:cNvSpPr>
                <a:spLocks/>
              </p:cNvSpPr>
              <p:nvPr/>
            </p:nvSpPr>
            <p:spPr bwMode="hidden">
              <a:xfrm>
                <a:off x="10271125" y="2957513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Freeform 144"/>
              <p:cNvSpPr>
                <a:spLocks/>
              </p:cNvSpPr>
              <p:nvPr/>
            </p:nvSpPr>
            <p:spPr bwMode="hidden">
              <a:xfrm>
                <a:off x="11282363" y="29575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Freeform 145"/>
              <p:cNvSpPr>
                <a:spLocks/>
              </p:cNvSpPr>
              <p:nvPr/>
            </p:nvSpPr>
            <p:spPr bwMode="hidden">
              <a:xfrm>
                <a:off x="10769600" y="863600"/>
                <a:ext cx="788988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Freeform 146"/>
              <p:cNvSpPr>
                <a:spLocks/>
              </p:cNvSpPr>
              <p:nvPr/>
            </p:nvSpPr>
            <p:spPr bwMode="hidden">
              <a:xfrm>
                <a:off x="9753600" y="863600"/>
                <a:ext cx="787400" cy="638175"/>
              </a:xfrm>
              <a:custGeom>
                <a:avLst/>
                <a:gdLst>
                  <a:gd name="T0" fmla="*/ 237 w 248"/>
                  <a:gd name="T1" fmla="*/ 103 h 201"/>
                  <a:gd name="T2" fmla="*/ 195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7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7" y="103"/>
                    </a:moveTo>
                    <a:cubicBezTo>
                      <a:pt x="248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Freeform 147"/>
              <p:cNvSpPr>
                <a:spLocks/>
              </p:cNvSpPr>
              <p:nvPr/>
            </p:nvSpPr>
            <p:spPr bwMode="hidden">
              <a:xfrm>
                <a:off x="9248775" y="1568450"/>
                <a:ext cx="790575" cy="636587"/>
              </a:xfrm>
              <a:custGeom>
                <a:avLst/>
                <a:gdLst>
                  <a:gd name="T0" fmla="*/ 124 w 249"/>
                  <a:gd name="T1" fmla="*/ 200 h 200"/>
                  <a:gd name="T2" fmla="*/ 125 w 249"/>
                  <a:gd name="T3" fmla="*/ 200 h 200"/>
                  <a:gd name="T4" fmla="*/ 125 w 249"/>
                  <a:gd name="T5" fmla="*/ 200 h 200"/>
                  <a:gd name="T6" fmla="*/ 125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5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Freeform 148"/>
              <p:cNvSpPr>
                <a:spLocks/>
              </p:cNvSpPr>
              <p:nvPr/>
            </p:nvSpPr>
            <p:spPr bwMode="hidden">
              <a:xfrm>
                <a:off x="10271125" y="1568450"/>
                <a:ext cx="788988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3 w 248"/>
                  <a:gd name="T7" fmla="*/ 11 h 200"/>
                  <a:gd name="T8" fmla="*/ 11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4"/>
                      <a:pt x="0" y="77"/>
                      <a:pt x="11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6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Freeform 149"/>
              <p:cNvSpPr>
                <a:spLocks/>
              </p:cNvSpPr>
              <p:nvPr/>
            </p:nvSpPr>
            <p:spPr bwMode="hidden">
              <a:xfrm>
                <a:off x="11282363" y="1568450"/>
                <a:ext cx="790575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4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4 w 249"/>
                  <a:gd name="T15" fmla="*/ 200 h 200"/>
                  <a:gd name="T16" fmla="*/ 124 w 249"/>
                  <a:gd name="T17" fmla="*/ 200 h 200"/>
                  <a:gd name="T18" fmla="*/ 124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Freeform 150"/>
              <p:cNvSpPr>
                <a:spLocks/>
              </p:cNvSpPr>
              <p:nvPr/>
            </p:nvSpPr>
            <p:spPr bwMode="hidden">
              <a:xfrm>
                <a:off x="11790363" y="6353175"/>
                <a:ext cx="403225" cy="508000"/>
              </a:xfrm>
              <a:custGeom>
                <a:avLst/>
                <a:gdLst>
                  <a:gd name="T0" fmla="*/ 54 w 127"/>
                  <a:gd name="T1" fmla="*/ 11 h 160"/>
                  <a:gd name="T2" fmla="*/ 12 w 127"/>
                  <a:gd name="T3" fmla="*/ 103 h 160"/>
                  <a:gd name="T4" fmla="*/ 64 w 127"/>
                  <a:gd name="T5" fmla="*/ 160 h 160"/>
                  <a:gd name="T6" fmla="*/ 127 w 127"/>
                  <a:gd name="T7" fmla="*/ 160 h 160"/>
                  <a:gd name="T8" fmla="*/ 127 w 127"/>
                  <a:gd name="T9" fmla="*/ 26 h 160"/>
                  <a:gd name="T10" fmla="*/ 124 w 127"/>
                  <a:gd name="T11" fmla="*/ 28 h 160"/>
                  <a:gd name="T12" fmla="*/ 54 w 127"/>
                  <a:gd name="T13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60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27" y="160"/>
                      <a:pt x="127" y="160"/>
                      <a:pt x="127" y="160"/>
                    </a:cubicBezTo>
                    <a:cubicBezTo>
                      <a:pt x="127" y="26"/>
                      <a:pt x="127" y="26"/>
                      <a:pt x="127" y="26"/>
                    </a:cubicBezTo>
                    <a:cubicBezTo>
                      <a:pt x="125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Freeform 151"/>
              <p:cNvSpPr>
                <a:spLocks/>
              </p:cNvSpPr>
              <p:nvPr/>
            </p:nvSpPr>
            <p:spPr bwMode="hidden">
              <a:xfrm>
                <a:off x="11790363" y="4964113"/>
                <a:ext cx="403225" cy="635000"/>
              </a:xfrm>
              <a:custGeom>
                <a:avLst/>
                <a:gdLst>
                  <a:gd name="T0" fmla="*/ 54 w 127"/>
                  <a:gd name="T1" fmla="*/ 10 h 200"/>
                  <a:gd name="T2" fmla="*/ 12 w 127"/>
                  <a:gd name="T3" fmla="*/ 102 h 200"/>
                  <a:gd name="T4" fmla="*/ 124 w 127"/>
                  <a:gd name="T5" fmla="*/ 200 h 200"/>
                  <a:gd name="T6" fmla="*/ 124 w 127"/>
                  <a:gd name="T7" fmla="*/ 200 h 200"/>
                  <a:gd name="T8" fmla="*/ 124 w 127"/>
                  <a:gd name="T9" fmla="*/ 200 h 200"/>
                  <a:gd name="T10" fmla="*/ 124 w 127"/>
                  <a:gd name="T11" fmla="*/ 200 h 200"/>
                  <a:gd name="T12" fmla="*/ 124 w 127"/>
                  <a:gd name="T13" fmla="*/ 200 h 200"/>
                  <a:gd name="T14" fmla="*/ 127 w 127"/>
                  <a:gd name="T15" fmla="*/ 198 h 200"/>
                  <a:gd name="T16" fmla="*/ 127 w 127"/>
                  <a:gd name="T17" fmla="*/ 25 h 200"/>
                  <a:gd name="T18" fmla="*/ 124 w 127"/>
                  <a:gd name="T19" fmla="*/ 28 h 200"/>
                  <a:gd name="T20" fmla="*/ 54 w 127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7" y="198"/>
                    </a:cubicBezTo>
                    <a:cubicBezTo>
                      <a:pt x="127" y="25"/>
                      <a:pt x="127" y="25"/>
                      <a:pt x="127" y="25"/>
                    </a:cubicBezTo>
                    <a:cubicBezTo>
                      <a:pt x="125" y="27"/>
                      <a:pt x="124" y="28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Freeform 152"/>
              <p:cNvSpPr>
                <a:spLocks/>
              </p:cNvSpPr>
              <p:nvPr/>
            </p:nvSpPr>
            <p:spPr bwMode="hidden">
              <a:xfrm>
                <a:off x="11790363" y="3616325"/>
                <a:ext cx="403225" cy="635000"/>
              </a:xfrm>
              <a:custGeom>
                <a:avLst/>
                <a:gdLst>
                  <a:gd name="T0" fmla="*/ 54 w 127"/>
                  <a:gd name="T1" fmla="*/ 10 h 200"/>
                  <a:gd name="T2" fmla="*/ 12 w 127"/>
                  <a:gd name="T3" fmla="*/ 102 h 200"/>
                  <a:gd name="T4" fmla="*/ 124 w 127"/>
                  <a:gd name="T5" fmla="*/ 200 h 200"/>
                  <a:gd name="T6" fmla="*/ 124 w 127"/>
                  <a:gd name="T7" fmla="*/ 200 h 200"/>
                  <a:gd name="T8" fmla="*/ 124 w 127"/>
                  <a:gd name="T9" fmla="*/ 200 h 200"/>
                  <a:gd name="T10" fmla="*/ 124 w 127"/>
                  <a:gd name="T11" fmla="*/ 200 h 200"/>
                  <a:gd name="T12" fmla="*/ 124 w 127"/>
                  <a:gd name="T13" fmla="*/ 200 h 200"/>
                  <a:gd name="T14" fmla="*/ 127 w 127"/>
                  <a:gd name="T15" fmla="*/ 198 h 200"/>
                  <a:gd name="T16" fmla="*/ 127 w 127"/>
                  <a:gd name="T17" fmla="*/ 25 h 200"/>
                  <a:gd name="T18" fmla="*/ 124 w 127"/>
                  <a:gd name="T19" fmla="*/ 28 h 200"/>
                  <a:gd name="T20" fmla="*/ 54 w 127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7" y="198"/>
                    </a:cubicBezTo>
                    <a:cubicBezTo>
                      <a:pt x="127" y="25"/>
                      <a:pt x="127" y="25"/>
                      <a:pt x="127" y="25"/>
                    </a:cubicBezTo>
                    <a:cubicBezTo>
                      <a:pt x="125" y="27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Freeform 153"/>
              <p:cNvSpPr>
                <a:spLocks/>
              </p:cNvSpPr>
              <p:nvPr/>
            </p:nvSpPr>
            <p:spPr bwMode="hidden">
              <a:xfrm>
                <a:off x="11790363" y="2255838"/>
                <a:ext cx="403225" cy="635000"/>
              </a:xfrm>
              <a:custGeom>
                <a:avLst/>
                <a:gdLst>
                  <a:gd name="T0" fmla="*/ 54 w 127"/>
                  <a:gd name="T1" fmla="*/ 10 h 200"/>
                  <a:gd name="T2" fmla="*/ 12 w 127"/>
                  <a:gd name="T3" fmla="*/ 102 h 200"/>
                  <a:gd name="T4" fmla="*/ 124 w 127"/>
                  <a:gd name="T5" fmla="*/ 200 h 200"/>
                  <a:gd name="T6" fmla="*/ 124 w 127"/>
                  <a:gd name="T7" fmla="*/ 200 h 200"/>
                  <a:gd name="T8" fmla="*/ 124 w 127"/>
                  <a:gd name="T9" fmla="*/ 200 h 200"/>
                  <a:gd name="T10" fmla="*/ 124 w 127"/>
                  <a:gd name="T11" fmla="*/ 200 h 200"/>
                  <a:gd name="T12" fmla="*/ 124 w 127"/>
                  <a:gd name="T13" fmla="*/ 200 h 200"/>
                  <a:gd name="T14" fmla="*/ 127 w 127"/>
                  <a:gd name="T15" fmla="*/ 198 h 200"/>
                  <a:gd name="T16" fmla="*/ 127 w 127"/>
                  <a:gd name="T17" fmla="*/ 25 h 200"/>
                  <a:gd name="T18" fmla="*/ 124 w 127"/>
                  <a:gd name="T19" fmla="*/ 28 h 200"/>
                  <a:gd name="T20" fmla="*/ 54 w 127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7" y="198"/>
                    </a:cubicBezTo>
                    <a:cubicBezTo>
                      <a:pt x="127" y="25"/>
                      <a:pt x="127" y="25"/>
                      <a:pt x="127" y="25"/>
                    </a:cubicBezTo>
                    <a:cubicBezTo>
                      <a:pt x="125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Freeform 154"/>
              <p:cNvSpPr>
                <a:spLocks/>
              </p:cNvSpPr>
              <p:nvPr/>
            </p:nvSpPr>
            <p:spPr bwMode="hidden">
              <a:xfrm>
                <a:off x="11790363" y="863600"/>
                <a:ext cx="403225" cy="638175"/>
              </a:xfrm>
              <a:custGeom>
                <a:avLst/>
                <a:gdLst>
                  <a:gd name="T0" fmla="*/ 54 w 127"/>
                  <a:gd name="T1" fmla="*/ 11 h 201"/>
                  <a:gd name="T2" fmla="*/ 12 w 127"/>
                  <a:gd name="T3" fmla="*/ 103 h 201"/>
                  <a:gd name="T4" fmla="*/ 124 w 127"/>
                  <a:gd name="T5" fmla="*/ 200 h 201"/>
                  <a:gd name="T6" fmla="*/ 124 w 127"/>
                  <a:gd name="T7" fmla="*/ 201 h 201"/>
                  <a:gd name="T8" fmla="*/ 124 w 127"/>
                  <a:gd name="T9" fmla="*/ 201 h 201"/>
                  <a:gd name="T10" fmla="*/ 124 w 127"/>
                  <a:gd name="T11" fmla="*/ 201 h 201"/>
                  <a:gd name="T12" fmla="*/ 124 w 127"/>
                  <a:gd name="T13" fmla="*/ 200 h 201"/>
                  <a:gd name="T14" fmla="*/ 127 w 127"/>
                  <a:gd name="T15" fmla="*/ 199 h 201"/>
                  <a:gd name="T16" fmla="*/ 127 w 127"/>
                  <a:gd name="T17" fmla="*/ 26 h 201"/>
                  <a:gd name="T18" fmla="*/ 124 w 127"/>
                  <a:gd name="T19" fmla="*/ 28 h 201"/>
                  <a:gd name="T20" fmla="*/ 54 w 127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200"/>
                      <a:pt x="127" y="199"/>
                    </a:cubicBezTo>
                    <a:cubicBezTo>
                      <a:pt x="127" y="26"/>
                      <a:pt x="127" y="26"/>
                      <a:pt x="127" y="26"/>
                    </a:cubicBezTo>
                    <a:cubicBezTo>
                      <a:pt x="125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Freeform 155"/>
              <p:cNvSpPr>
                <a:spLocks/>
              </p:cNvSpPr>
              <p:nvPr/>
            </p:nvSpPr>
            <p:spPr bwMode="hidden">
              <a:xfrm>
                <a:off x="1099661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Freeform 156"/>
              <p:cNvSpPr>
                <a:spLocks/>
              </p:cNvSpPr>
              <p:nvPr/>
            </p:nvSpPr>
            <p:spPr bwMode="hidden">
              <a:xfrm>
                <a:off x="12015788" y="-1587"/>
                <a:ext cx="177800" cy="111125"/>
              </a:xfrm>
              <a:custGeom>
                <a:avLst/>
                <a:gdLst>
                  <a:gd name="T0" fmla="*/ 53 w 56"/>
                  <a:gd name="T1" fmla="*/ 35 h 35"/>
                  <a:gd name="T2" fmla="*/ 53 w 56"/>
                  <a:gd name="T3" fmla="*/ 35 h 35"/>
                  <a:gd name="T4" fmla="*/ 53 w 56"/>
                  <a:gd name="T5" fmla="*/ 35 h 35"/>
                  <a:gd name="T6" fmla="*/ 53 w 56"/>
                  <a:gd name="T7" fmla="*/ 35 h 35"/>
                  <a:gd name="T8" fmla="*/ 56 w 56"/>
                  <a:gd name="T9" fmla="*/ 33 h 35"/>
                  <a:gd name="T10" fmla="*/ 56 w 56"/>
                  <a:gd name="T11" fmla="*/ 0 h 35"/>
                  <a:gd name="T12" fmla="*/ 0 w 56"/>
                  <a:gd name="T13" fmla="*/ 0 h 35"/>
                  <a:gd name="T14" fmla="*/ 53 w 56"/>
                  <a:gd name="T1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4" y="35"/>
                      <a:pt x="55" y="34"/>
                      <a:pt x="56" y="33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Freeform 157"/>
              <p:cNvSpPr>
                <a:spLocks/>
              </p:cNvSpPr>
              <p:nvPr/>
            </p:nvSpPr>
            <p:spPr bwMode="hidden">
              <a:xfrm>
                <a:off x="9979025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1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Freeform 158"/>
              <p:cNvSpPr>
                <a:spLocks/>
              </p:cNvSpPr>
              <p:nvPr/>
            </p:nvSpPr>
            <p:spPr bwMode="hidden">
              <a:xfrm>
                <a:off x="9248775" y="1762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Freeform 159"/>
              <p:cNvSpPr>
                <a:spLocks/>
              </p:cNvSpPr>
              <p:nvPr/>
            </p:nvSpPr>
            <p:spPr bwMode="hidden">
              <a:xfrm>
                <a:off x="10271125" y="176213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Freeform 160"/>
              <p:cNvSpPr>
                <a:spLocks/>
              </p:cNvSpPr>
              <p:nvPr/>
            </p:nvSpPr>
            <p:spPr bwMode="hidden">
              <a:xfrm>
                <a:off x="11282363" y="176213"/>
                <a:ext cx="790575" cy="639762"/>
              </a:xfrm>
              <a:custGeom>
                <a:avLst/>
                <a:gdLst>
                  <a:gd name="T0" fmla="*/ 12 w 249"/>
                  <a:gd name="T1" fmla="*/ 103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124 w 249"/>
                  <a:gd name="T9" fmla="*/ 201 h 201"/>
                  <a:gd name="T10" fmla="*/ 124 w 249"/>
                  <a:gd name="T11" fmla="*/ 201 h 201"/>
                  <a:gd name="T12" fmla="*/ 237 w 249"/>
                  <a:gd name="T13" fmla="*/ 103 h 201"/>
                  <a:gd name="T14" fmla="*/ 195 w 249"/>
                  <a:gd name="T15" fmla="*/ 11 h 201"/>
                  <a:gd name="T16" fmla="*/ 124 w 249"/>
                  <a:gd name="T17" fmla="*/ 29 h 201"/>
                  <a:gd name="T18" fmla="*/ 54 w 249"/>
                  <a:gd name="T19" fmla="*/ 11 h 201"/>
                  <a:gd name="T20" fmla="*/ 12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12" y="103"/>
                    </a:move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05" name="Rectangle 304"/>
          <p:cNvSpPr/>
          <p:nvPr/>
        </p:nvSpPr>
        <p:spPr>
          <a:xfrm>
            <a:off x="2341960" y="0"/>
            <a:ext cx="44577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6" name="Freeform 305"/>
          <p:cNvSpPr>
            <a:spLocks/>
          </p:cNvSpPr>
          <p:nvPr/>
        </p:nvSpPr>
        <p:spPr bwMode="white">
          <a:xfrm>
            <a:off x="2308861" y="57262"/>
            <a:ext cx="1889561" cy="1665286"/>
          </a:xfrm>
          <a:custGeom>
            <a:avLst/>
            <a:gdLst>
              <a:gd name="T0" fmla="*/ 86 w 791"/>
              <a:gd name="T1" fmla="*/ 452 h 522"/>
              <a:gd name="T2" fmla="*/ 171 w 791"/>
              <a:gd name="T3" fmla="*/ 492 h 522"/>
              <a:gd name="T4" fmla="*/ 127 w 791"/>
              <a:gd name="T5" fmla="*/ 522 h 522"/>
              <a:gd name="T6" fmla="*/ 357 w 791"/>
              <a:gd name="T7" fmla="*/ 418 h 522"/>
              <a:gd name="T8" fmla="*/ 251 w 791"/>
              <a:gd name="T9" fmla="*/ 522 h 522"/>
              <a:gd name="T10" fmla="*/ 300 w 791"/>
              <a:gd name="T11" fmla="*/ 522 h 522"/>
              <a:gd name="T12" fmla="*/ 352 w 791"/>
              <a:gd name="T13" fmla="*/ 497 h 522"/>
              <a:gd name="T14" fmla="*/ 385 w 791"/>
              <a:gd name="T15" fmla="*/ 440 h 522"/>
              <a:gd name="T16" fmla="*/ 396 w 791"/>
              <a:gd name="T17" fmla="*/ 440 h 522"/>
              <a:gd name="T18" fmla="*/ 422 w 791"/>
              <a:gd name="T19" fmla="*/ 522 h 522"/>
              <a:gd name="T20" fmla="*/ 456 w 791"/>
              <a:gd name="T21" fmla="*/ 522 h 522"/>
              <a:gd name="T22" fmla="*/ 494 w 791"/>
              <a:gd name="T23" fmla="*/ 522 h 522"/>
              <a:gd name="T24" fmla="*/ 564 w 791"/>
              <a:gd name="T25" fmla="*/ 522 h 522"/>
              <a:gd name="T26" fmla="*/ 434 w 791"/>
              <a:gd name="T27" fmla="*/ 415 h 522"/>
              <a:gd name="T28" fmla="*/ 745 w 791"/>
              <a:gd name="T29" fmla="*/ 522 h 522"/>
              <a:gd name="T30" fmla="*/ 438 w 791"/>
              <a:gd name="T31" fmla="*/ 403 h 522"/>
              <a:gd name="T32" fmla="*/ 664 w 791"/>
              <a:gd name="T33" fmla="*/ 445 h 522"/>
              <a:gd name="T34" fmla="*/ 636 w 791"/>
              <a:gd name="T35" fmla="*/ 415 h 522"/>
              <a:gd name="T36" fmla="*/ 576 w 791"/>
              <a:gd name="T37" fmla="*/ 371 h 522"/>
              <a:gd name="T38" fmla="*/ 774 w 791"/>
              <a:gd name="T39" fmla="*/ 331 h 522"/>
              <a:gd name="T40" fmla="*/ 436 w 791"/>
              <a:gd name="T41" fmla="*/ 382 h 522"/>
              <a:gd name="T42" fmla="*/ 659 w 791"/>
              <a:gd name="T43" fmla="*/ 274 h 522"/>
              <a:gd name="T44" fmla="*/ 435 w 791"/>
              <a:gd name="T45" fmla="*/ 373 h 522"/>
              <a:gd name="T46" fmla="*/ 721 w 791"/>
              <a:gd name="T47" fmla="*/ 169 h 522"/>
              <a:gd name="T48" fmla="*/ 640 w 791"/>
              <a:gd name="T49" fmla="*/ 186 h 522"/>
              <a:gd name="T50" fmla="*/ 540 w 791"/>
              <a:gd name="T51" fmla="*/ 200 h 522"/>
              <a:gd name="T52" fmla="*/ 540 w 791"/>
              <a:gd name="T53" fmla="*/ 142 h 522"/>
              <a:gd name="T54" fmla="*/ 506 w 791"/>
              <a:gd name="T55" fmla="*/ 233 h 522"/>
              <a:gd name="T56" fmla="*/ 584 w 791"/>
              <a:gd name="T57" fmla="*/ 57 h 522"/>
              <a:gd name="T58" fmla="*/ 504 w 791"/>
              <a:gd name="T59" fmla="*/ 0 h 522"/>
              <a:gd name="T60" fmla="*/ 491 w 791"/>
              <a:gd name="T61" fmla="*/ 126 h 522"/>
              <a:gd name="T62" fmla="*/ 417 w 791"/>
              <a:gd name="T63" fmla="*/ 205 h 522"/>
              <a:gd name="T64" fmla="*/ 422 w 791"/>
              <a:gd name="T65" fmla="*/ 104 h 522"/>
              <a:gd name="T66" fmla="*/ 409 w 791"/>
              <a:gd name="T67" fmla="*/ 202 h 522"/>
              <a:gd name="T68" fmla="*/ 348 w 791"/>
              <a:gd name="T69" fmla="*/ 71 h 522"/>
              <a:gd name="T70" fmla="*/ 307 w 791"/>
              <a:gd name="T71" fmla="*/ 47 h 522"/>
              <a:gd name="T72" fmla="*/ 370 w 791"/>
              <a:gd name="T73" fmla="*/ 334 h 522"/>
              <a:gd name="T74" fmla="*/ 293 w 791"/>
              <a:gd name="T75" fmla="*/ 138 h 522"/>
              <a:gd name="T76" fmla="*/ 372 w 791"/>
              <a:gd name="T77" fmla="*/ 354 h 522"/>
              <a:gd name="T78" fmla="*/ 200 w 791"/>
              <a:gd name="T79" fmla="*/ 69 h 522"/>
              <a:gd name="T80" fmla="*/ 186 w 791"/>
              <a:gd name="T81" fmla="*/ 150 h 522"/>
              <a:gd name="T82" fmla="*/ 362 w 791"/>
              <a:gd name="T83" fmla="*/ 365 h 522"/>
              <a:gd name="T84" fmla="*/ 161 w 791"/>
              <a:gd name="T85" fmla="*/ 223 h 522"/>
              <a:gd name="T86" fmla="*/ 239 w 791"/>
              <a:gd name="T87" fmla="*/ 288 h 522"/>
              <a:gd name="T88" fmla="*/ 93 w 791"/>
              <a:gd name="T89" fmla="*/ 275 h 522"/>
              <a:gd name="T90" fmla="*/ 29 w 791"/>
              <a:gd name="T91" fmla="*/ 298 h 522"/>
              <a:gd name="T92" fmla="*/ 320 w 791"/>
              <a:gd name="T93" fmla="*/ 372 h 522"/>
              <a:gd name="T94" fmla="*/ 122 w 791"/>
              <a:gd name="T95" fmla="*/ 342 h 522"/>
              <a:gd name="T96" fmla="*/ 148 w 791"/>
              <a:gd name="T97" fmla="*/ 375 h 522"/>
              <a:gd name="T98" fmla="*/ 115 w 791"/>
              <a:gd name="T99" fmla="*/ 437 h 522"/>
              <a:gd name="T100" fmla="*/ 0 w 791"/>
              <a:gd name="T101" fmla="*/ 441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91" h="522">
                <a:moveTo>
                  <a:pt x="20" y="466"/>
                </a:moveTo>
                <a:cubicBezTo>
                  <a:pt x="4" y="484"/>
                  <a:pt x="16" y="509"/>
                  <a:pt x="34" y="510"/>
                </a:cubicBezTo>
                <a:cubicBezTo>
                  <a:pt x="68" y="514"/>
                  <a:pt x="73" y="471"/>
                  <a:pt x="86" y="452"/>
                </a:cubicBezTo>
                <a:cubicBezTo>
                  <a:pt x="175" y="437"/>
                  <a:pt x="263" y="422"/>
                  <a:pt x="353" y="409"/>
                </a:cubicBezTo>
                <a:cubicBezTo>
                  <a:pt x="313" y="430"/>
                  <a:pt x="261" y="451"/>
                  <a:pt x="217" y="471"/>
                </a:cubicBezTo>
                <a:cubicBezTo>
                  <a:pt x="203" y="478"/>
                  <a:pt x="183" y="491"/>
                  <a:pt x="171" y="492"/>
                </a:cubicBezTo>
                <a:cubicBezTo>
                  <a:pt x="155" y="493"/>
                  <a:pt x="142" y="477"/>
                  <a:pt x="124" y="480"/>
                </a:cubicBezTo>
                <a:cubicBezTo>
                  <a:pt x="103" y="485"/>
                  <a:pt x="107" y="519"/>
                  <a:pt x="128" y="518"/>
                </a:cubicBezTo>
                <a:cubicBezTo>
                  <a:pt x="128" y="519"/>
                  <a:pt x="127" y="521"/>
                  <a:pt x="127" y="522"/>
                </a:cubicBezTo>
                <a:cubicBezTo>
                  <a:pt x="168" y="522"/>
                  <a:pt x="168" y="522"/>
                  <a:pt x="168" y="522"/>
                </a:cubicBezTo>
                <a:cubicBezTo>
                  <a:pt x="170" y="514"/>
                  <a:pt x="172" y="506"/>
                  <a:pt x="174" y="500"/>
                </a:cubicBezTo>
                <a:cubicBezTo>
                  <a:pt x="234" y="472"/>
                  <a:pt x="295" y="444"/>
                  <a:pt x="357" y="418"/>
                </a:cubicBezTo>
                <a:cubicBezTo>
                  <a:pt x="343" y="434"/>
                  <a:pt x="324" y="449"/>
                  <a:pt x="306" y="463"/>
                </a:cubicBezTo>
                <a:cubicBezTo>
                  <a:pt x="282" y="483"/>
                  <a:pt x="259" y="502"/>
                  <a:pt x="235" y="522"/>
                </a:cubicBezTo>
                <a:cubicBezTo>
                  <a:pt x="251" y="522"/>
                  <a:pt x="251" y="522"/>
                  <a:pt x="251" y="522"/>
                </a:cubicBezTo>
                <a:cubicBezTo>
                  <a:pt x="290" y="490"/>
                  <a:pt x="328" y="458"/>
                  <a:pt x="363" y="428"/>
                </a:cubicBezTo>
                <a:cubicBezTo>
                  <a:pt x="363" y="436"/>
                  <a:pt x="356" y="443"/>
                  <a:pt x="352" y="449"/>
                </a:cubicBezTo>
                <a:cubicBezTo>
                  <a:pt x="334" y="473"/>
                  <a:pt x="317" y="498"/>
                  <a:pt x="300" y="522"/>
                </a:cubicBezTo>
                <a:cubicBezTo>
                  <a:pt x="309" y="522"/>
                  <a:pt x="309" y="522"/>
                  <a:pt x="309" y="522"/>
                </a:cubicBezTo>
                <a:cubicBezTo>
                  <a:pt x="330" y="492"/>
                  <a:pt x="351" y="462"/>
                  <a:pt x="374" y="433"/>
                </a:cubicBezTo>
                <a:cubicBezTo>
                  <a:pt x="371" y="456"/>
                  <a:pt x="360" y="476"/>
                  <a:pt x="352" y="497"/>
                </a:cubicBezTo>
                <a:cubicBezTo>
                  <a:pt x="348" y="505"/>
                  <a:pt x="345" y="514"/>
                  <a:pt x="342" y="522"/>
                </a:cubicBezTo>
                <a:cubicBezTo>
                  <a:pt x="354" y="522"/>
                  <a:pt x="354" y="522"/>
                  <a:pt x="354" y="522"/>
                </a:cubicBezTo>
                <a:cubicBezTo>
                  <a:pt x="365" y="494"/>
                  <a:pt x="375" y="467"/>
                  <a:pt x="385" y="440"/>
                </a:cubicBezTo>
                <a:cubicBezTo>
                  <a:pt x="384" y="464"/>
                  <a:pt x="381" y="492"/>
                  <a:pt x="379" y="522"/>
                </a:cubicBezTo>
                <a:cubicBezTo>
                  <a:pt x="386" y="522"/>
                  <a:pt x="386" y="522"/>
                  <a:pt x="386" y="522"/>
                </a:cubicBezTo>
                <a:cubicBezTo>
                  <a:pt x="389" y="493"/>
                  <a:pt x="392" y="465"/>
                  <a:pt x="396" y="440"/>
                </a:cubicBezTo>
                <a:cubicBezTo>
                  <a:pt x="405" y="460"/>
                  <a:pt x="405" y="483"/>
                  <a:pt x="409" y="507"/>
                </a:cubicBezTo>
                <a:cubicBezTo>
                  <a:pt x="410" y="512"/>
                  <a:pt x="411" y="517"/>
                  <a:pt x="412" y="522"/>
                </a:cubicBezTo>
                <a:cubicBezTo>
                  <a:pt x="422" y="522"/>
                  <a:pt x="422" y="522"/>
                  <a:pt x="422" y="522"/>
                </a:cubicBezTo>
                <a:cubicBezTo>
                  <a:pt x="418" y="494"/>
                  <a:pt x="413" y="466"/>
                  <a:pt x="409" y="439"/>
                </a:cubicBezTo>
                <a:cubicBezTo>
                  <a:pt x="421" y="461"/>
                  <a:pt x="434" y="492"/>
                  <a:pt x="448" y="522"/>
                </a:cubicBezTo>
                <a:cubicBezTo>
                  <a:pt x="456" y="522"/>
                  <a:pt x="456" y="522"/>
                  <a:pt x="456" y="522"/>
                </a:cubicBezTo>
                <a:cubicBezTo>
                  <a:pt x="443" y="492"/>
                  <a:pt x="429" y="463"/>
                  <a:pt x="417" y="433"/>
                </a:cubicBezTo>
                <a:cubicBezTo>
                  <a:pt x="426" y="435"/>
                  <a:pt x="434" y="448"/>
                  <a:pt x="442" y="457"/>
                </a:cubicBezTo>
                <a:cubicBezTo>
                  <a:pt x="459" y="478"/>
                  <a:pt x="477" y="500"/>
                  <a:pt x="494" y="522"/>
                </a:cubicBezTo>
                <a:cubicBezTo>
                  <a:pt x="507" y="522"/>
                  <a:pt x="507" y="522"/>
                  <a:pt x="507" y="522"/>
                </a:cubicBezTo>
                <a:cubicBezTo>
                  <a:pt x="479" y="488"/>
                  <a:pt x="451" y="455"/>
                  <a:pt x="427" y="426"/>
                </a:cubicBezTo>
                <a:cubicBezTo>
                  <a:pt x="472" y="454"/>
                  <a:pt x="518" y="489"/>
                  <a:pt x="564" y="522"/>
                </a:cubicBezTo>
                <a:cubicBezTo>
                  <a:pt x="578" y="522"/>
                  <a:pt x="578" y="522"/>
                  <a:pt x="578" y="522"/>
                </a:cubicBezTo>
                <a:cubicBezTo>
                  <a:pt x="543" y="497"/>
                  <a:pt x="507" y="470"/>
                  <a:pt x="472" y="445"/>
                </a:cubicBezTo>
                <a:cubicBezTo>
                  <a:pt x="458" y="436"/>
                  <a:pt x="443" y="428"/>
                  <a:pt x="434" y="415"/>
                </a:cubicBezTo>
                <a:cubicBezTo>
                  <a:pt x="523" y="447"/>
                  <a:pt x="611" y="482"/>
                  <a:pt x="700" y="514"/>
                </a:cubicBezTo>
                <a:cubicBezTo>
                  <a:pt x="702" y="516"/>
                  <a:pt x="703" y="519"/>
                  <a:pt x="704" y="522"/>
                </a:cubicBezTo>
                <a:cubicBezTo>
                  <a:pt x="745" y="522"/>
                  <a:pt x="745" y="522"/>
                  <a:pt x="745" y="522"/>
                </a:cubicBezTo>
                <a:cubicBezTo>
                  <a:pt x="749" y="518"/>
                  <a:pt x="753" y="516"/>
                  <a:pt x="753" y="508"/>
                </a:cubicBezTo>
                <a:cubicBezTo>
                  <a:pt x="753" y="481"/>
                  <a:pt x="716" y="496"/>
                  <a:pt x="704" y="507"/>
                </a:cubicBezTo>
                <a:cubicBezTo>
                  <a:pt x="617" y="471"/>
                  <a:pt x="523" y="441"/>
                  <a:pt x="438" y="403"/>
                </a:cubicBezTo>
                <a:cubicBezTo>
                  <a:pt x="478" y="407"/>
                  <a:pt x="539" y="413"/>
                  <a:pt x="585" y="418"/>
                </a:cubicBezTo>
                <a:cubicBezTo>
                  <a:pt x="602" y="419"/>
                  <a:pt x="624" y="419"/>
                  <a:pt x="634" y="423"/>
                </a:cubicBezTo>
                <a:cubicBezTo>
                  <a:pt x="646" y="428"/>
                  <a:pt x="650" y="448"/>
                  <a:pt x="664" y="445"/>
                </a:cubicBezTo>
                <a:cubicBezTo>
                  <a:pt x="673" y="443"/>
                  <a:pt x="678" y="429"/>
                  <a:pt x="668" y="423"/>
                </a:cubicBezTo>
                <a:cubicBezTo>
                  <a:pt x="677" y="416"/>
                  <a:pt x="674" y="402"/>
                  <a:pt x="665" y="399"/>
                </a:cubicBezTo>
                <a:cubicBezTo>
                  <a:pt x="651" y="396"/>
                  <a:pt x="648" y="412"/>
                  <a:pt x="636" y="415"/>
                </a:cubicBezTo>
                <a:cubicBezTo>
                  <a:pt x="626" y="418"/>
                  <a:pt x="604" y="412"/>
                  <a:pt x="587" y="410"/>
                </a:cubicBezTo>
                <a:cubicBezTo>
                  <a:pt x="540" y="405"/>
                  <a:pt x="479" y="401"/>
                  <a:pt x="439" y="396"/>
                </a:cubicBezTo>
                <a:cubicBezTo>
                  <a:pt x="483" y="384"/>
                  <a:pt x="530" y="378"/>
                  <a:pt x="576" y="371"/>
                </a:cubicBezTo>
                <a:cubicBezTo>
                  <a:pt x="623" y="363"/>
                  <a:pt x="670" y="355"/>
                  <a:pt x="715" y="347"/>
                </a:cubicBezTo>
                <a:cubicBezTo>
                  <a:pt x="731" y="354"/>
                  <a:pt x="744" y="378"/>
                  <a:pt x="767" y="376"/>
                </a:cubicBezTo>
                <a:cubicBezTo>
                  <a:pt x="788" y="374"/>
                  <a:pt x="791" y="344"/>
                  <a:pt x="774" y="331"/>
                </a:cubicBezTo>
                <a:cubicBezTo>
                  <a:pt x="784" y="312"/>
                  <a:pt x="773" y="291"/>
                  <a:pt x="751" y="295"/>
                </a:cubicBezTo>
                <a:cubicBezTo>
                  <a:pt x="732" y="299"/>
                  <a:pt x="724" y="326"/>
                  <a:pt x="716" y="337"/>
                </a:cubicBezTo>
                <a:cubicBezTo>
                  <a:pt x="623" y="351"/>
                  <a:pt x="527" y="370"/>
                  <a:pt x="436" y="382"/>
                </a:cubicBezTo>
                <a:cubicBezTo>
                  <a:pt x="494" y="351"/>
                  <a:pt x="559" y="327"/>
                  <a:pt x="618" y="298"/>
                </a:cubicBezTo>
                <a:cubicBezTo>
                  <a:pt x="635" y="308"/>
                  <a:pt x="677" y="321"/>
                  <a:pt x="676" y="291"/>
                </a:cubicBezTo>
                <a:cubicBezTo>
                  <a:pt x="675" y="281"/>
                  <a:pt x="669" y="277"/>
                  <a:pt x="659" y="274"/>
                </a:cubicBezTo>
                <a:cubicBezTo>
                  <a:pt x="666" y="258"/>
                  <a:pt x="656" y="246"/>
                  <a:pt x="645" y="245"/>
                </a:cubicBezTo>
                <a:cubicBezTo>
                  <a:pt x="622" y="243"/>
                  <a:pt x="620" y="274"/>
                  <a:pt x="614" y="292"/>
                </a:cubicBezTo>
                <a:cubicBezTo>
                  <a:pt x="554" y="319"/>
                  <a:pt x="494" y="345"/>
                  <a:pt x="435" y="373"/>
                </a:cubicBezTo>
                <a:cubicBezTo>
                  <a:pt x="434" y="368"/>
                  <a:pt x="441" y="365"/>
                  <a:pt x="444" y="363"/>
                </a:cubicBezTo>
                <a:cubicBezTo>
                  <a:pt x="510" y="309"/>
                  <a:pt x="580" y="250"/>
                  <a:pt x="647" y="197"/>
                </a:cubicBezTo>
                <a:cubicBezTo>
                  <a:pt x="680" y="202"/>
                  <a:pt x="726" y="205"/>
                  <a:pt x="721" y="169"/>
                </a:cubicBezTo>
                <a:cubicBezTo>
                  <a:pt x="719" y="156"/>
                  <a:pt x="707" y="147"/>
                  <a:pt x="691" y="150"/>
                </a:cubicBezTo>
                <a:cubicBezTo>
                  <a:pt x="692" y="132"/>
                  <a:pt x="685" y="120"/>
                  <a:pt x="673" y="117"/>
                </a:cubicBezTo>
                <a:cubicBezTo>
                  <a:pt x="640" y="111"/>
                  <a:pt x="635" y="153"/>
                  <a:pt x="640" y="186"/>
                </a:cubicBezTo>
                <a:cubicBezTo>
                  <a:pt x="570" y="247"/>
                  <a:pt x="498" y="306"/>
                  <a:pt x="425" y="364"/>
                </a:cubicBezTo>
                <a:cubicBezTo>
                  <a:pt x="425" y="356"/>
                  <a:pt x="432" y="350"/>
                  <a:pt x="436" y="343"/>
                </a:cubicBezTo>
                <a:cubicBezTo>
                  <a:pt x="470" y="297"/>
                  <a:pt x="506" y="247"/>
                  <a:pt x="540" y="200"/>
                </a:cubicBezTo>
                <a:cubicBezTo>
                  <a:pt x="561" y="199"/>
                  <a:pt x="591" y="201"/>
                  <a:pt x="595" y="183"/>
                </a:cubicBezTo>
                <a:cubicBezTo>
                  <a:pt x="597" y="170"/>
                  <a:pt x="589" y="158"/>
                  <a:pt x="570" y="160"/>
                </a:cubicBezTo>
                <a:cubicBezTo>
                  <a:pt x="571" y="143"/>
                  <a:pt x="554" y="131"/>
                  <a:pt x="540" y="142"/>
                </a:cubicBezTo>
                <a:cubicBezTo>
                  <a:pt x="533" y="147"/>
                  <a:pt x="532" y="154"/>
                  <a:pt x="532" y="163"/>
                </a:cubicBezTo>
                <a:cubicBezTo>
                  <a:pt x="532" y="171"/>
                  <a:pt x="536" y="182"/>
                  <a:pt x="534" y="192"/>
                </a:cubicBezTo>
                <a:cubicBezTo>
                  <a:pt x="533" y="203"/>
                  <a:pt x="514" y="222"/>
                  <a:pt x="506" y="233"/>
                </a:cubicBezTo>
                <a:cubicBezTo>
                  <a:pt x="480" y="270"/>
                  <a:pt x="441" y="323"/>
                  <a:pt x="418" y="356"/>
                </a:cubicBezTo>
                <a:cubicBezTo>
                  <a:pt x="446" y="270"/>
                  <a:pt x="483" y="184"/>
                  <a:pt x="514" y="96"/>
                </a:cubicBezTo>
                <a:cubicBezTo>
                  <a:pt x="536" y="85"/>
                  <a:pt x="578" y="83"/>
                  <a:pt x="584" y="57"/>
                </a:cubicBezTo>
                <a:cubicBezTo>
                  <a:pt x="590" y="29"/>
                  <a:pt x="562" y="12"/>
                  <a:pt x="537" y="26"/>
                </a:cubicBezTo>
                <a:cubicBezTo>
                  <a:pt x="536" y="10"/>
                  <a:pt x="525" y="4"/>
                  <a:pt x="512" y="0"/>
                </a:cubicBezTo>
                <a:cubicBezTo>
                  <a:pt x="510" y="0"/>
                  <a:pt x="507" y="0"/>
                  <a:pt x="504" y="0"/>
                </a:cubicBezTo>
                <a:cubicBezTo>
                  <a:pt x="495" y="5"/>
                  <a:pt x="485" y="9"/>
                  <a:pt x="482" y="18"/>
                </a:cubicBezTo>
                <a:cubicBezTo>
                  <a:pt x="471" y="51"/>
                  <a:pt x="502" y="72"/>
                  <a:pt x="503" y="94"/>
                </a:cubicBezTo>
                <a:cubicBezTo>
                  <a:pt x="503" y="102"/>
                  <a:pt x="495" y="116"/>
                  <a:pt x="491" y="126"/>
                </a:cubicBezTo>
                <a:cubicBezTo>
                  <a:pt x="462" y="203"/>
                  <a:pt x="436" y="279"/>
                  <a:pt x="406" y="352"/>
                </a:cubicBezTo>
                <a:cubicBezTo>
                  <a:pt x="399" y="348"/>
                  <a:pt x="404" y="338"/>
                  <a:pt x="405" y="331"/>
                </a:cubicBezTo>
                <a:cubicBezTo>
                  <a:pt x="409" y="290"/>
                  <a:pt x="413" y="246"/>
                  <a:pt x="417" y="205"/>
                </a:cubicBezTo>
                <a:cubicBezTo>
                  <a:pt x="419" y="188"/>
                  <a:pt x="418" y="165"/>
                  <a:pt x="422" y="154"/>
                </a:cubicBezTo>
                <a:cubicBezTo>
                  <a:pt x="428" y="137"/>
                  <a:pt x="455" y="135"/>
                  <a:pt x="456" y="115"/>
                </a:cubicBezTo>
                <a:cubicBezTo>
                  <a:pt x="457" y="95"/>
                  <a:pt x="429" y="89"/>
                  <a:pt x="422" y="104"/>
                </a:cubicBezTo>
                <a:cubicBezTo>
                  <a:pt x="416" y="89"/>
                  <a:pt x="387" y="90"/>
                  <a:pt x="385" y="111"/>
                </a:cubicBezTo>
                <a:cubicBezTo>
                  <a:pt x="384" y="133"/>
                  <a:pt x="410" y="136"/>
                  <a:pt x="414" y="154"/>
                </a:cubicBezTo>
                <a:cubicBezTo>
                  <a:pt x="417" y="165"/>
                  <a:pt x="411" y="186"/>
                  <a:pt x="409" y="202"/>
                </a:cubicBezTo>
                <a:cubicBezTo>
                  <a:pt x="404" y="253"/>
                  <a:pt x="400" y="305"/>
                  <a:pt x="396" y="350"/>
                </a:cubicBezTo>
                <a:cubicBezTo>
                  <a:pt x="381" y="283"/>
                  <a:pt x="367" y="182"/>
                  <a:pt x="354" y="107"/>
                </a:cubicBezTo>
                <a:cubicBezTo>
                  <a:pt x="352" y="94"/>
                  <a:pt x="347" y="80"/>
                  <a:pt x="348" y="71"/>
                </a:cubicBezTo>
                <a:cubicBezTo>
                  <a:pt x="349" y="58"/>
                  <a:pt x="363" y="50"/>
                  <a:pt x="359" y="36"/>
                </a:cubicBezTo>
                <a:cubicBezTo>
                  <a:pt x="356" y="22"/>
                  <a:pt x="333" y="24"/>
                  <a:pt x="331" y="37"/>
                </a:cubicBezTo>
                <a:cubicBezTo>
                  <a:pt x="319" y="31"/>
                  <a:pt x="308" y="39"/>
                  <a:pt x="307" y="47"/>
                </a:cubicBezTo>
                <a:cubicBezTo>
                  <a:pt x="305" y="64"/>
                  <a:pt x="326" y="68"/>
                  <a:pt x="338" y="73"/>
                </a:cubicBezTo>
                <a:cubicBezTo>
                  <a:pt x="352" y="167"/>
                  <a:pt x="372" y="262"/>
                  <a:pt x="383" y="354"/>
                </a:cubicBezTo>
                <a:cubicBezTo>
                  <a:pt x="376" y="351"/>
                  <a:pt x="373" y="341"/>
                  <a:pt x="370" y="334"/>
                </a:cubicBezTo>
                <a:cubicBezTo>
                  <a:pt x="352" y="295"/>
                  <a:pt x="335" y="256"/>
                  <a:pt x="318" y="216"/>
                </a:cubicBezTo>
                <a:cubicBezTo>
                  <a:pt x="311" y="202"/>
                  <a:pt x="297" y="180"/>
                  <a:pt x="297" y="169"/>
                </a:cubicBezTo>
                <a:cubicBezTo>
                  <a:pt x="296" y="158"/>
                  <a:pt x="308" y="140"/>
                  <a:pt x="293" y="138"/>
                </a:cubicBezTo>
                <a:cubicBezTo>
                  <a:pt x="284" y="137"/>
                  <a:pt x="282" y="141"/>
                  <a:pt x="280" y="149"/>
                </a:cubicBezTo>
                <a:cubicBezTo>
                  <a:pt x="249" y="145"/>
                  <a:pt x="269" y="178"/>
                  <a:pt x="290" y="175"/>
                </a:cubicBezTo>
                <a:cubicBezTo>
                  <a:pt x="318" y="234"/>
                  <a:pt x="344" y="295"/>
                  <a:pt x="372" y="354"/>
                </a:cubicBezTo>
                <a:cubicBezTo>
                  <a:pt x="368" y="354"/>
                  <a:pt x="364" y="349"/>
                  <a:pt x="362" y="346"/>
                </a:cubicBezTo>
                <a:cubicBezTo>
                  <a:pt x="306" y="279"/>
                  <a:pt x="251" y="208"/>
                  <a:pt x="196" y="142"/>
                </a:cubicBezTo>
                <a:cubicBezTo>
                  <a:pt x="197" y="117"/>
                  <a:pt x="210" y="92"/>
                  <a:pt x="200" y="69"/>
                </a:cubicBezTo>
                <a:cubicBezTo>
                  <a:pt x="189" y="45"/>
                  <a:pt x="142" y="50"/>
                  <a:pt x="146" y="87"/>
                </a:cubicBezTo>
                <a:cubicBezTo>
                  <a:pt x="106" y="75"/>
                  <a:pt x="95" y="124"/>
                  <a:pt x="120" y="139"/>
                </a:cubicBezTo>
                <a:cubicBezTo>
                  <a:pt x="139" y="151"/>
                  <a:pt x="164" y="142"/>
                  <a:pt x="186" y="150"/>
                </a:cubicBezTo>
                <a:cubicBezTo>
                  <a:pt x="193" y="152"/>
                  <a:pt x="202" y="166"/>
                  <a:pt x="209" y="175"/>
                </a:cubicBezTo>
                <a:cubicBezTo>
                  <a:pt x="254" y="230"/>
                  <a:pt x="298" y="285"/>
                  <a:pt x="342" y="338"/>
                </a:cubicBezTo>
                <a:cubicBezTo>
                  <a:pt x="350" y="347"/>
                  <a:pt x="360" y="354"/>
                  <a:pt x="362" y="365"/>
                </a:cubicBezTo>
                <a:cubicBezTo>
                  <a:pt x="308" y="330"/>
                  <a:pt x="257" y="292"/>
                  <a:pt x="205" y="254"/>
                </a:cubicBezTo>
                <a:cubicBezTo>
                  <a:pt x="201" y="235"/>
                  <a:pt x="207" y="204"/>
                  <a:pt x="191" y="197"/>
                </a:cubicBezTo>
                <a:cubicBezTo>
                  <a:pt x="175" y="190"/>
                  <a:pt x="157" y="200"/>
                  <a:pt x="161" y="223"/>
                </a:cubicBezTo>
                <a:cubicBezTo>
                  <a:pt x="134" y="221"/>
                  <a:pt x="131" y="257"/>
                  <a:pt x="150" y="264"/>
                </a:cubicBezTo>
                <a:cubicBezTo>
                  <a:pt x="165" y="269"/>
                  <a:pt x="185" y="259"/>
                  <a:pt x="199" y="261"/>
                </a:cubicBezTo>
                <a:cubicBezTo>
                  <a:pt x="209" y="263"/>
                  <a:pt x="228" y="281"/>
                  <a:pt x="239" y="288"/>
                </a:cubicBezTo>
                <a:cubicBezTo>
                  <a:pt x="272" y="312"/>
                  <a:pt x="307" y="336"/>
                  <a:pt x="338" y="359"/>
                </a:cubicBezTo>
                <a:cubicBezTo>
                  <a:pt x="345" y="364"/>
                  <a:pt x="353" y="368"/>
                  <a:pt x="355" y="375"/>
                </a:cubicBezTo>
                <a:cubicBezTo>
                  <a:pt x="268" y="341"/>
                  <a:pt x="180" y="309"/>
                  <a:pt x="93" y="275"/>
                </a:cubicBezTo>
                <a:cubicBezTo>
                  <a:pt x="86" y="255"/>
                  <a:pt x="86" y="221"/>
                  <a:pt x="65" y="216"/>
                </a:cubicBezTo>
                <a:cubicBezTo>
                  <a:pt x="45" y="212"/>
                  <a:pt x="30" y="230"/>
                  <a:pt x="38" y="252"/>
                </a:cubicBezTo>
                <a:cubicBezTo>
                  <a:pt x="12" y="253"/>
                  <a:pt x="9" y="290"/>
                  <a:pt x="29" y="298"/>
                </a:cubicBezTo>
                <a:cubicBezTo>
                  <a:pt x="50" y="306"/>
                  <a:pt x="74" y="286"/>
                  <a:pt x="90" y="286"/>
                </a:cubicBezTo>
                <a:cubicBezTo>
                  <a:pt x="98" y="286"/>
                  <a:pt x="111" y="293"/>
                  <a:pt x="123" y="298"/>
                </a:cubicBezTo>
                <a:cubicBezTo>
                  <a:pt x="188" y="321"/>
                  <a:pt x="257" y="348"/>
                  <a:pt x="320" y="372"/>
                </a:cubicBezTo>
                <a:cubicBezTo>
                  <a:pt x="331" y="376"/>
                  <a:pt x="344" y="379"/>
                  <a:pt x="352" y="386"/>
                </a:cubicBezTo>
                <a:cubicBezTo>
                  <a:pt x="287" y="382"/>
                  <a:pt x="215" y="373"/>
                  <a:pt x="148" y="367"/>
                </a:cubicBezTo>
                <a:cubicBezTo>
                  <a:pt x="138" y="361"/>
                  <a:pt x="137" y="341"/>
                  <a:pt x="122" y="342"/>
                </a:cubicBezTo>
                <a:cubicBezTo>
                  <a:pt x="113" y="342"/>
                  <a:pt x="103" y="353"/>
                  <a:pt x="112" y="364"/>
                </a:cubicBezTo>
                <a:cubicBezTo>
                  <a:pt x="109" y="370"/>
                  <a:pt x="101" y="372"/>
                  <a:pt x="103" y="380"/>
                </a:cubicBezTo>
                <a:cubicBezTo>
                  <a:pt x="111" y="409"/>
                  <a:pt x="132" y="387"/>
                  <a:pt x="148" y="375"/>
                </a:cubicBezTo>
                <a:cubicBezTo>
                  <a:pt x="215" y="382"/>
                  <a:pt x="283" y="388"/>
                  <a:pt x="350" y="396"/>
                </a:cubicBezTo>
                <a:cubicBezTo>
                  <a:pt x="311" y="406"/>
                  <a:pt x="267" y="412"/>
                  <a:pt x="217" y="420"/>
                </a:cubicBezTo>
                <a:cubicBezTo>
                  <a:pt x="184" y="426"/>
                  <a:pt x="147" y="432"/>
                  <a:pt x="115" y="437"/>
                </a:cubicBezTo>
                <a:cubicBezTo>
                  <a:pt x="104" y="439"/>
                  <a:pt x="87" y="444"/>
                  <a:pt x="80" y="443"/>
                </a:cubicBezTo>
                <a:cubicBezTo>
                  <a:pt x="71" y="441"/>
                  <a:pt x="62" y="430"/>
                  <a:pt x="54" y="426"/>
                </a:cubicBezTo>
                <a:cubicBezTo>
                  <a:pt x="31" y="412"/>
                  <a:pt x="2" y="413"/>
                  <a:pt x="0" y="441"/>
                </a:cubicBezTo>
                <a:cubicBezTo>
                  <a:pt x="0" y="442"/>
                  <a:pt x="0" y="442"/>
                  <a:pt x="0" y="443"/>
                </a:cubicBezTo>
                <a:cubicBezTo>
                  <a:pt x="3" y="454"/>
                  <a:pt x="8" y="463"/>
                  <a:pt x="20" y="46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07" name="Straight Connector 306"/>
          <p:cNvCxnSpPr/>
          <p:nvPr/>
        </p:nvCxnSpPr>
        <p:spPr bwMode="grayWhite">
          <a:xfrm>
            <a:off x="2341960" y="0"/>
            <a:ext cx="0" cy="6858000"/>
          </a:xfrm>
          <a:prstGeom prst="line">
            <a:avLst/>
          </a:prstGeom>
          <a:ln w="508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Connector 307"/>
          <p:cNvCxnSpPr/>
          <p:nvPr/>
        </p:nvCxnSpPr>
        <p:spPr bwMode="grayWhite">
          <a:xfrm>
            <a:off x="6799660" y="0"/>
            <a:ext cx="0" cy="6858000"/>
          </a:xfrm>
          <a:prstGeom prst="line">
            <a:avLst/>
          </a:prstGeom>
          <a:ln w="508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Freeform 308"/>
          <p:cNvSpPr>
            <a:spLocks/>
          </p:cNvSpPr>
          <p:nvPr/>
        </p:nvSpPr>
        <p:spPr bwMode="white">
          <a:xfrm flipH="1" flipV="1">
            <a:off x="4938674" y="5086462"/>
            <a:ext cx="1889561" cy="1665286"/>
          </a:xfrm>
          <a:custGeom>
            <a:avLst/>
            <a:gdLst>
              <a:gd name="T0" fmla="*/ 86 w 791"/>
              <a:gd name="T1" fmla="*/ 452 h 522"/>
              <a:gd name="T2" fmla="*/ 171 w 791"/>
              <a:gd name="T3" fmla="*/ 492 h 522"/>
              <a:gd name="T4" fmla="*/ 127 w 791"/>
              <a:gd name="T5" fmla="*/ 522 h 522"/>
              <a:gd name="T6" fmla="*/ 357 w 791"/>
              <a:gd name="T7" fmla="*/ 418 h 522"/>
              <a:gd name="T8" fmla="*/ 251 w 791"/>
              <a:gd name="T9" fmla="*/ 522 h 522"/>
              <a:gd name="T10" fmla="*/ 300 w 791"/>
              <a:gd name="T11" fmla="*/ 522 h 522"/>
              <a:gd name="T12" fmla="*/ 352 w 791"/>
              <a:gd name="T13" fmla="*/ 497 h 522"/>
              <a:gd name="T14" fmla="*/ 385 w 791"/>
              <a:gd name="T15" fmla="*/ 440 h 522"/>
              <a:gd name="T16" fmla="*/ 396 w 791"/>
              <a:gd name="T17" fmla="*/ 440 h 522"/>
              <a:gd name="T18" fmla="*/ 422 w 791"/>
              <a:gd name="T19" fmla="*/ 522 h 522"/>
              <a:gd name="T20" fmla="*/ 456 w 791"/>
              <a:gd name="T21" fmla="*/ 522 h 522"/>
              <a:gd name="T22" fmla="*/ 494 w 791"/>
              <a:gd name="T23" fmla="*/ 522 h 522"/>
              <a:gd name="T24" fmla="*/ 564 w 791"/>
              <a:gd name="T25" fmla="*/ 522 h 522"/>
              <a:gd name="T26" fmla="*/ 434 w 791"/>
              <a:gd name="T27" fmla="*/ 415 h 522"/>
              <a:gd name="T28" fmla="*/ 745 w 791"/>
              <a:gd name="T29" fmla="*/ 522 h 522"/>
              <a:gd name="T30" fmla="*/ 438 w 791"/>
              <a:gd name="T31" fmla="*/ 403 h 522"/>
              <a:gd name="T32" fmla="*/ 664 w 791"/>
              <a:gd name="T33" fmla="*/ 445 h 522"/>
              <a:gd name="T34" fmla="*/ 636 w 791"/>
              <a:gd name="T35" fmla="*/ 415 h 522"/>
              <a:gd name="T36" fmla="*/ 576 w 791"/>
              <a:gd name="T37" fmla="*/ 371 h 522"/>
              <a:gd name="T38" fmla="*/ 774 w 791"/>
              <a:gd name="T39" fmla="*/ 331 h 522"/>
              <a:gd name="T40" fmla="*/ 436 w 791"/>
              <a:gd name="T41" fmla="*/ 382 h 522"/>
              <a:gd name="T42" fmla="*/ 659 w 791"/>
              <a:gd name="T43" fmla="*/ 274 h 522"/>
              <a:gd name="T44" fmla="*/ 435 w 791"/>
              <a:gd name="T45" fmla="*/ 373 h 522"/>
              <a:gd name="T46" fmla="*/ 721 w 791"/>
              <a:gd name="T47" fmla="*/ 169 h 522"/>
              <a:gd name="T48" fmla="*/ 640 w 791"/>
              <a:gd name="T49" fmla="*/ 186 h 522"/>
              <a:gd name="T50" fmla="*/ 540 w 791"/>
              <a:gd name="T51" fmla="*/ 200 h 522"/>
              <a:gd name="T52" fmla="*/ 540 w 791"/>
              <a:gd name="T53" fmla="*/ 142 h 522"/>
              <a:gd name="T54" fmla="*/ 506 w 791"/>
              <a:gd name="T55" fmla="*/ 233 h 522"/>
              <a:gd name="T56" fmla="*/ 584 w 791"/>
              <a:gd name="T57" fmla="*/ 57 h 522"/>
              <a:gd name="T58" fmla="*/ 504 w 791"/>
              <a:gd name="T59" fmla="*/ 0 h 522"/>
              <a:gd name="T60" fmla="*/ 491 w 791"/>
              <a:gd name="T61" fmla="*/ 126 h 522"/>
              <a:gd name="T62" fmla="*/ 417 w 791"/>
              <a:gd name="T63" fmla="*/ 205 h 522"/>
              <a:gd name="T64" fmla="*/ 422 w 791"/>
              <a:gd name="T65" fmla="*/ 104 h 522"/>
              <a:gd name="T66" fmla="*/ 409 w 791"/>
              <a:gd name="T67" fmla="*/ 202 h 522"/>
              <a:gd name="T68" fmla="*/ 348 w 791"/>
              <a:gd name="T69" fmla="*/ 71 h 522"/>
              <a:gd name="T70" fmla="*/ 307 w 791"/>
              <a:gd name="T71" fmla="*/ 47 h 522"/>
              <a:gd name="T72" fmla="*/ 370 w 791"/>
              <a:gd name="T73" fmla="*/ 334 h 522"/>
              <a:gd name="T74" fmla="*/ 293 w 791"/>
              <a:gd name="T75" fmla="*/ 138 h 522"/>
              <a:gd name="T76" fmla="*/ 372 w 791"/>
              <a:gd name="T77" fmla="*/ 354 h 522"/>
              <a:gd name="T78" fmla="*/ 200 w 791"/>
              <a:gd name="T79" fmla="*/ 69 h 522"/>
              <a:gd name="T80" fmla="*/ 186 w 791"/>
              <a:gd name="T81" fmla="*/ 150 h 522"/>
              <a:gd name="T82" fmla="*/ 362 w 791"/>
              <a:gd name="T83" fmla="*/ 365 h 522"/>
              <a:gd name="T84" fmla="*/ 161 w 791"/>
              <a:gd name="T85" fmla="*/ 223 h 522"/>
              <a:gd name="T86" fmla="*/ 239 w 791"/>
              <a:gd name="T87" fmla="*/ 288 h 522"/>
              <a:gd name="T88" fmla="*/ 93 w 791"/>
              <a:gd name="T89" fmla="*/ 275 h 522"/>
              <a:gd name="T90" fmla="*/ 29 w 791"/>
              <a:gd name="T91" fmla="*/ 298 h 522"/>
              <a:gd name="T92" fmla="*/ 320 w 791"/>
              <a:gd name="T93" fmla="*/ 372 h 522"/>
              <a:gd name="T94" fmla="*/ 122 w 791"/>
              <a:gd name="T95" fmla="*/ 342 h 522"/>
              <a:gd name="T96" fmla="*/ 148 w 791"/>
              <a:gd name="T97" fmla="*/ 375 h 522"/>
              <a:gd name="T98" fmla="*/ 115 w 791"/>
              <a:gd name="T99" fmla="*/ 437 h 522"/>
              <a:gd name="T100" fmla="*/ 0 w 791"/>
              <a:gd name="T101" fmla="*/ 441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91" h="522">
                <a:moveTo>
                  <a:pt x="20" y="466"/>
                </a:moveTo>
                <a:cubicBezTo>
                  <a:pt x="4" y="484"/>
                  <a:pt x="16" y="509"/>
                  <a:pt x="34" y="510"/>
                </a:cubicBezTo>
                <a:cubicBezTo>
                  <a:pt x="68" y="514"/>
                  <a:pt x="73" y="471"/>
                  <a:pt x="86" y="452"/>
                </a:cubicBezTo>
                <a:cubicBezTo>
                  <a:pt x="175" y="437"/>
                  <a:pt x="263" y="422"/>
                  <a:pt x="353" y="409"/>
                </a:cubicBezTo>
                <a:cubicBezTo>
                  <a:pt x="313" y="430"/>
                  <a:pt x="261" y="451"/>
                  <a:pt x="217" y="471"/>
                </a:cubicBezTo>
                <a:cubicBezTo>
                  <a:pt x="203" y="478"/>
                  <a:pt x="183" y="491"/>
                  <a:pt x="171" y="492"/>
                </a:cubicBezTo>
                <a:cubicBezTo>
                  <a:pt x="155" y="493"/>
                  <a:pt x="142" y="477"/>
                  <a:pt x="124" y="480"/>
                </a:cubicBezTo>
                <a:cubicBezTo>
                  <a:pt x="103" y="485"/>
                  <a:pt x="107" y="519"/>
                  <a:pt x="128" y="518"/>
                </a:cubicBezTo>
                <a:cubicBezTo>
                  <a:pt x="128" y="519"/>
                  <a:pt x="127" y="521"/>
                  <a:pt x="127" y="522"/>
                </a:cubicBezTo>
                <a:cubicBezTo>
                  <a:pt x="168" y="522"/>
                  <a:pt x="168" y="522"/>
                  <a:pt x="168" y="522"/>
                </a:cubicBezTo>
                <a:cubicBezTo>
                  <a:pt x="170" y="514"/>
                  <a:pt x="172" y="506"/>
                  <a:pt x="174" y="500"/>
                </a:cubicBezTo>
                <a:cubicBezTo>
                  <a:pt x="234" y="472"/>
                  <a:pt x="295" y="444"/>
                  <a:pt x="357" y="418"/>
                </a:cubicBezTo>
                <a:cubicBezTo>
                  <a:pt x="343" y="434"/>
                  <a:pt x="324" y="449"/>
                  <a:pt x="306" y="463"/>
                </a:cubicBezTo>
                <a:cubicBezTo>
                  <a:pt x="282" y="483"/>
                  <a:pt x="259" y="502"/>
                  <a:pt x="235" y="522"/>
                </a:cubicBezTo>
                <a:cubicBezTo>
                  <a:pt x="251" y="522"/>
                  <a:pt x="251" y="522"/>
                  <a:pt x="251" y="522"/>
                </a:cubicBezTo>
                <a:cubicBezTo>
                  <a:pt x="290" y="490"/>
                  <a:pt x="328" y="458"/>
                  <a:pt x="363" y="428"/>
                </a:cubicBezTo>
                <a:cubicBezTo>
                  <a:pt x="363" y="436"/>
                  <a:pt x="356" y="443"/>
                  <a:pt x="352" y="449"/>
                </a:cubicBezTo>
                <a:cubicBezTo>
                  <a:pt x="334" y="473"/>
                  <a:pt x="317" y="498"/>
                  <a:pt x="300" y="522"/>
                </a:cubicBezTo>
                <a:cubicBezTo>
                  <a:pt x="309" y="522"/>
                  <a:pt x="309" y="522"/>
                  <a:pt x="309" y="522"/>
                </a:cubicBezTo>
                <a:cubicBezTo>
                  <a:pt x="330" y="492"/>
                  <a:pt x="351" y="462"/>
                  <a:pt x="374" y="433"/>
                </a:cubicBezTo>
                <a:cubicBezTo>
                  <a:pt x="371" y="456"/>
                  <a:pt x="360" y="476"/>
                  <a:pt x="352" y="497"/>
                </a:cubicBezTo>
                <a:cubicBezTo>
                  <a:pt x="348" y="505"/>
                  <a:pt x="345" y="514"/>
                  <a:pt x="342" y="522"/>
                </a:cubicBezTo>
                <a:cubicBezTo>
                  <a:pt x="354" y="522"/>
                  <a:pt x="354" y="522"/>
                  <a:pt x="354" y="522"/>
                </a:cubicBezTo>
                <a:cubicBezTo>
                  <a:pt x="365" y="494"/>
                  <a:pt x="375" y="467"/>
                  <a:pt x="385" y="440"/>
                </a:cubicBezTo>
                <a:cubicBezTo>
                  <a:pt x="384" y="464"/>
                  <a:pt x="381" y="492"/>
                  <a:pt x="379" y="522"/>
                </a:cubicBezTo>
                <a:cubicBezTo>
                  <a:pt x="386" y="522"/>
                  <a:pt x="386" y="522"/>
                  <a:pt x="386" y="522"/>
                </a:cubicBezTo>
                <a:cubicBezTo>
                  <a:pt x="389" y="493"/>
                  <a:pt x="392" y="465"/>
                  <a:pt x="396" y="440"/>
                </a:cubicBezTo>
                <a:cubicBezTo>
                  <a:pt x="405" y="460"/>
                  <a:pt x="405" y="483"/>
                  <a:pt x="409" y="507"/>
                </a:cubicBezTo>
                <a:cubicBezTo>
                  <a:pt x="410" y="512"/>
                  <a:pt x="411" y="517"/>
                  <a:pt x="412" y="522"/>
                </a:cubicBezTo>
                <a:cubicBezTo>
                  <a:pt x="422" y="522"/>
                  <a:pt x="422" y="522"/>
                  <a:pt x="422" y="522"/>
                </a:cubicBezTo>
                <a:cubicBezTo>
                  <a:pt x="418" y="494"/>
                  <a:pt x="413" y="466"/>
                  <a:pt x="409" y="439"/>
                </a:cubicBezTo>
                <a:cubicBezTo>
                  <a:pt x="421" y="461"/>
                  <a:pt x="434" y="492"/>
                  <a:pt x="448" y="522"/>
                </a:cubicBezTo>
                <a:cubicBezTo>
                  <a:pt x="456" y="522"/>
                  <a:pt x="456" y="522"/>
                  <a:pt x="456" y="522"/>
                </a:cubicBezTo>
                <a:cubicBezTo>
                  <a:pt x="443" y="492"/>
                  <a:pt x="429" y="463"/>
                  <a:pt x="417" y="433"/>
                </a:cubicBezTo>
                <a:cubicBezTo>
                  <a:pt x="426" y="435"/>
                  <a:pt x="434" y="448"/>
                  <a:pt x="442" y="457"/>
                </a:cubicBezTo>
                <a:cubicBezTo>
                  <a:pt x="459" y="478"/>
                  <a:pt x="477" y="500"/>
                  <a:pt x="494" y="522"/>
                </a:cubicBezTo>
                <a:cubicBezTo>
                  <a:pt x="507" y="522"/>
                  <a:pt x="507" y="522"/>
                  <a:pt x="507" y="522"/>
                </a:cubicBezTo>
                <a:cubicBezTo>
                  <a:pt x="479" y="488"/>
                  <a:pt x="451" y="455"/>
                  <a:pt x="427" y="426"/>
                </a:cubicBezTo>
                <a:cubicBezTo>
                  <a:pt x="472" y="454"/>
                  <a:pt x="518" y="489"/>
                  <a:pt x="564" y="522"/>
                </a:cubicBezTo>
                <a:cubicBezTo>
                  <a:pt x="578" y="522"/>
                  <a:pt x="578" y="522"/>
                  <a:pt x="578" y="522"/>
                </a:cubicBezTo>
                <a:cubicBezTo>
                  <a:pt x="543" y="497"/>
                  <a:pt x="507" y="470"/>
                  <a:pt x="472" y="445"/>
                </a:cubicBezTo>
                <a:cubicBezTo>
                  <a:pt x="458" y="436"/>
                  <a:pt x="443" y="428"/>
                  <a:pt x="434" y="415"/>
                </a:cubicBezTo>
                <a:cubicBezTo>
                  <a:pt x="523" y="447"/>
                  <a:pt x="611" y="482"/>
                  <a:pt x="700" y="514"/>
                </a:cubicBezTo>
                <a:cubicBezTo>
                  <a:pt x="702" y="516"/>
                  <a:pt x="703" y="519"/>
                  <a:pt x="704" y="522"/>
                </a:cubicBezTo>
                <a:cubicBezTo>
                  <a:pt x="745" y="522"/>
                  <a:pt x="745" y="522"/>
                  <a:pt x="745" y="522"/>
                </a:cubicBezTo>
                <a:cubicBezTo>
                  <a:pt x="749" y="518"/>
                  <a:pt x="753" y="516"/>
                  <a:pt x="753" y="508"/>
                </a:cubicBezTo>
                <a:cubicBezTo>
                  <a:pt x="753" y="481"/>
                  <a:pt x="716" y="496"/>
                  <a:pt x="704" y="507"/>
                </a:cubicBezTo>
                <a:cubicBezTo>
                  <a:pt x="617" y="471"/>
                  <a:pt x="523" y="441"/>
                  <a:pt x="438" y="403"/>
                </a:cubicBezTo>
                <a:cubicBezTo>
                  <a:pt x="478" y="407"/>
                  <a:pt x="539" y="413"/>
                  <a:pt x="585" y="418"/>
                </a:cubicBezTo>
                <a:cubicBezTo>
                  <a:pt x="602" y="419"/>
                  <a:pt x="624" y="419"/>
                  <a:pt x="634" y="423"/>
                </a:cubicBezTo>
                <a:cubicBezTo>
                  <a:pt x="646" y="428"/>
                  <a:pt x="650" y="448"/>
                  <a:pt x="664" y="445"/>
                </a:cubicBezTo>
                <a:cubicBezTo>
                  <a:pt x="673" y="443"/>
                  <a:pt x="678" y="429"/>
                  <a:pt x="668" y="423"/>
                </a:cubicBezTo>
                <a:cubicBezTo>
                  <a:pt x="677" y="416"/>
                  <a:pt x="674" y="402"/>
                  <a:pt x="665" y="399"/>
                </a:cubicBezTo>
                <a:cubicBezTo>
                  <a:pt x="651" y="396"/>
                  <a:pt x="648" y="412"/>
                  <a:pt x="636" y="415"/>
                </a:cubicBezTo>
                <a:cubicBezTo>
                  <a:pt x="626" y="418"/>
                  <a:pt x="604" y="412"/>
                  <a:pt x="587" y="410"/>
                </a:cubicBezTo>
                <a:cubicBezTo>
                  <a:pt x="540" y="405"/>
                  <a:pt x="479" y="401"/>
                  <a:pt x="439" y="396"/>
                </a:cubicBezTo>
                <a:cubicBezTo>
                  <a:pt x="483" y="384"/>
                  <a:pt x="530" y="378"/>
                  <a:pt x="576" y="371"/>
                </a:cubicBezTo>
                <a:cubicBezTo>
                  <a:pt x="623" y="363"/>
                  <a:pt x="670" y="355"/>
                  <a:pt x="715" y="347"/>
                </a:cubicBezTo>
                <a:cubicBezTo>
                  <a:pt x="731" y="354"/>
                  <a:pt x="744" y="378"/>
                  <a:pt x="767" y="376"/>
                </a:cubicBezTo>
                <a:cubicBezTo>
                  <a:pt x="788" y="374"/>
                  <a:pt x="791" y="344"/>
                  <a:pt x="774" y="331"/>
                </a:cubicBezTo>
                <a:cubicBezTo>
                  <a:pt x="784" y="312"/>
                  <a:pt x="773" y="291"/>
                  <a:pt x="751" y="295"/>
                </a:cubicBezTo>
                <a:cubicBezTo>
                  <a:pt x="732" y="299"/>
                  <a:pt x="724" y="326"/>
                  <a:pt x="716" y="337"/>
                </a:cubicBezTo>
                <a:cubicBezTo>
                  <a:pt x="623" y="351"/>
                  <a:pt x="527" y="370"/>
                  <a:pt x="436" y="382"/>
                </a:cubicBezTo>
                <a:cubicBezTo>
                  <a:pt x="494" y="351"/>
                  <a:pt x="559" y="327"/>
                  <a:pt x="618" y="298"/>
                </a:cubicBezTo>
                <a:cubicBezTo>
                  <a:pt x="635" y="308"/>
                  <a:pt x="677" y="321"/>
                  <a:pt x="676" y="291"/>
                </a:cubicBezTo>
                <a:cubicBezTo>
                  <a:pt x="675" y="281"/>
                  <a:pt x="669" y="277"/>
                  <a:pt x="659" y="274"/>
                </a:cubicBezTo>
                <a:cubicBezTo>
                  <a:pt x="666" y="258"/>
                  <a:pt x="656" y="246"/>
                  <a:pt x="645" y="245"/>
                </a:cubicBezTo>
                <a:cubicBezTo>
                  <a:pt x="622" y="243"/>
                  <a:pt x="620" y="274"/>
                  <a:pt x="614" y="292"/>
                </a:cubicBezTo>
                <a:cubicBezTo>
                  <a:pt x="554" y="319"/>
                  <a:pt x="494" y="345"/>
                  <a:pt x="435" y="373"/>
                </a:cubicBezTo>
                <a:cubicBezTo>
                  <a:pt x="434" y="368"/>
                  <a:pt x="441" y="365"/>
                  <a:pt x="444" y="363"/>
                </a:cubicBezTo>
                <a:cubicBezTo>
                  <a:pt x="510" y="309"/>
                  <a:pt x="580" y="250"/>
                  <a:pt x="647" y="197"/>
                </a:cubicBezTo>
                <a:cubicBezTo>
                  <a:pt x="680" y="202"/>
                  <a:pt x="726" y="205"/>
                  <a:pt x="721" y="169"/>
                </a:cubicBezTo>
                <a:cubicBezTo>
                  <a:pt x="719" y="156"/>
                  <a:pt x="707" y="147"/>
                  <a:pt x="691" y="150"/>
                </a:cubicBezTo>
                <a:cubicBezTo>
                  <a:pt x="692" y="132"/>
                  <a:pt x="685" y="120"/>
                  <a:pt x="673" y="117"/>
                </a:cubicBezTo>
                <a:cubicBezTo>
                  <a:pt x="640" y="111"/>
                  <a:pt x="635" y="153"/>
                  <a:pt x="640" y="186"/>
                </a:cubicBezTo>
                <a:cubicBezTo>
                  <a:pt x="570" y="247"/>
                  <a:pt x="498" y="306"/>
                  <a:pt x="425" y="364"/>
                </a:cubicBezTo>
                <a:cubicBezTo>
                  <a:pt x="425" y="356"/>
                  <a:pt x="432" y="350"/>
                  <a:pt x="436" y="343"/>
                </a:cubicBezTo>
                <a:cubicBezTo>
                  <a:pt x="470" y="297"/>
                  <a:pt x="506" y="247"/>
                  <a:pt x="540" y="200"/>
                </a:cubicBezTo>
                <a:cubicBezTo>
                  <a:pt x="561" y="199"/>
                  <a:pt x="591" y="201"/>
                  <a:pt x="595" y="183"/>
                </a:cubicBezTo>
                <a:cubicBezTo>
                  <a:pt x="597" y="170"/>
                  <a:pt x="589" y="158"/>
                  <a:pt x="570" y="160"/>
                </a:cubicBezTo>
                <a:cubicBezTo>
                  <a:pt x="571" y="143"/>
                  <a:pt x="554" y="131"/>
                  <a:pt x="540" y="142"/>
                </a:cubicBezTo>
                <a:cubicBezTo>
                  <a:pt x="533" y="147"/>
                  <a:pt x="532" y="154"/>
                  <a:pt x="532" y="163"/>
                </a:cubicBezTo>
                <a:cubicBezTo>
                  <a:pt x="532" y="171"/>
                  <a:pt x="536" y="182"/>
                  <a:pt x="534" y="192"/>
                </a:cubicBezTo>
                <a:cubicBezTo>
                  <a:pt x="533" y="203"/>
                  <a:pt x="514" y="222"/>
                  <a:pt x="506" y="233"/>
                </a:cubicBezTo>
                <a:cubicBezTo>
                  <a:pt x="480" y="270"/>
                  <a:pt x="441" y="323"/>
                  <a:pt x="418" y="356"/>
                </a:cubicBezTo>
                <a:cubicBezTo>
                  <a:pt x="446" y="270"/>
                  <a:pt x="483" y="184"/>
                  <a:pt x="514" y="96"/>
                </a:cubicBezTo>
                <a:cubicBezTo>
                  <a:pt x="536" y="85"/>
                  <a:pt x="578" y="83"/>
                  <a:pt x="584" y="57"/>
                </a:cubicBezTo>
                <a:cubicBezTo>
                  <a:pt x="590" y="29"/>
                  <a:pt x="562" y="12"/>
                  <a:pt x="537" y="26"/>
                </a:cubicBezTo>
                <a:cubicBezTo>
                  <a:pt x="536" y="10"/>
                  <a:pt x="525" y="4"/>
                  <a:pt x="512" y="0"/>
                </a:cubicBezTo>
                <a:cubicBezTo>
                  <a:pt x="510" y="0"/>
                  <a:pt x="507" y="0"/>
                  <a:pt x="504" y="0"/>
                </a:cubicBezTo>
                <a:cubicBezTo>
                  <a:pt x="495" y="5"/>
                  <a:pt x="485" y="9"/>
                  <a:pt x="482" y="18"/>
                </a:cubicBezTo>
                <a:cubicBezTo>
                  <a:pt x="471" y="51"/>
                  <a:pt x="502" y="72"/>
                  <a:pt x="503" y="94"/>
                </a:cubicBezTo>
                <a:cubicBezTo>
                  <a:pt x="503" y="102"/>
                  <a:pt x="495" y="116"/>
                  <a:pt x="491" y="126"/>
                </a:cubicBezTo>
                <a:cubicBezTo>
                  <a:pt x="462" y="203"/>
                  <a:pt x="436" y="279"/>
                  <a:pt x="406" y="352"/>
                </a:cubicBezTo>
                <a:cubicBezTo>
                  <a:pt x="399" y="348"/>
                  <a:pt x="404" y="338"/>
                  <a:pt x="405" y="331"/>
                </a:cubicBezTo>
                <a:cubicBezTo>
                  <a:pt x="409" y="290"/>
                  <a:pt x="413" y="246"/>
                  <a:pt x="417" y="205"/>
                </a:cubicBezTo>
                <a:cubicBezTo>
                  <a:pt x="419" y="188"/>
                  <a:pt x="418" y="165"/>
                  <a:pt x="422" y="154"/>
                </a:cubicBezTo>
                <a:cubicBezTo>
                  <a:pt x="428" y="137"/>
                  <a:pt x="455" y="135"/>
                  <a:pt x="456" y="115"/>
                </a:cubicBezTo>
                <a:cubicBezTo>
                  <a:pt x="457" y="95"/>
                  <a:pt x="429" y="89"/>
                  <a:pt x="422" y="104"/>
                </a:cubicBezTo>
                <a:cubicBezTo>
                  <a:pt x="416" y="89"/>
                  <a:pt x="387" y="90"/>
                  <a:pt x="385" y="111"/>
                </a:cubicBezTo>
                <a:cubicBezTo>
                  <a:pt x="384" y="133"/>
                  <a:pt x="410" y="136"/>
                  <a:pt x="414" y="154"/>
                </a:cubicBezTo>
                <a:cubicBezTo>
                  <a:pt x="417" y="165"/>
                  <a:pt x="411" y="186"/>
                  <a:pt x="409" y="202"/>
                </a:cubicBezTo>
                <a:cubicBezTo>
                  <a:pt x="404" y="253"/>
                  <a:pt x="400" y="305"/>
                  <a:pt x="396" y="350"/>
                </a:cubicBezTo>
                <a:cubicBezTo>
                  <a:pt x="381" y="283"/>
                  <a:pt x="367" y="182"/>
                  <a:pt x="354" y="107"/>
                </a:cubicBezTo>
                <a:cubicBezTo>
                  <a:pt x="352" y="94"/>
                  <a:pt x="347" y="80"/>
                  <a:pt x="348" y="71"/>
                </a:cubicBezTo>
                <a:cubicBezTo>
                  <a:pt x="349" y="58"/>
                  <a:pt x="363" y="50"/>
                  <a:pt x="359" y="36"/>
                </a:cubicBezTo>
                <a:cubicBezTo>
                  <a:pt x="356" y="22"/>
                  <a:pt x="333" y="24"/>
                  <a:pt x="331" y="37"/>
                </a:cubicBezTo>
                <a:cubicBezTo>
                  <a:pt x="319" y="31"/>
                  <a:pt x="308" y="39"/>
                  <a:pt x="307" y="47"/>
                </a:cubicBezTo>
                <a:cubicBezTo>
                  <a:pt x="305" y="64"/>
                  <a:pt x="326" y="68"/>
                  <a:pt x="338" y="73"/>
                </a:cubicBezTo>
                <a:cubicBezTo>
                  <a:pt x="352" y="167"/>
                  <a:pt x="372" y="262"/>
                  <a:pt x="383" y="354"/>
                </a:cubicBezTo>
                <a:cubicBezTo>
                  <a:pt x="376" y="351"/>
                  <a:pt x="373" y="341"/>
                  <a:pt x="370" y="334"/>
                </a:cubicBezTo>
                <a:cubicBezTo>
                  <a:pt x="352" y="295"/>
                  <a:pt x="335" y="256"/>
                  <a:pt x="318" y="216"/>
                </a:cubicBezTo>
                <a:cubicBezTo>
                  <a:pt x="311" y="202"/>
                  <a:pt x="297" y="180"/>
                  <a:pt x="297" y="169"/>
                </a:cubicBezTo>
                <a:cubicBezTo>
                  <a:pt x="296" y="158"/>
                  <a:pt x="308" y="140"/>
                  <a:pt x="293" y="138"/>
                </a:cubicBezTo>
                <a:cubicBezTo>
                  <a:pt x="284" y="137"/>
                  <a:pt x="282" y="141"/>
                  <a:pt x="280" y="149"/>
                </a:cubicBezTo>
                <a:cubicBezTo>
                  <a:pt x="249" y="145"/>
                  <a:pt x="269" y="178"/>
                  <a:pt x="290" y="175"/>
                </a:cubicBezTo>
                <a:cubicBezTo>
                  <a:pt x="318" y="234"/>
                  <a:pt x="344" y="295"/>
                  <a:pt x="372" y="354"/>
                </a:cubicBezTo>
                <a:cubicBezTo>
                  <a:pt x="368" y="354"/>
                  <a:pt x="364" y="349"/>
                  <a:pt x="362" y="346"/>
                </a:cubicBezTo>
                <a:cubicBezTo>
                  <a:pt x="306" y="279"/>
                  <a:pt x="251" y="208"/>
                  <a:pt x="196" y="142"/>
                </a:cubicBezTo>
                <a:cubicBezTo>
                  <a:pt x="197" y="117"/>
                  <a:pt x="210" y="92"/>
                  <a:pt x="200" y="69"/>
                </a:cubicBezTo>
                <a:cubicBezTo>
                  <a:pt x="189" y="45"/>
                  <a:pt x="142" y="50"/>
                  <a:pt x="146" y="87"/>
                </a:cubicBezTo>
                <a:cubicBezTo>
                  <a:pt x="106" y="75"/>
                  <a:pt x="95" y="124"/>
                  <a:pt x="120" y="139"/>
                </a:cubicBezTo>
                <a:cubicBezTo>
                  <a:pt x="139" y="151"/>
                  <a:pt x="164" y="142"/>
                  <a:pt x="186" y="150"/>
                </a:cubicBezTo>
                <a:cubicBezTo>
                  <a:pt x="193" y="152"/>
                  <a:pt x="202" y="166"/>
                  <a:pt x="209" y="175"/>
                </a:cubicBezTo>
                <a:cubicBezTo>
                  <a:pt x="254" y="230"/>
                  <a:pt x="298" y="285"/>
                  <a:pt x="342" y="338"/>
                </a:cubicBezTo>
                <a:cubicBezTo>
                  <a:pt x="350" y="347"/>
                  <a:pt x="360" y="354"/>
                  <a:pt x="362" y="365"/>
                </a:cubicBezTo>
                <a:cubicBezTo>
                  <a:pt x="308" y="330"/>
                  <a:pt x="257" y="292"/>
                  <a:pt x="205" y="254"/>
                </a:cubicBezTo>
                <a:cubicBezTo>
                  <a:pt x="201" y="235"/>
                  <a:pt x="207" y="204"/>
                  <a:pt x="191" y="197"/>
                </a:cubicBezTo>
                <a:cubicBezTo>
                  <a:pt x="175" y="190"/>
                  <a:pt x="157" y="200"/>
                  <a:pt x="161" y="223"/>
                </a:cubicBezTo>
                <a:cubicBezTo>
                  <a:pt x="134" y="221"/>
                  <a:pt x="131" y="257"/>
                  <a:pt x="150" y="264"/>
                </a:cubicBezTo>
                <a:cubicBezTo>
                  <a:pt x="165" y="269"/>
                  <a:pt x="185" y="259"/>
                  <a:pt x="199" y="261"/>
                </a:cubicBezTo>
                <a:cubicBezTo>
                  <a:pt x="209" y="263"/>
                  <a:pt x="228" y="281"/>
                  <a:pt x="239" y="288"/>
                </a:cubicBezTo>
                <a:cubicBezTo>
                  <a:pt x="272" y="312"/>
                  <a:pt x="307" y="336"/>
                  <a:pt x="338" y="359"/>
                </a:cubicBezTo>
                <a:cubicBezTo>
                  <a:pt x="345" y="364"/>
                  <a:pt x="353" y="368"/>
                  <a:pt x="355" y="375"/>
                </a:cubicBezTo>
                <a:cubicBezTo>
                  <a:pt x="268" y="341"/>
                  <a:pt x="180" y="309"/>
                  <a:pt x="93" y="275"/>
                </a:cubicBezTo>
                <a:cubicBezTo>
                  <a:pt x="86" y="255"/>
                  <a:pt x="86" y="221"/>
                  <a:pt x="65" y="216"/>
                </a:cubicBezTo>
                <a:cubicBezTo>
                  <a:pt x="45" y="212"/>
                  <a:pt x="30" y="230"/>
                  <a:pt x="38" y="252"/>
                </a:cubicBezTo>
                <a:cubicBezTo>
                  <a:pt x="12" y="253"/>
                  <a:pt x="9" y="290"/>
                  <a:pt x="29" y="298"/>
                </a:cubicBezTo>
                <a:cubicBezTo>
                  <a:pt x="50" y="306"/>
                  <a:pt x="74" y="286"/>
                  <a:pt x="90" y="286"/>
                </a:cubicBezTo>
                <a:cubicBezTo>
                  <a:pt x="98" y="286"/>
                  <a:pt x="111" y="293"/>
                  <a:pt x="123" y="298"/>
                </a:cubicBezTo>
                <a:cubicBezTo>
                  <a:pt x="188" y="321"/>
                  <a:pt x="257" y="348"/>
                  <a:pt x="320" y="372"/>
                </a:cubicBezTo>
                <a:cubicBezTo>
                  <a:pt x="331" y="376"/>
                  <a:pt x="344" y="379"/>
                  <a:pt x="352" y="386"/>
                </a:cubicBezTo>
                <a:cubicBezTo>
                  <a:pt x="287" y="382"/>
                  <a:pt x="215" y="373"/>
                  <a:pt x="148" y="367"/>
                </a:cubicBezTo>
                <a:cubicBezTo>
                  <a:pt x="138" y="361"/>
                  <a:pt x="137" y="341"/>
                  <a:pt x="122" y="342"/>
                </a:cubicBezTo>
                <a:cubicBezTo>
                  <a:pt x="113" y="342"/>
                  <a:pt x="103" y="353"/>
                  <a:pt x="112" y="364"/>
                </a:cubicBezTo>
                <a:cubicBezTo>
                  <a:pt x="109" y="370"/>
                  <a:pt x="101" y="372"/>
                  <a:pt x="103" y="380"/>
                </a:cubicBezTo>
                <a:cubicBezTo>
                  <a:pt x="111" y="409"/>
                  <a:pt x="132" y="387"/>
                  <a:pt x="148" y="375"/>
                </a:cubicBezTo>
                <a:cubicBezTo>
                  <a:pt x="215" y="382"/>
                  <a:pt x="283" y="388"/>
                  <a:pt x="350" y="396"/>
                </a:cubicBezTo>
                <a:cubicBezTo>
                  <a:pt x="311" y="406"/>
                  <a:pt x="267" y="412"/>
                  <a:pt x="217" y="420"/>
                </a:cubicBezTo>
                <a:cubicBezTo>
                  <a:pt x="184" y="426"/>
                  <a:pt x="147" y="432"/>
                  <a:pt x="115" y="437"/>
                </a:cubicBezTo>
                <a:cubicBezTo>
                  <a:pt x="104" y="439"/>
                  <a:pt x="87" y="444"/>
                  <a:pt x="80" y="443"/>
                </a:cubicBezTo>
                <a:cubicBezTo>
                  <a:pt x="71" y="441"/>
                  <a:pt x="62" y="430"/>
                  <a:pt x="54" y="426"/>
                </a:cubicBezTo>
                <a:cubicBezTo>
                  <a:pt x="31" y="412"/>
                  <a:pt x="2" y="413"/>
                  <a:pt x="0" y="441"/>
                </a:cubicBezTo>
                <a:cubicBezTo>
                  <a:pt x="0" y="442"/>
                  <a:pt x="0" y="442"/>
                  <a:pt x="0" y="443"/>
                </a:cubicBezTo>
                <a:cubicBezTo>
                  <a:pt x="3" y="454"/>
                  <a:pt x="8" y="463"/>
                  <a:pt x="20" y="46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0" name="Freeform 5"/>
          <p:cNvSpPr>
            <a:spLocks/>
          </p:cNvSpPr>
          <p:nvPr/>
        </p:nvSpPr>
        <p:spPr bwMode="grayWhite">
          <a:xfrm>
            <a:off x="1899410" y="1095829"/>
            <a:ext cx="5342799" cy="4666342"/>
          </a:xfrm>
          <a:custGeom>
            <a:avLst/>
            <a:gdLst>
              <a:gd name="T0" fmla="*/ 0 w 2230"/>
              <a:gd name="T1" fmla="*/ 730 h 1460"/>
              <a:gd name="T2" fmla="*/ 96 w 2230"/>
              <a:gd name="T3" fmla="*/ 882 h 1460"/>
              <a:gd name="T4" fmla="*/ 159 w 2230"/>
              <a:gd name="T5" fmla="*/ 1384 h 1460"/>
              <a:gd name="T6" fmla="*/ 429 w 2230"/>
              <a:gd name="T7" fmla="*/ 1445 h 1460"/>
              <a:gd name="T8" fmla="*/ 1115 w 2230"/>
              <a:gd name="T9" fmla="*/ 1442 h 1460"/>
              <a:gd name="T10" fmla="*/ 1802 w 2230"/>
              <a:gd name="T11" fmla="*/ 1445 h 1460"/>
              <a:gd name="T12" fmla="*/ 2072 w 2230"/>
              <a:gd name="T13" fmla="*/ 1384 h 1460"/>
              <a:gd name="T14" fmla="*/ 2135 w 2230"/>
              <a:gd name="T15" fmla="*/ 882 h 1460"/>
              <a:gd name="T16" fmla="*/ 2230 w 2230"/>
              <a:gd name="T17" fmla="*/ 730 h 1460"/>
              <a:gd name="T18" fmla="*/ 2135 w 2230"/>
              <a:gd name="T19" fmla="*/ 578 h 1460"/>
              <a:gd name="T20" fmla="*/ 2072 w 2230"/>
              <a:gd name="T21" fmla="*/ 76 h 1460"/>
              <a:gd name="T22" fmla="*/ 1802 w 2230"/>
              <a:gd name="T23" fmla="*/ 16 h 1460"/>
              <a:gd name="T24" fmla="*/ 1115 w 2230"/>
              <a:gd name="T25" fmla="*/ 19 h 1460"/>
              <a:gd name="T26" fmla="*/ 429 w 2230"/>
              <a:gd name="T27" fmla="*/ 16 h 1460"/>
              <a:gd name="T28" fmla="*/ 159 w 2230"/>
              <a:gd name="T29" fmla="*/ 76 h 1460"/>
              <a:gd name="T30" fmla="*/ 96 w 2230"/>
              <a:gd name="T31" fmla="*/ 578 h 1460"/>
              <a:gd name="T32" fmla="*/ 0 w 2230"/>
              <a:gd name="T33" fmla="*/ 730 h 14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30" h="1460">
                <a:moveTo>
                  <a:pt x="0" y="730"/>
                </a:moveTo>
                <a:cubicBezTo>
                  <a:pt x="19" y="735"/>
                  <a:pt x="117" y="768"/>
                  <a:pt x="96" y="882"/>
                </a:cubicBezTo>
                <a:cubicBezTo>
                  <a:pt x="58" y="1084"/>
                  <a:pt x="16" y="1254"/>
                  <a:pt x="159" y="1384"/>
                </a:cubicBezTo>
                <a:cubicBezTo>
                  <a:pt x="224" y="1444"/>
                  <a:pt x="325" y="1460"/>
                  <a:pt x="429" y="1445"/>
                </a:cubicBezTo>
                <a:cubicBezTo>
                  <a:pt x="608" y="1417"/>
                  <a:pt x="1000" y="1261"/>
                  <a:pt x="1115" y="1442"/>
                </a:cubicBezTo>
                <a:cubicBezTo>
                  <a:pt x="1231" y="1261"/>
                  <a:pt x="1622" y="1417"/>
                  <a:pt x="1802" y="1445"/>
                </a:cubicBezTo>
                <a:cubicBezTo>
                  <a:pt x="1906" y="1460"/>
                  <a:pt x="2007" y="1444"/>
                  <a:pt x="2072" y="1384"/>
                </a:cubicBezTo>
                <a:cubicBezTo>
                  <a:pt x="2215" y="1254"/>
                  <a:pt x="2172" y="1084"/>
                  <a:pt x="2135" y="882"/>
                </a:cubicBezTo>
                <a:cubicBezTo>
                  <a:pt x="2114" y="768"/>
                  <a:pt x="2211" y="735"/>
                  <a:pt x="2230" y="730"/>
                </a:cubicBezTo>
                <a:cubicBezTo>
                  <a:pt x="2211" y="725"/>
                  <a:pt x="2114" y="692"/>
                  <a:pt x="2135" y="578"/>
                </a:cubicBezTo>
                <a:cubicBezTo>
                  <a:pt x="2172" y="377"/>
                  <a:pt x="2215" y="206"/>
                  <a:pt x="2072" y="76"/>
                </a:cubicBezTo>
                <a:cubicBezTo>
                  <a:pt x="2007" y="17"/>
                  <a:pt x="1906" y="0"/>
                  <a:pt x="1802" y="16"/>
                </a:cubicBezTo>
                <a:cubicBezTo>
                  <a:pt x="1622" y="43"/>
                  <a:pt x="1231" y="199"/>
                  <a:pt x="1115" y="19"/>
                </a:cubicBezTo>
                <a:cubicBezTo>
                  <a:pt x="1000" y="199"/>
                  <a:pt x="608" y="43"/>
                  <a:pt x="429" y="16"/>
                </a:cubicBezTo>
                <a:cubicBezTo>
                  <a:pt x="325" y="0"/>
                  <a:pt x="224" y="17"/>
                  <a:pt x="159" y="76"/>
                </a:cubicBezTo>
                <a:cubicBezTo>
                  <a:pt x="16" y="206"/>
                  <a:pt x="58" y="377"/>
                  <a:pt x="96" y="578"/>
                </a:cubicBezTo>
                <a:cubicBezTo>
                  <a:pt x="117" y="692"/>
                  <a:pt x="19" y="725"/>
                  <a:pt x="0" y="730"/>
                </a:cubicBezTo>
                <a:close/>
              </a:path>
            </a:pathLst>
          </a:custGeom>
          <a:solidFill>
            <a:srgbClr val="F03F46"/>
          </a:solidFill>
          <a:ln w="5080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62566" y="-1101323"/>
            <a:ext cx="10218788" cy="81951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7515" y="1789223"/>
            <a:ext cx="4288971" cy="1828800"/>
          </a:xfrm>
        </p:spPr>
        <p:txBody>
          <a:bodyPr anchor="b">
            <a:normAutofit/>
          </a:bodyPr>
          <a:lstStyle>
            <a:lvl1pPr algn="ctr"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7515" y="3747178"/>
            <a:ext cx="4288971" cy="1097280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05613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6"/>
          <p:cNvGrpSpPr/>
          <p:nvPr/>
        </p:nvGrpSpPr>
        <p:grpSpPr bwMode="hidden">
          <a:xfrm>
            <a:off x="-2381" y="-1587"/>
            <a:ext cx="9147572" cy="6862762"/>
            <a:chOff x="-3175" y="-1587"/>
            <a:chExt cx="12196763" cy="6862762"/>
          </a:xfrm>
        </p:grpSpPr>
        <p:sp>
          <p:nvSpPr>
            <p:cNvPr id="148" name="Freeform 5"/>
            <p:cNvSpPr>
              <a:spLocks noEditPoints="1"/>
            </p:cNvSpPr>
            <p:nvPr/>
          </p:nvSpPr>
          <p:spPr bwMode="hidden">
            <a:xfrm>
              <a:off x="1516063" y="-1587"/>
              <a:ext cx="1025525" cy="6862762"/>
            </a:xfrm>
            <a:custGeom>
              <a:avLst/>
              <a:gdLst>
                <a:gd name="T0" fmla="*/ 131 w 323"/>
                <a:gd name="T1" fmla="*/ 183 h 2159"/>
                <a:gd name="T2" fmla="*/ 21 w 323"/>
                <a:gd name="T3" fmla="*/ 305 h 2159"/>
                <a:gd name="T4" fmla="*/ 12 w 323"/>
                <a:gd name="T5" fmla="*/ 390 h 2159"/>
                <a:gd name="T6" fmla="*/ 125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4 w 323"/>
                <a:gd name="T15" fmla="*/ 968 h 2159"/>
                <a:gd name="T16" fmla="*/ 37 w 323"/>
                <a:gd name="T17" fmla="*/ 1147 h 2159"/>
                <a:gd name="T18" fmla="*/ 8 w 323"/>
                <a:gd name="T19" fmla="*/ 1245 h 2159"/>
                <a:gd name="T20" fmla="*/ 125 w 323"/>
                <a:gd name="T21" fmla="*/ 1369 h 2159"/>
                <a:gd name="T22" fmla="*/ 113 w 323"/>
                <a:gd name="T23" fmla="*/ 1501 h 2159"/>
                <a:gd name="T24" fmla="*/ 1 w 323"/>
                <a:gd name="T25" fmla="*/ 1656 h 2159"/>
                <a:gd name="T26" fmla="*/ 26 w 323"/>
                <a:gd name="T27" fmla="*/ 1702 h 2159"/>
                <a:gd name="T28" fmla="*/ 151 w 323"/>
                <a:gd name="T29" fmla="*/ 1855 h 2159"/>
                <a:gd name="T30" fmla="*/ 37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4 w 323"/>
                <a:gd name="T41" fmla="*/ 1995 h 2159"/>
                <a:gd name="T42" fmla="*/ 289 w 323"/>
                <a:gd name="T43" fmla="*/ 2131 h 2159"/>
                <a:gd name="T44" fmla="*/ 309 w 323"/>
                <a:gd name="T45" fmla="*/ 2122 h 2159"/>
                <a:gd name="T46" fmla="*/ 323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3 w 323"/>
                <a:gd name="T53" fmla="*/ 1640 h 2159"/>
                <a:gd name="T54" fmla="*/ 202 w 323"/>
                <a:gd name="T55" fmla="*/ 1486 h 2159"/>
                <a:gd name="T56" fmla="*/ 297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3 w 323"/>
                <a:gd name="T79" fmla="*/ 16 h 2159"/>
                <a:gd name="T80" fmla="*/ 193 w 323"/>
                <a:gd name="T81" fmla="*/ 1493 h 2159"/>
                <a:gd name="T82" fmla="*/ 290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7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9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6 w 323"/>
                <a:gd name="T119" fmla="*/ 329 h 2159"/>
                <a:gd name="T120" fmla="*/ 190 w 323"/>
                <a:gd name="T121" fmla="*/ 505 h 2159"/>
                <a:gd name="T122" fmla="*/ 134 w 323"/>
                <a:gd name="T123" fmla="*/ 499 h 2159"/>
                <a:gd name="T124" fmla="*/ 34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5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7" y="215"/>
                    <a:pt x="89" y="230"/>
                    <a:pt x="72" y="246"/>
                  </a:cubicBezTo>
                  <a:cubicBezTo>
                    <a:pt x="56" y="262"/>
                    <a:pt x="39" y="279"/>
                    <a:pt x="25" y="298"/>
                  </a:cubicBezTo>
                  <a:cubicBezTo>
                    <a:pt x="24" y="300"/>
                    <a:pt x="22" y="302"/>
                    <a:pt x="21" y="305"/>
                  </a:cubicBezTo>
                  <a:cubicBezTo>
                    <a:pt x="19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2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3" y="404"/>
                    <a:pt x="26" y="408"/>
                  </a:cubicBezTo>
                  <a:cubicBezTo>
                    <a:pt x="42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5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1" y="564"/>
                    <a:pt x="151" y="564"/>
                    <a:pt x="151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7" y="648"/>
                    <a:pt x="89" y="663"/>
                    <a:pt x="72" y="679"/>
                  </a:cubicBezTo>
                  <a:cubicBezTo>
                    <a:pt x="56" y="695"/>
                    <a:pt x="39" y="711"/>
                    <a:pt x="25" y="730"/>
                  </a:cubicBezTo>
                  <a:cubicBezTo>
                    <a:pt x="24" y="733"/>
                    <a:pt x="22" y="735"/>
                    <a:pt x="21" y="737"/>
                  </a:cubicBezTo>
                  <a:cubicBezTo>
                    <a:pt x="19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2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3" y="837"/>
                    <a:pt x="26" y="841"/>
                  </a:cubicBezTo>
                  <a:cubicBezTo>
                    <a:pt x="42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5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1" y="993"/>
                    <a:pt x="151" y="993"/>
                    <a:pt x="151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7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2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4" y="1267"/>
                    <a:pt x="26" y="1270"/>
                  </a:cubicBezTo>
                  <a:cubicBezTo>
                    <a:pt x="42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5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1" y="1415"/>
                    <a:pt x="151" y="1425"/>
                  </a:cubicBezTo>
                  <a:cubicBezTo>
                    <a:pt x="151" y="1425"/>
                    <a:pt x="151" y="1425"/>
                    <a:pt x="151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2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2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5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8" y="1837"/>
                    <a:pt x="150" y="1846"/>
                    <a:pt x="151" y="1855"/>
                  </a:cubicBezTo>
                  <a:cubicBezTo>
                    <a:pt x="151" y="1855"/>
                    <a:pt x="151" y="1855"/>
                    <a:pt x="151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8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7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2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1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5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5" y="2093"/>
                    <a:pt x="14" y="2089"/>
                  </a:cubicBezTo>
                  <a:cubicBezTo>
                    <a:pt x="13" y="2068"/>
                    <a:pt x="21" y="2048"/>
                    <a:pt x="34" y="2030"/>
                  </a:cubicBezTo>
                  <a:cubicBezTo>
                    <a:pt x="47" y="2012"/>
                    <a:pt x="63" y="1997"/>
                    <a:pt x="80" y="1981"/>
                  </a:cubicBezTo>
                  <a:cubicBezTo>
                    <a:pt x="97" y="1965"/>
                    <a:pt x="115" y="1949"/>
                    <a:pt x="130" y="1931"/>
                  </a:cubicBezTo>
                  <a:cubicBezTo>
                    <a:pt x="138" y="1922"/>
                    <a:pt x="146" y="1912"/>
                    <a:pt x="151" y="1900"/>
                  </a:cubicBezTo>
                  <a:cubicBezTo>
                    <a:pt x="157" y="1889"/>
                    <a:pt x="162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9" y="1907"/>
                    <a:pt x="186" y="1916"/>
                    <a:pt x="193" y="1925"/>
                  </a:cubicBezTo>
                  <a:cubicBezTo>
                    <a:pt x="208" y="1943"/>
                    <a:pt x="226" y="1958"/>
                    <a:pt x="242" y="1974"/>
                  </a:cubicBezTo>
                  <a:cubicBezTo>
                    <a:pt x="243" y="1975"/>
                    <a:pt x="243" y="1975"/>
                    <a:pt x="243" y="1975"/>
                  </a:cubicBezTo>
                  <a:cubicBezTo>
                    <a:pt x="250" y="1982"/>
                    <a:pt x="257" y="1988"/>
                    <a:pt x="264" y="1995"/>
                  </a:cubicBezTo>
                  <a:cubicBezTo>
                    <a:pt x="273" y="2004"/>
                    <a:pt x="282" y="2014"/>
                    <a:pt x="290" y="2025"/>
                  </a:cubicBezTo>
                  <a:cubicBezTo>
                    <a:pt x="296" y="2035"/>
                    <a:pt x="302" y="2045"/>
                    <a:pt x="306" y="2056"/>
                  </a:cubicBezTo>
                  <a:cubicBezTo>
                    <a:pt x="309" y="2067"/>
                    <a:pt x="311" y="2078"/>
                    <a:pt x="310" y="2090"/>
                  </a:cubicBezTo>
                  <a:cubicBezTo>
                    <a:pt x="309" y="2096"/>
                    <a:pt x="308" y="2102"/>
                    <a:pt x="306" y="2108"/>
                  </a:cubicBezTo>
                  <a:cubicBezTo>
                    <a:pt x="301" y="2116"/>
                    <a:pt x="295" y="2124"/>
                    <a:pt x="289" y="2131"/>
                  </a:cubicBezTo>
                  <a:cubicBezTo>
                    <a:pt x="280" y="2141"/>
                    <a:pt x="271" y="2150"/>
                    <a:pt x="261" y="2159"/>
                  </a:cubicBezTo>
                  <a:cubicBezTo>
                    <a:pt x="277" y="2159"/>
                    <a:pt x="277" y="2159"/>
                    <a:pt x="277" y="2159"/>
                  </a:cubicBezTo>
                  <a:cubicBezTo>
                    <a:pt x="284" y="2152"/>
                    <a:pt x="290" y="2145"/>
                    <a:pt x="297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10" y="2122"/>
                    <a:pt x="310" y="2121"/>
                    <a:pt x="310" y="2120"/>
                  </a:cubicBezTo>
                  <a:cubicBezTo>
                    <a:pt x="313" y="2116"/>
                    <a:pt x="316" y="2112"/>
                    <a:pt x="318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2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3" y="2071"/>
                  </a:cubicBezTo>
                  <a:cubicBezTo>
                    <a:pt x="322" y="2070"/>
                    <a:pt x="322" y="2069"/>
                    <a:pt x="322" y="2068"/>
                  </a:cubicBezTo>
                  <a:cubicBezTo>
                    <a:pt x="320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7" y="1843"/>
                    <a:pt x="181" y="1833"/>
                  </a:cubicBezTo>
                  <a:cubicBezTo>
                    <a:pt x="186" y="1824"/>
                    <a:pt x="192" y="1815"/>
                    <a:pt x="199" y="1806"/>
                  </a:cubicBezTo>
                  <a:cubicBezTo>
                    <a:pt x="213" y="1789"/>
                    <a:pt x="230" y="1773"/>
                    <a:pt x="246" y="1757"/>
                  </a:cubicBezTo>
                  <a:cubicBezTo>
                    <a:pt x="263" y="1741"/>
                    <a:pt x="281" y="1726"/>
                    <a:pt x="297" y="1708"/>
                  </a:cubicBezTo>
                  <a:cubicBezTo>
                    <a:pt x="304" y="1698"/>
                    <a:pt x="312" y="1689"/>
                    <a:pt x="318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2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3" y="1640"/>
                  </a:cubicBezTo>
                  <a:cubicBezTo>
                    <a:pt x="322" y="1639"/>
                    <a:pt x="322" y="1638"/>
                    <a:pt x="322" y="1637"/>
                  </a:cubicBezTo>
                  <a:cubicBezTo>
                    <a:pt x="320" y="1625"/>
                    <a:pt x="315" y="1614"/>
                    <a:pt x="308" y="1605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7" y="1411"/>
                    <a:pt x="181" y="1402"/>
                  </a:cubicBezTo>
                  <a:cubicBezTo>
                    <a:pt x="186" y="1392"/>
                    <a:pt x="192" y="1383"/>
                    <a:pt x="199" y="1375"/>
                  </a:cubicBezTo>
                  <a:cubicBezTo>
                    <a:pt x="213" y="1357"/>
                    <a:pt x="230" y="1342"/>
                    <a:pt x="246" y="1326"/>
                  </a:cubicBezTo>
                  <a:cubicBezTo>
                    <a:pt x="263" y="1310"/>
                    <a:pt x="281" y="1294"/>
                    <a:pt x="297" y="1276"/>
                  </a:cubicBezTo>
                  <a:cubicBezTo>
                    <a:pt x="301" y="1271"/>
                    <a:pt x="305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8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2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3" y="1209"/>
                  </a:cubicBezTo>
                  <a:cubicBezTo>
                    <a:pt x="322" y="1208"/>
                    <a:pt x="322" y="1207"/>
                    <a:pt x="322" y="1206"/>
                  </a:cubicBezTo>
                  <a:cubicBezTo>
                    <a:pt x="320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7" y="982"/>
                    <a:pt x="181" y="972"/>
                  </a:cubicBezTo>
                  <a:cubicBezTo>
                    <a:pt x="186" y="963"/>
                    <a:pt x="192" y="954"/>
                    <a:pt x="199" y="945"/>
                  </a:cubicBezTo>
                  <a:cubicBezTo>
                    <a:pt x="213" y="928"/>
                    <a:pt x="230" y="912"/>
                    <a:pt x="246" y="896"/>
                  </a:cubicBezTo>
                  <a:cubicBezTo>
                    <a:pt x="263" y="880"/>
                    <a:pt x="281" y="865"/>
                    <a:pt x="297" y="847"/>
                  </a:cubicBezTo>
                  <a:cubicBezTo>
                    <a:pt x="304" y="837"/>
                    <a:pt x="312" y="828"/>
                    <a:pt x="318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2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3" y="779"/>
                  </a:cubicBezTo>
                  <a:cubicBezTo>
                    <a:pt x="322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7" y="549"/>
                    <a:pt x="181" y="540"/>
                  </a:cubicBezTo>
                  <a:cubicBezTo>
                    <a:pt x="186" y="530"/>
                    <a:pt x="192" y="521"/>
                    <a:pt x="199" y="513"/>
                  </a:cubicBezTo>
                  <a:cubicBezTo>
                    <a:pt x="213" y="495"/>
                    <a:pt x="230" y="480"/>
                    <a:pt x="246" y="464"/>
                  </a:cubicBezTo>
                  <a:cubicBezTo>
                    <a:pt x="263" y="448"/>
                    <a:pt x="281" y="432"/>
                    <a:pt x="297" y="414"/>
                  </a:cubicBezTo>
                  <a:cubicBezTo>
                    <a:pt x="304" y="405"/>
                    <a:pt x="312" y="395"/>
                    <a:pt x="318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2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3" y="347"/>
                  </a:cubicBezTo>
                  <a:cubicBezTo>
                    <a:pt x="322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7" y="116"/>
                    <a:pt x="181" y="107"/>
                  </a:cubicBezTo>
                  <a:cubicBezTo>
                    <a:pt x="186" y="97"/>
                    <a:pt x="192" y="88"/>
                    <a:pt x="199" y="80"/>
                  </a:cubicBezTo>
                  <a:cubicBezTo>
                    <a:pt x="213" y="63"/>
                    <a:pt x="230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6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4" y="66"/>
                  </a:cubicBezTo>
                  <a:cubicBezTo>
                    <a:pt x="118" y="48"/>
                    <a:pt x="101" y="32"/>
                    <a:pt x="83" y="16"/>
                  </a:cubicBezTo>
                  <a:cubicBezTo>
                    <a:pt x="78" y="11"/>
                    <a:pt x="72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5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5" y="1526"/>
                    <a:pt x="229" y="1531"/>
                  </a:cubicBezTo>
                  <a:cubicBezTo>
                    <a:pt x="245" y="1547"/>
                    <a:pt x="263" y="1563"/>
                    <a:pt x="278" y="1580"/>
                  </a:cubicBezTo>
                  <a:cubicBezTo>
                    <a:pt x="280" y="1582"/>
                    <a:pt x="282" y="1584"/>
                    <a:pt x="284" y="1586"/>
                  </a:cubicBezTo>
                  <a:cubicBezTo>
                    <a:pt x="286" y="1589"/>
                    <a:pt x="288" y="1591"/>
                    <a:pt x="290" y="1594"/>
                  </a:cubicBezTo>
                  <a:cubicBezTo>
                    <a:pt x="296" y="1603"/>
                    <a:pt x="302" y="1613"/>
                    <a:pt x="306" y="1624"/>
                  </a:cubicBezTo>
                  <a:cubicBezTo>
                    <a:pt x="309" y="1635"/>
                    <a:pt x="311" y="1647"/>
                    <a:pt x="310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9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6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4" y="1793"/>
                  </a:cubicBezTo>
                  <a:cubicBezTo>
                    <a:pt x="118" y="1774"/>
                    <a:pt x="101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5" y="1662"/>
                    <a:pt x="14" y="1658"/>
                  </a:cubicBezTo>
                  <a:cubicBezTo>
                    <a:pt x="13" y="1637"/>
                    <a:pt x="21" y="1616"/>
                    <a:pt x="34" y="1599"/>
                  </a:cubicBezTo>
                  <a:cubicBezTo>
                    <a:pt x="47" y="1581"/>
                    <a:pt x="63" y="1565"/>
                    <a:pt x="80" y="1549"/>
                  </a:cubicBezTo>
                  <a:cubicBezTo>
                    <a:pt x="97" y="1534"/>
                    <a:pt x="115" y="1518"/>
                    <a:pt x="130" y="1499"/>
                  </a:cubicBezTo>
                  <a:cubicBezTo>
                    <a:pt x="138" y="1490"/>
                    <a:pt x="146" y="1480"/>
                    <a:pt x="151" y="1469"/>
                  </a:cubicBezTo>
                  <a:cubicBezTo>
                    <a:pt x="157" y="1458"/>
                    <a:pt x="162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9" y="1475"/>
                    <a:pt x="186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6" y="1098"/>
                    <a:pt x="242" y="1113"/>
                  </a:cubicBezTo>
                  <a:cubicBezTo>
                    <a:pt x="259" y="1129"/>
                    <a:pt x="276" y="1146"/>
                    <a:pt x="290" y="1164"/>
                  </a:cubicBezTo>
                  <a:cubicBezTo>
                    <a:pt x="296" y="1174"/>
                    <a:pt x="302" y="1184"/>
                    <a:pt x="306" y="1195"/>
                  </a:cubicBezTo>
                  <a:cubicBezTo>
                    <a:pt x="309" y="1206"/>
                    <a:pt x="311" y="1218"/>
                    <a:pt x="310" y="1229"/>
                  </a:cubicBezTo>
                  <a:cubicBezTo>
                    <a:pt x="309" y="1234"/>
                    <a:pt x="308" y="1239"/>
                    <a:pt x="307" y="1244"/>
                  </a:cubicBezTo>
                  <a:cubicBezTo>
                    <a:pt x="302" y="1253"/>
                    <a:pt x="295" y="1261"/>
                    <a:pt x="289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6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4" y="1361"/>
                  </a:cubicBezTo>
                  <a:cubicBezTo>
                    <a:pt x="118" y="1343"/>
                    <a:pt x="101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5" y="1232"/>
                    <a:pt x="14" y="1228"/>
                  </a:cubicBezTo>
                  <a:cubicBezTo>
                    <a:pt x="13" y="1207"/>
                    <a:pt x="21" y="1187"/>
                    <a:pt x="34" y="1169"/>
                  </a:cubicBezTo>
                  <a:cubicBezTo>
                    <a:pt x="47" y="1152"/>
                    <a:pt x="63" y="1136"/>
                    <a:pt x="80" y="1120"/>
                  </a:cubicBezTo>
                  <a:cubicBezTo>
                    <a:pt x="97" y="1104"/>
                    <a:pt x="115" y="1089"/>
                    <a:pt x="130" y="1070"/>
                  </a:cubicBezTo>
                  <a:cubicBezTo>
                    <a:pt x="138" y="1061"/>
                    <a:pt x="146" y="1051"/>
                    <a:pt x="151" y="1039"/>
                  </a:cubicBezTo>
                  <a:cubicBezTo>
                    <a:pt x="157" y="1028"/>
                    <a:pt x="162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9" y="1046"/>
                    <a:pt x="186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3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3" y="702"/>
                    <a:pt x="278" y="719"/>
                  </a:cubicBezTo>
                  <a:cubicBezTo>
                    <a:pt x="283" y="724"/>
                    <a:pt x="288" y="730"/>
                    <a:pt x="292" y="735"/>
                  </a:cubicBezTo>
                  <a:cubicBezTo>
                    <a:pt x="298" y="744"/>
                    <a:pt x="302" y="753"/>
                    <a:pt x="306" y="762"/>
                  </a:cubicBezTo>
                  <a:cubicBezTo>
                    <a:pt x="309" y="773"/>
                    <a:pt x="311" y="785"/>
                    <a:pt x="310" y="796"/>
                  </a:cubicBezTo>
                  <a:cubicBezTo>
                    <a:pt x="309" y="805"/>
                    <a:pt x="307" y="813"/>
                    <a:pt x="303" y="821"/>
                  </a:cubicBezTo>
                  <a:cubicBezTo>
                    <a:pt x="299" y="827"/>
                    <a:pt x="294" y="834"/>
                    <a:pt x="289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6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4" y="932"/>
                  </a:cubicBezTo>
                  <a:cubicBezTo>
                    <a:pt x="118" y="913"/>
                    <a:pt x="101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5" y="801"/>
                    <a:pt x="14" y="795"/>
                  </a:cubicBezTo>
                  <a:cubicBezTo>
                    <a:pt x="13" y="774"/>
                    <a:pt x="21" y="754"/>
                    <a:pt x="34" y="737"/>
                  </a:cubicBezTo>
                  <a:cubicBezTo>
                    <a:pt x="47" y="719"/>
                    <a:pt x="63" y="703"/>
                    <a:pt x="80" y="687"/>
                  </a:cubicBezTo>
                  <a:cubicBezTo>
                    <a:pt x="97" y="671"/>
                    <a:pt x="115" y="656"/>
                    <a:pt x="130" y="637"/>
                  </a:cubicBezTo>
                  <a:cubicBezTo>
                    <a:pt x="138" y="628"/>
                    <a:pt x="146" y="618"/>
                    <a:pt x="151" y="607"/>
                  </a:cubicBezTo>
                  <a:cubicBezTo>
                    <a:pt x="157" y="595"/>
                    <a:pt x="162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9" y="613"/>
                    <a:pt x="186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9" y="180"/>
                    <a:pt x="186" y="190"/>
                    <a:pt x="193" y="198"/>
                  </a:cubicBezTo>
                  <a:cubicBezTo>
                    <a:pt x="196" y="202"/>
                    <a:pt x="199" y="206"/>
                    <a:pt x="203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3" y="269"/>
                    <a:pt x="278" y="286"/>
                  </a:cubicBezTo>
                  <a:cubicBezTo>
                    <a:pt x="283" y="291"/>
                    <a:pt x="288" y="297"/>
                    <a:pt x="292" y="302"/>
                  </a:cubicBezTo>
                  <a:cubicBezTo>
                    <a:pt x="298" y="311"/>
                    <a:pt x="302" y="320"/>
                    <a:pt x="306" y="329"/>
                  </a:cubicBezTo>
                  <a:cubicBezTo>
                    <a:pt x="309" y="340"/>
                    <a:pt x="311" y="352"/>
                    <a:pt x="310" y="363"/>
                  </a:cubicBezTo>
                  <a:cubicBezTo>
                    <a:pt x="309" y="372"/>
                    <a:pt x="307" y="380"/>
                    <a:pt x="303" y="388"/>
                  </a:cubicBezTo>
                  <a:cubicBezTo>
                    <a:pt x="299" y="395"/>
                    <a:pt x="294" y="401"/>
                    <a:pt x="289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6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4" y="499"/>
                  </a:cubicBezTo>
                  <a:cubicBezTo>
                    <a:pt x="118" y="481"/>
                    <a:pt x="101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5" y="368"/>
                    <a:pt x="14" y="363"/>
                  </a:cubicBezTo>
                  <a:cubicBezTo>
                    <a:pt x="13" y="342"/>
                    <a:pt x="21" y="322"/>
                    <a:pt x="34" y="304"/>
                  </a:cubicBezTo>
                  <a:cubicBezTo>
                    <a:pt x="47" y="286"/>
                    <a:pt x="63" y="270"/>
                    <a:pt x="80" y="254"/>
                  </a:cubicBezTo>
                  <a:cubicBezTo>
                    <a:pt x="97" y="239"/>
                    <a:pt x="115" y="223"/>
                    <a:pt x="130" y="204"/>
                  </a:cubicBezTo>
                  <a:cubicBezTo>
                    <a:pt x="138" y="195"/>
                    <a:pt x="146" y="185"/>
                    <a:pt x="151" y="174"/>
                  </a:cubicBezTo>
                  <a:cubicBezTo>
                    <a:pt x="157" y="163"/>
                    <a:pt x="162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6"/>
            <p:cNvSpPr>
              <a:spLocks/>
            </p:cNvSpPr>
            <p:nvPr/>
          </p:nvSpPr>
          <p:spPr bwMode="hidden">
            <a:xfrm>
              <a:off x="495300" y="-1587"/>
              <a:ext cx="514350" cy="6862762"/>
            </a:xfrm>
            <a:custGeom>
              <a:avLst/>
              <a:gdLst>
                <a:gd name="T0" fmla="*/ 151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2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4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1 w 162"/>
                <a:gd name="T31" fmla="*/ 1225 h 2159"/>
                <a:gd name="T32" fmla="*/ 15 w 162"/>
                <a:gd name="T33" fmla="*/ 1261 h 2159"/>
                <a:gd name="T34" fmla="*/ 76 w 162"/>
                <a:gd name="T35" fmla="*/ 1319 h 2159"/>
                <a:gd name="T36" fmla="*/ 151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7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8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4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6 w 162"/>
                <a:gd name="T79" fmla="*/ 1238 h 2159"/>
                <a:gd name="T80" fmla="*/ 80 w 162"/>
                <a:gd name="T81" fmla="*/ 1120 h 2159"/>
                <a:gd name="T82" fmla="*/ 162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4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50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0" y="351"/>
                    <a:pt x="0" y="357"/>
                    <a:pt x="1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0" y="784"/>
                    <a:pt x="0" y="789"/>
                    <a:pt x="1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6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0" y="1213"/>
                    <a:pt x="0" y="1219"/>
                    <a:pt x="1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0" y="1644"/>
                    <a:pt x="0" y="1650"/>
                    <a:pt x="1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0" y="2075"/>
                    <a:pt x="0" y="2081"/>
                    <a:pt x="1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4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2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1" y="1852"/>
                    <a:pt x="162" y="1846"/>
                  </a:cubicBezTo>
                  <a:cubicBezTo>
                    <a:pt x="162" y="1845"/>
                    <a:pt x="161" y="1844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4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2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1" y="1420"/>
                    <a:pt x="162" y="1415"/>
                  </a:cubicBezTo>
                  <a:cubicBezTo>
                    <a:pt x="162" y="1413"/>
                    <a:pt x="161" y="1412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4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2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1" y="991"/>
                    <a:pt x="162" y="985"/>
                  </a:cubicBezTo>
                  <a:cubicBezTo>
                    <a:pt x="162" y="984"/>
                    <a:pt x="161" y="983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7" y="827"/>
                    <a:pt x="22" y="819"/>
                    <a:pt x="17" y="811"/>
                  </a:cubicBezTo>
                  <a:cubicBezTo>
                    <a:pt x="16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4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2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1" y="558"/>
                    <a:pt x="162" y="553"/>
                  </a:cubicBezTo>
                  <a:cubicBezTo>
                    <a:pt x="162" y="551"/>
                    <a:pt x="161" y="550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7" y="394"/>
                    <a:pt x="22" y="386"/>
                    <a:pt x="17" y="379"/>
                  </a:cubicBezTo>
                  <a:cubicBezTo>
                    <a:pt x="16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4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2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1" y="125"/>
                    <a:pt x="162" y="120"/>
                  </a:cubicBezTo>
                  <a:cubicBezTo>
                    <a:pt x="162" y="119"/>
                    <a:pt x="161" y="117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7"/>
            <p:cNvSpPr>
              <a:spLocks noEditPoints="1"/>
            </p:cNvSpPr>
            <p:nvPr/>
          </p:nvSpPr>
          <p:spPr bwMode="hidden">
            <a:xfrm>
              <a:off x="4559300" y="-1587"/>
              <a:ext cx="1025525" cy="6862762"/>
            </a:xfrm>
            <a:custGeom>
              <a:avLst/>
              <a:gdLst>
                <a:gd name="T0" fmla="*/ 131 w 323"/>
                <a:gd name="T1" fmla="*/ 183 h 2159"/>
                <a:gd name="T2" fmla="*/ 20 w 323"/>
                <a:gd name="T3" fmla="*/ 305 h 2159"/>
                <a:gd name="T4" fmla="*/ 12 w 323"/>
                <a:gd name="T5" fmla="*/ 390 h 2159"/>
                <a:gd name="T6" fmla="*/ 124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3 w 323"/>
                <a:gd name="T15" fmla="*/ 968 h 2159"/>
                <a:gd name="T16" fmla="*/ 36 w 323"/>
                <a:gd name="T17" fmla="*/ 1147 h 2159"/>
                <a:gd name="T18" fmla="*/ 8 w 323"/>
                <a:gd name="T19" fmla="*/ 1245 h 2159"/>
                <a:gd name="T20" fmla="*/ 124 w 323"/>
                <a:gd name="T21" fmla="*/ 1369 h 2159"/>
                <a:gd name="T22" fmla="*/ 113 w 323"/>
                <a:gd name="T23" fmla="*/ 1501 h 2159"/>
                <a:gd name="T24" fmla="*/ 0 w 323"/>
                <a:gd name="T25" fmla="*/ 1656 h 2159"/>
                <a:gd name="T26" fmla="*/ 26 w 323"/>
                <a:gd name="T27" fmla="*/ 1702 h 2159"/>
                <a:gd name="T28" fmla="*/ 150 w 323"/>
                <a:gd name="T29" fmla="*/ 1855 h 2159"/>
                <a:gd name="T30" fmla="*/ 36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3 w 323"/>
                <a:gd name="T41" fmla="*/ 1995 h 2159"/>
                <a:gd name="T42" fmla="*/ 288 w 323"/>
                <a:gd name="T43" fmla="*/ 2131 h 2159"/>
                <a:gd name="T44" fmla="*/ 309 w 323"/>
                <a:gd name="T45" fmla="*/ 2122 h 2159"/>
                <a:gd name="T46" fmla="*/ 322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2 w 323"/>
                <a:gd name="T53" fmla="*/ 1640 h 2159"/>
                <a:gd name="T54" fmla="*/ 202 w 323"/>
                <a:gd name="T55" fmla="*/ 1486 h 2159"/>
                <a:gd name="T56" fmla="*/ 296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3 w 323"/>
                <a:gd name="T79" fmla="*/ 16 h 2159"/>
                <a:gd name="T80" fmla="*/ 193 w 323"/>
                <a:gd name="T81" fmla="*/ 1493 h 2159"/>
                <a:gd name="T82" fmla="*/ 289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6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8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5 w 323"/>
                <a:gd name="T119" fmla="*/ 329 h 2159"/>
                <a:gd name="T120" fmla="*/ 190 w 323"/>
                <a:gd name="T121" fmla="*/ 505 h 2159"/>
                <a:gd name="T122" fmla="*/ 133 w 323"/>
                <a:gd name="T123" fmla="*/ 499 h 2159"/>
                <a:gd name="T124" fmla="*/ 33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4" y="74"/>
                  </a:moveTo>
                  <a:cubicBezTo>
                    <a:pt x="132" y="83"/>
                    <a:pt x="138" y="92"/>
                    <a:pt x="143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1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1" y="345"/>
                  </a:cubicBezTo>
                  <a:cubicBezTo>
                    <a:pt x="0" y="351"/>
                    <a:pt x="0" y="357"/>
                    <a:pt x="0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8" y="525"/>
                    <a:pt x="143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1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1" y="778"/>
                  </a:cubicBezTo>
                  <a:cubicBezTo>
                    <a:pt x="0" y="784"/>
                    <a:pt x="0" y="789"/>
                    <a:pt x="0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8" y="958"/>
                    <a:pt x="143" y="968"/>
                  </a:cubicBezTo>
                  <a:cubicBezTo>
                    <a:pt x="147" y="976"/>
                    <a:pt x="150" y="984"/>
                    <a:pt x="150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8" y="1065"/>
                    <a:pt x="102" y="1082"/>
                    <a:pt x="86" y="1098"/>
                  </a:cubicBezTo>
                  <a:cubicBezTo>
                    <a:pt x="69" y="1114"/>
                    <a:pt x="52" y="1130"/>
                    <a:pt x="36" y="1147"/>
                  </a:cubicBezTo>
                  <a:cubicBezTo>
                    <a:pt x="28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1" y="1207"/>
                  </a:cubicBezTo>
                  <a:cubicBezTo>
                    <a:pt x="0" y="1213"/>
                    <a:pt x="0" y="1219"/>
                    <a:pt x="0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6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8" y="1261"/>
                    <a:pt x="18" y="1261"/>
                    <a:pt x="18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8" y="1387"/>
                    <a:pt x="143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5" y="1485"/>
                    <a:pt x="119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8" y="1600"/>
                    <a:pt x="15" y="1606"/>
                  </a:cubicBezTo>
                  <a:cubicBezTo>
                    <a:pt x="9" y="1616"/>
                    <a:pt x="4" y="1627"/>
                    <a:pt x="1" y="1639"/>
                  </a:cubicBezTo>
                  <a:cubicBezTo>
                    <a:pt x="0" y="1644"/>
                    <a:pt x="0" y="1650"/>
                    <a:pt x="0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8" y="1819"/>
                    <a:pt x="143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8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1" y="2069"/>
                  </a:cubicBezTo>
                  <a:cubicBezTo>
                    <a:pt x="0" y="2075"/>
                    <a:pt x="0" y="2081"/>
                    <a:pt x="0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0" y="2114"/>
                    <a:pt x="12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0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3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7" y="1889"/>
                    <a:pt x="161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8" y="1907"/>
                    <a:pt x="185" y="1916"/>
                    <a:pt x="193" y="1925"/>
                  </a:cubicBezTo>
                  <a:cubicBezTo>
                    <a:pt x="208" y="1943"/>
                    <a:pt x="225" y="1958"/>
                    <a:pt x="242" y="1974"/>
                  </a:cubicBezTo>
                  <a:cubicBezTo>
                    <a:pt x="242" y="1975"/>
                    <a:pt x="243" y="1975"/>
                    <a:pt x="243" y="1975"/>
                  </a:cubicBezTo>
                  <a:cubicBezTo>
                    <a:pt x="250" y="1982"/>
                    <a:pt x="257" y="1988"/>
                    <a:pt x="263" y="1995"/>
                  </a:cubicBezTo>
                  <a:cubicBezTo>
                    <a:pt x="273" y="2004"/>
                    <a:pt x="282" y="2014"/>
                    <a:pt x="289" y="2025"/>
                  </a:cubicBezTo>
                  <a:cubicBezTo>
                    <a:pt x="296" y="2035"/>
                    <a:pt x="302" y="2045"/>
                    <a:pt x="305" y="2056"/>
                  </a:cubicBezTo>
                  <a:cubicBezTo>
                    <a:pt x="309" y="2067"/>
                    <a:pt x="310" y="2078"/>
                    <a:pt x="309" y="2090"/>
                  </a:cubicBezTo>
                  <a:cubicBezTo>
                    <a:pt x="309" y="2096"/>
                    <a:pt x="307" y="2102"/>
                    <a:pt x="306" y="2108"/>
                  </a:cubicBezTo>
                  <a:cubicBezTo>
                    <a:pt x="301" y="2116"/>
                    <a:pt x="295" y="2124"/>
                    <a:pt x="288" y="2131"/>
                  </a:cubicBezTo>
                  <a:cubicBezTo>
                    <a:pt x="280" y="2141"/>
                    <a:pt x="270" y="2150"/>
                    <a:pt x="261" y="2159"/>
                  </a:cubicBezTo>
                  <a:cubicBezTo>
                    <a:pt x="276" y="2159"/>
                    <a:pt x="276" y="2159"/>
                    <a:pt x="276" y="2159"/>
                  </a:cubicBezTo>
                  <a:cubicBezTo>
                    <a:pt x="283" y="2152"/>
                    <a:pt x="290" y="2145"/>
                    <a:pt x="296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09" y="2122"/>
                    <a:pt x="309" y="2121"/>
                    <a:pt x="310" y="2120"/>
                  </a:cubicBezTo>
                  <a:cubicBezTo>
                    <a:pt x="313" y="2116"/>
                    <a:pt x="315" y="2112"/>
                    <a:pt x="317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2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2" y="2071"/>
                  </a:cubicBezTo>
                  <a:cubicBezTo>
                    <a:pt x="322" y="2070"/>
                    <a:pt x="322" y="2069"/>
                    <a:pt x="322" y="2068"/>
                  </a:cubicBezTo>
                  <a:cubicBezTo>
                    <a:pt x="319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6" y="1843"/>
                    <a:pt x="181" y="1833"/>
                  </a:cubicBezTo>
                  <a:cubicBezTo>
                    <a:pt x="185" y="1824"/>
                    <a:pt x="192" y="1815"/>
                    <a:pt x="199" y="1806"/>
                  </a:cubicBezTo>
                  <a:cubicBezTo>
                    <a:pt x="213" y="1789"/>
                    <a:pt x="229" y="1773"/>
                    <a:pt x="246" y="1757"/>
                  </a:cubicBezTo>
                  <a:cubicBezTo>
                    <a:pt x="263" y="1741"/>
                    <a:pt x="280" y="1726"/>
                    <a:pt x="296" y="1708"/>
                  </a:cubicBezTo>
                  <a:cubicBezTo>
                    <a:pt x="304" y="1698"/>
                    <a:pt x="312" y="1689"/>
                    <a:pt x="317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2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2" y="1640"/>
                  </a:cubicBezTo>
                  <a:cubicBezTo>
                    <a:pt x="322" y="1639"/>
                    <a:pt x="322" y="1638"/>
                    <a:pt x="322" y="1637"/>
                  </a:cubicBezTo>
                  <a:cubicBezTo>
                    <a:pt x="319" y="1625"/>
                    <a:pt x="314" y="1614"/>
                    <a:pt x="308" y="1605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6" y="1411"/>
                    <a:pt x="181" y="1402"/>
                  </a:cubicBezTo>
                  <a:cubicBezTo>
                    <a:pt x="185" y="1392"/>
                    <a:pt x="192" y="1383"/>
                    <a:pt x="199" y="1375"/>
                  </a:cubicBezTo>
                  <a:cubicBezTo>
                    <a:pt x="213" y="1357"/>
                    <a:pt x="229" y="1342"/>
                    <a:pt x="246" y="1326"/>
                  </a:cubicBezTo>
                  <a:cubicBezTo>
                    <a:pt x="263" y="1310"/>
                    <a:pt x="280" y="1294"/>
                    <a:pt x="296" y="1276"/>
                  </a:cubicBezTo>
                  <a:cubicBezTo>
                    <a:pt x="300" y="1271"/>
                    <a:pt x="304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7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2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2" y="1209"/>
                  </a:cubicBezTo>
                  <a:cubicBezTo>
                    <a:pt x="322" y="1208"/>
                    <a:pt x="322" y="1207"/>
                    <a:pt x="322" y="1206"/>
                  </a:cubicBezTo>
                  <a:cubicBezTo>
                    <a:pt x="319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6" y="982"/>
                    <a:pt x="181" y="972"/>
                  </a:cubicBezTo>
                  <a:cubicBezTo>
                    <a:pt x="185" y="963"/>
                    <a:pt x="192" y="954"/>
                    <a:pt x="199" y="945"/>
                  </a:cubicBezTo>
                  <a:cubicBezTo>
                    <a:pt x="213" y="928"/>
                    <a:pt x="229" y="912"/>
                    <a:pt x="246" y="896"/>
                  </a:cubicBezTo>
                  <a:cubicBezTo>
                    <a:pt x="263" y="880"/>
                    <a:pt x="280" y="865"/>
                    <a:pt x="296" y="847"/>
                  </a:cubicBezTo>
                  <a:cubicBezTo>
                    <a:pt x="304" y="837"/>
                    <a:pt x="312" y="828"/>
                    <a:pt x="317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2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2" y="779"/>
                  </a:cubicBezTo>
                  <a:cubicBezTo>
                    <a:pt x="322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6" y="549"/>
                    <a:pt x="181" y="540"/>
                  </a:cubicBezTo>
                  <a:cubicBezTo>
                    <a:pt x="185" y="530"/>
                    <a:pt x="192" y="521"/>
                    <a:pt x="199" y="513"/>
                  </a:cubicBezTo>
                  <a:cubicBezTo>
                    <a:pt x="213" y="495"/>
                    <a:pt x="229" y="480"/>
                    <a:pt x="246" y="464"/>
                  </a:cubicBezTo>
                  <a:cubicBezTo>
                    <a:pt x="263" y="448"/>
                    <a:pt x="280" y="432"/>
                    <a:pt x="296" y="414"/>
                  </a:cubicBezTo>
                  <a:cubicBezTo>
                    <a:pt x="304" y="405"/>
                    <a:pt x="312" y="395"/>
                    <a:pt x="317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2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2" y="347"/>
                  </a:cubicBezTo>
                  <a:cubicBezTo>
                    <a:pt x="322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6" y="116"/>
                    <a:pt x="181" y="107"/>
                  </a:cubicBezTo>
                  <a:cubicBezTo>
                    <a:pt x="185" y="97"/>
                    <a:pt x="192" y="88"/>
                    <a:pt x="199" y="80"/>
                  </a:cubicBezTo>
                  <a:cubicBezTo>
                    <a:pt x="213" y="63"/>
                    <a:pt x="229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5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59" y="109"/>
                    <a:pt x="157" y="103"/>
                    <a:pt x="154" y="97"/>
                  </a:cubicBezTo>
                  <a:cubicBezTo>
                    <a:pt x="148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5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4" y="1527"/>
                    <a:pt x="229" y="1531"/>
                  </a:cubicBezTo>
                  <a:cubicBezTo>
                    <a:pt x="245" y="1547"/>
                    <a:pt x="262" y="1563"/>
                    <a:pt x="278" y="1580"/>
                  </a:cubicBezTo>
                  <a:cubicBezTo>
                    <a:pt x="280" y="1582"/>
                    <a:pt x="282" y="1584"/>
                    <a:pt x="283" y="1586"/>
                  </a:cubicBezTo>
                  <a:cubicBezTo>
                    <a:pt x="285" y="1589"/>
                    <a:pt x="287" y="1591"/>
                    <a:pt x="289" y="1594"/>
                  </a:cubicBezTo>
                  <a:cubicBezTo>
                    <a:pt x="296" y="1603"/>
                    <a:pt x="302" y="1613"/>
                    <a:pt x="305" y="1624"/>
                  </a:cubicBezTo>
                  <a:cubicBezTo>
                    <a:pt x="309" y="1635"/>
                    <a:pt x="310" y="1647"/>
                    <a:pt x="309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8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5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59" y="1836"/>
                    <a:pt x="157" y="1830"/>
                    <a:pt x="154" y="1824"/>
                  </a:cubicBezTo>
                  <a:cubicBezTo>
                    <a:pt x="148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6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3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7" y="1458"/>
                    <a:pt x="161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8" y="1475"/>
                    <a:pt x="185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5" y="1098"/>
                    <a:pt x="242" y="1113"/>
                  </a:cubicBezTo>
                  <a:cubicBezTo>
                    <a:pt x="259" y="1129"/>
                    <a:pt x="276" y="1146"/>
                    <a:pt x="289" y="1164"/>
                  </a:cubicBezTo>
                  <a:cubicBezTo>
                    <a:pt x="296" y="1174"/>
                    <a:pt x="302" y="1184"/>
                    <a:pt x="305" y="1195"/>
                  </a:cubicBezTo>
                  <a:cubicBezTo>
                    <a:pt x="309" y="1206"/>
                    <a:pt x="310" y="1218"/>
                    <a:pt x="309" y="1229"/>
                  </a:cubicBezTo>
                  <a:cubicBezTo>
                    <a:pt x="309" y="1234"/>
                    <a:pt x="308" y="1239"/>
                    <a:pt x="306" y="1244"/>
                  </a:cubicBezTo>
                  <a:cubicBezTo>
                    <a:pt x="301" y="1253"/>
                    <a:pt x="295" y="1261"/>
                    <a:pt x="288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5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59" y="1404"/>
                    <a:pt x="157" y="1398"/>
                    <a:pt x="154" y="1392"/>
                  </a:cubicBezTo>
                  <a:cubicBezTo>
                    <a:pt x="148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5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3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7" y="1028"/>
                    <a:pt x="161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8" y="1046"/>
                    <a:pt x="185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2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2" y="702"/>
                    <a:pt x="278" y="719"/>
                  </a:cubicBezTo>
                  <a:cubicBezTo>
                    <a:pt x="283" y="724"/>
                    <a:pt x="287" y="730"/>
                    <a:pt x="292" y="735"/>
                  </a:cubicBezTo>
                  <a:cubicBezTo>
                    <a:pt x="297" y="744"/>
                    <a:pt x="302" y="753"/>
                    <a:pt x="305" y="762"/>
                  </a:cubicBezTo>
                  <a:cubicBezTo>
                    <a:pt x="309" y="773"/>
                    <a:pt x="310" y="785"/>
                    <a:pt x="309" y="796"/>
                  </a:cubicBezTo>
                  <a:cubicBezTo>
                    <a:pt x="309" y="805"/>
                    <a:pt x="306" y="813"/>
                    <a:pt x="303" y="821"/>
                  </a:cubicBezTo>
                  <a:cubicBezTo>
                    <a:pt x="299" y="827"/>
                    <a:pt x="294" y="834"/>
                    <a:pt x="288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5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59" y="975"/>
                    <a:pt x="157" y="969"/>
                    <a:pt x="154" y="963"/>
                  </a:cubicBezTo>
                  <a:cubicBezTo>
                    <a:pt x="148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7" y="827"/>
                    <a:pt x="22" y="819"/>
                    <a:pt x="17" y="811"/>
                  </a:cubicBezTo>
                  <a:cubicBezTo>
                    <a:pt x="15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3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7" y="595"/>
                    <a:pt x="161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8" y="613"/>
                    <a:pt x="185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8" y="180"/>
                    <a:pt x="185" y="190"/>
                    <a:pt x="193" y="198"/>
                  </a:cubicBezTo>
                  <a:cubicBezTo>
                    <a:pt x="196" y="202"/>
                    <a:pt x="199" y="206"/>
                    <a:pt x="202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2" y="269"/>
                    <a:pt x="278" y="286"/>
                  </a:cubicBezTo>
                  <a:cubicBezTo>
                    <a:pt x="283" y="291"/>
                    <a:pt x="287" y="297"/>
                    <a:pt x="292" y="302"/>
                  </a:cubicBezTo>
                  <a:cubicBezTo>
                    <a:pt x="297" y="311"/>
                    <a:pt x="302" y="320"/>
                    <a:pt x="305" y="329"/>
                  </a:cubicBezTo>
                  <a:cubicBezTo>
                    <a:pt x="309" y="340"/>
                    <a:pt x="310" y="352"/>
                    <a:pt x="309" y="363"/>
                  </a:cubicBezTo>
                  <a:cubicBezTo>
                    <a:pt x="309" y="372"/>
                    <a:pt x="306" y="380"/>
                    <a:pt x="303" y="388"/>
                  </a:cubicBezTo>
                  <a:cubicBezTo>
                    <a:pt x="299" y="395"/>
                    <a:pt x="294" y="401"/>
                    <a:pt x="288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5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59" y="542"/>
                    <a:pt x="157" y="536"/>
                    <a:pt x="154" y="530"/>
                  </a:cubicBezTo>
                  <a:cubicBezTo>
                    <a:pt x="148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7" y="394"/>
                    <a:pt x="22" y="386"/>
                    <a:pt x="17" y="379"/>
                  </a:cubicBezTo>
                  <a:cubicBezTo>
                    <a:pt x="15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3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7" y="163"/>
                    <a:pt x="161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8"/>
            <p:cNvSpPr>
              <a:spLocks/>
            </p:cNvSpPr>
            <p:nvPr/>
          </p:nvSpPr>
          <p:spPr bwMode="hidden">
            <a:xfrm>
              <a:off x="3540125" y="-1587"/>
              <a:ext cx="514350" cy="6862762"/>
            </a:xfrm>
            <a:custGeom>
              <a:avLst/>
              <a:gdLst>
                <a:gd name="T0" fmla="*/ 150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1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3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0 w 162"/>
                <a:gd name="T31" fmla="*/ 1225 h 2159"/>
                <a:gd name="T32" fmla="*/ 15 w 162"/>
                <a:gd name="T33" fmla="*/ 1261 h 2159"/>
                <a:gd name="T34" fmla="*/ 75 w 162"/>
                <a:gd name="T35" fmla="*/ 1319 h 2159"/>
                <a:gd name="T36" fmla="*/ 150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6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7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3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5 w 162"/>
                <a:gd name="T79" fmla="*/ 1238 h 2159"/>
                <a:gd name="T80" fmla="*/ 80 w 162"/>
                <a:gd name="T81" fmla="*/ 1120 h 2159"/>
                <a:gd name="T82" fmla="*/ 161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3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49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1" y="83"/>
                    <a:pt x="138" y="92"/>
                    <a:pt x="143" y="103"/>
                  </a:cubicBezTo>
                  <a:cubicBezTo>
                    <a:pt x="148" y="111"/>
                    <a:pt x="150" y="121"/>
                    <a:pt x="150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1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6" y="310"/>
                    <a:pt x="15" y="313"/>
                  </a:cubicBezTo>
                  <a:cubicBezTo>
                    <a:pt x="8" y="322"/>
                    <a:pt x="3" y="333"/>
                    <a:pt x="1" y="345"/>
                  </a:cubicBezTo>
                  <a:cubicBezTo>
                    <a:pt x="0" y="351"/>
                    <a:pt x="0" y="357"/>
                    <a:pt x="0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7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8" y="441"/>
                    <a:pt x="75" y="457"/>
                  </a:cubicBezTo>
                  <a:cubicBezTo>
                    <a:pt x="92" y="473"/>
                    <a:pt x="109" y="489"/>
                    <a:pt x="124" y="507"/>
                  </a:cubicBezTo>
                  <a:cubicBezTo>
                    <a:pt x="131" y="516"/>
                    <a:pt x="138" y="525"/>
                    <a:pt x="143" y="535"/>
                  </a:cubicBezTo>
                  <a:cubicBezTo>
                    <a:pt x="148" y="544"/>
                    <a:pt x="150" y="554"/>
                    <a:pt x="150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1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6" y="743"/>
                    <a:pt x="15" y="745"/>
                  </a:cubicBezTo>
                  <a:cubicBezTo>
                    <a:pt x="8" y="755"/>
                    <a:pt x="3" y="766"/>
                    <a:pt x="1" y="778"/>
                  </a:cubicBezTo>
                  <a:cubicBezTo>
                    <a:pt x="0" y="784"/>
                    <a:pt x="0" y="789"/>
                    <a:pt x="0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7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8" y="874"/>
                    <a:pt x="75" y="890"/>
                  </a:cubicBezTo>
                  <a:cubicBezTo>
                    <a:pt x="92" y="906"/>
                    <a:pt x="109" y="922"/>
                    <a:pt x="124" y="939"/>
                  </a:cubicBezTo>
                  <a:cubicBezTo>
                    <a:pt x="131" y="948"/>
                    <a:pt x="138" y="958"/>
                    <a:pt x="143" y="968"/>
                  </a:cubicBezTo>
                  <a:cubicBezTo>
                    <a:pt x="147" y="976"/>
                    <a:pt x="150" y="984"/>
                    <a:pt x="150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8" y="1065"/>
                    <a:pt x="102" y="1082"/>
                    <a:pt x="86" y="1098"/>
                  </a:cubicBezTo>
                  <a:cubicBezTo>
                    <a:pt x="69" y="1114"/>
                    <a:pt x="52" y="1130"/>
                    <a:pt x="36" y="1147"/>
                  </a:cubicBezTo>
                  <a:cubicBezTo>
                    <a:pt x="28" y="1156"/>
                    <a:pt x="21" y="1165"/>
                    <a:pt x="15" y="1175"/>
                  </a:cubicBezTo>
                  <a:cubicBezTo>
                    <a:pt x="8" y="1185"/>
                    <a:pt x="3" y="1195"/>
                    <a:pt x="1" y="1207"/>
                  </a:cubicBezTo>
                  <a:cubicBezTo>
                    <a:pt x="0" y="1213"/>
                    <a:pt x="0" y="1219"/>
                    <a:pt x="0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6" y="1243"/>
                    <a:pt x="7" y="1244"/>
                    <a:pt x="8" y="1245"/>
                  </a:cubicBezTo>
                  <a:cubicBezTo>
                    <a:pt x="9" y="1251"/>
                    <a:pt x="12" y="1256"/>
                    <a:pt x="15" y="1261"/>
                  </a:cubicBezTo>
                  <a:cubicBezTo>
                    <a:pt x="18" y="1261"/>
                    <a:pt x="18" y="1261"/>
                    <a:pt x="18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8" y="1303"/>
                    <a:pt x="75" y="1319"/>
                  </a:cubicBezTo>
                  <a:cubicBezTo>
                    <a:pt x="92" y="1335"/>
                    <a:pt x="109" y="1351"/>
                    <a:pt x="124" y="1369"/>
                  </a:cubicBezTo>
                  <a:cubicBezTo>
                    <a:pt x="131" y="1378"/>
                    <a:pt x="138" y="1387"/>
                    <a:pt x="143" y="1398"/>
                  </a:cubicBezTo>
                  <a:cubicBezTo>
                    <a:pt x="147" y="1406"/>
                    <a:pt x="150" y="1415"/>
                    <a:pt x="150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5" y="1485"/>
                    <a:pt x="119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2" y="1595"/>
                    <a:pt x="18" y="1600"/>
                    <a:pt x="15" y="1606"/>
                  </a:cubicBezTo>
                  <a:cubicBezTo>
                    <a:pt x="8" y="1616"/>
                    <a:pt x="3" y="1627"/>
                    <a:pt x="1" y="1639"/>
                  </a:cubicBezTo>
                  <a:cubicBezTo>
                    <a:pt x="0" y="1644"/>
                    <a:pt x="0" y="1650"/>
                    <a:pt x="0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1" y="1685"/>
                    <a:pt x="13" y="1688"/>
                    <a:pt x="15" y="1691"/>
                  </a:cubicBezTo>
                  <a:cubicBezTo>
                    <a:pt x="16" y="1691"/>
                    <a:pt x="16" y="1691"/>
                    <a:pt x="16" y="1691"/>
                  </a:cubicBezTo>
                  <a:cubicBezTo>
                    <a:pt x="19" y="1694"/>
                    <a:pt x="22" y="1698"/>
                    <a:pt x="26" y="1702"/>
                  </a:cubicBezTo>
                  <a:cubicBezTo>
                    <a:pt x="41" y="1719"/>
                    <a:pt x="58" y="1735"/>
                    <a:pt x="75" y="1751"/>
                  </a:cubicBezTo>
                  <a:cubicBezTo>
                    <a:pt x="92" y="1767"/>
                    <a:pt x="109" y="1783"/>
                    <a:pt x="124" y="1800"/>
                  </a:cubicBezTo>
                  <a:cubicBezTo>
                    <a:pt x="131" y="1809"/>
                    <a:pt x="138" y="1819"/>
                    <a:pt x="143" y="1829"/>
                  </a:cubicBezTo>
                  <a:cubicBezTo>
                    <a:pt x="147" y="1837"/>
                    <a:pt x="150" y="1846"/>
                    <a:pt x="150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79" y="1966"/>
                    <a:pt x="72" y="1973"/>
                  </a:cubicBezTo>
                  <a:cubicBezTo>
                    <a:pt x="60" y="1984"/>
                    <a:pt x="49" y="1995"/>
                    <a:pt x="38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8" y="2018"/>
                    <a:pt x="21" y="2027"/>
                    <a:pt x="15" y="2037"/>
                  </a:cubicBezTo>
                  <a:cubicBezTo>
                    <a:pt x="8" y="2047"/>
                    <a:pt x="3" y="2057"/>
                    <a:pt x="1" y="2069"/>
                  </a:cubicBezTo>
                  <a:cubicBezTo>
                    <a:pt x="0" y="2075"/>
                    <a:pt x="0" y="2081"/>
                    <a:pt x="0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0" y="2114"/>
                    <a:pt x="12" y="2118"/>
                    <a:pt x="15" y="2122"/>
                  </a:cubicBezTo>
                  <a:cubicBezTo>
                    <a:pt x="17" y="2122"/>
                    <a:pt x="17" y="2122"/>
                    <a:pt x="17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0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3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6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1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0" y="1852"/>
                    <a:pt x="162" y="1846"/>
                  </a:cubicBezTo>
                  <a:cubicBezTo>
                    <a:pt x="161" y="1845"/>
                    <a:pt x="161" y="1844"/>
                    <a:pt x="161" y="1843"/>
                  </a:cubicBezTo>
                  <a:cubicBezTo>
                    <a:pt x="159" y="1836"/>
                    <a:pt x="157" y="1830"/>
                    <a:pt x="154" y="1824"/>
                  </a:cubicBezTo>
                  <a:cubicBezTo>
                    <a:pt x="148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6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3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6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1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0" y="1420"/>
                    <a:pt x="162" y="1415"/>
                  </a:cubicBezTo>
                  <a:cubicBezTo>
                    <a:pt x="161" y="1413"/>
                    <a:pt x="161" y="1412"/>
                    <a:pt x="161" y="1411"/>
                  </a:cubicBezTo>
                  <a:cubicBezTo>
                    <a:pt x="159" y="1404"/>
                    <a:pt x="157" y="1398"/>
                    <a:pt x="154" y="1392"/>
                  </a:cubicBezTo>
                  <a:cubicBezTo>
                    <a:pt x="148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6" y="1255"/>
                    <a:pt x="20" y="1247"/>
                    <a:pt x="15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3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6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1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0" y="991"/>
                    <a:pt x="162" y="985"/>
                  </a:cubicBezTo>
                  <a:cubicBezTo>
                    <a:pt x="161" y="984"/>
                    <a:pt x="161" y="983"/>
                    <a:pt x="161" y="982"/>
                  </a:cubicBezTo>
                  <a:cubicBezTo>
                    <a:pt x="159" y="975"/>
                    <a:pt x="157" y="969"/>
                    <a:pt x="154" y="963"/>
                  </a:cubicBezTo>
                  <a:cubicBezTo>
                    <a:pt x="148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7" y="827"/>
                    <a:pt x="21" y="819"/>
                    <a:pt x="17" y="811"/>
                  </a:cubicBezTo>
                  <a:cubicBezTo>
                    <a:pt x="15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3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6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1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0" y="558"/>
                    <a:pt x="162" y="553"/>
                  </a:cubicBezTo>
                  <a:cubicBezTo>
                    <a:pt x="161" y="551"/>
                    <a:pt x="161" y="550"/>
                    <a:pt x="161" y="549"/>
                  </a:cubicBezTo>
                  <a:cubicBezTo>
                    <a:pt x="159" y="542"/>
                    <a:pt x="157" y="536"/>
                    <a:pt x="154" y="530"/>
                  </a:cubicBezTo>
                  <a:cubicBezTo>
                    <a:pt x="148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7" y="394"/>
                    <a:pt x="21" y="386"/>
                    <a:pt x="17" y="379"/>
                  </a:cubicBezTo>
                  <a:cubicBezTo>
                    <a:pt x="15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3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6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1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0" y="125"/>
                    <a:pt x="162" y="120"/>
                  </a:cubicBezTo>
                  <a:cubicBezTo>
                    <a:pt x="161" y="119"/>
                    <a:pt x="161" y="117"/>
                    <a:pt x="161" y="116"/>
                  </a:cubicBezTo>
                  <a:cubicBezTo>
                    <a:pt x="159" y="109"/>
                    <a:pt x="157" y="103"/>
                    <a:pt x="154" y="97"/>
                  </a:cubicBezTo>
                  <a:cubicBezTo>
                    <a:pt x="148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5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8" y="8"/>
                    <a:pt x="67" y="16"/>
                    <a:pt x="75" y="24"/>
                  </a:cubicBezTo>
                  <a:cubicBezTo>
                    <a:pt x="92" y="40"/>
                    <a:pt x="109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9"/>
            <p:cNvSpPr>
              <a:spLocks noEditPoints="1"/>
            </p:cNvSpPr>
            <p:nvPr/>
          </p:nvSpPr>
          <p:spPr bwMode="hidden">
            <a:xfrm>
              <a:off x="7612063" y="-1587"/>
              <a:ext cx="1027113" cy="6862762"/>
            </a:xfrm>
            <a:custGeom>
              <a:avLst/>
              <a:gdLst>
                <a:gd name="T0" fmla="*/ 131 w 323"/>
                <a:gd name="T1" fmla="*/ 183 h 2159"/>
                <a:gd name="T2" fmla="*/ 21 w 323"/>
                <a:gd name="T3" fmla="*/ 305 h 2159"/>
                <a:gd name="T4" fmla="*/ 12 w 323"/>
                <a:gd name="T5" fmla="*/ 390 h 2159"/>
                <a:gd name="T6" fmla="*/ 125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4 w 323"/>
                <a:gd name="T15" fmla="*/ 968 h 2159"/>
                <a:gd name="T16" fmla="*/ 37 w 323"/>
                <a:gd name="T17" fmla="*/ 1147 h 2159"/>
                <a:gd name="T18" fmla="*/ 8 w 323"/>
                <a:gd name="T19" fmla="*/ 1245 h 2159"/>
                <a:gd name="T20" fmla="*/ 125 w 323"/>
                <a:gd name="T21" fmla="*/ 1369 h 2159"/>
                <a:gd name="T22" fmla="*/ 113 w 323"/>
                <a:gd name="T23" fmla="*/ 1501 h 2159"/>
                <a:gd name="T24" fmla="*/ 1 w 323"/>
                <a:gd name="T25" fmla="*/ 1656 h 2159"/>
                <a:gd name="T26" fmla="*/ 26 w 323"/>
                <a:gd name="T27" fmla="*/ 1702 h 2159"/>
                <a:gd name="T28" fmla="*/ 151 w 323"/>
                <a:gd name="T29" fmla="*/ 1855 h 2159"/>
                <a:gd name="T30" fmla="*/ 37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4 w 323"/>
                <a:gd name="T41" fmla="*/ 1995 h 2159"/>
                <a:gd name="T42" fmla="*/ 289 w 323"/>
                <a:gd name="T43" fmla="*/ 2131 h 2159"/>
                <a:gd name="T44" fmla="*/ 309 w 323"/>
                <a:gd name="T45" fmla="*/ 2122 h 2159"/>
                <a:gd name="T46" fmla="*/ 323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3 w 323"/>
                <a:gd name="T53" fmla="*/ 1640 h 2159"/>
                <a:gd name="T54" fmla="*/ 202 w 323"/>
                <a:gd name="T55" fmla="*/ 1486 h 2159"/>
                <a:gd name="T56" fmla="*/ 297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4 w 323"/>
                <a:gd name="T79" fmla="*/ 16 h 2159"/>
                <a:gd name="T80" fmla="*/ 193 w 323"/>
                <a:gd name="T81" fmla="*/ 1493 h 2159"/>
                <a:gd name="T82" fmla="*/ 290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7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9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6 w 323"/>
                <a:gd name="T119" fmla="*/ 329 h 2159"/>
                <a:gd name="T120" fmla="*/ 190 w 323"/>
                <a:gd name="T121" fmla="*/ 505 h 2159"/>
                <a:gd name="T122" fmla="*/ 134 w 323"/>
                <a:gd name="T123" fmla="*/ 499 h 2159"/>
                <a:gd name="T124" fmla="*/ 34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5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7" y="215"/>
                    <a:pt x="89" y="230"/>
                    <a:pt x="72" y="246"/>
                  </a:cubicBezTo>
                  <a:cubicBezTo>
                    <a:pt x="56" y="262"/>
                    <a:pt x="39" y="279"/>
                    <a:pt x="25" y="298"/>
                  </a:cubicBezTo>
                  <a:cubicBezTo>
                    <a:pt x="24" y="300"/>
                    <a:pt x="22" y="302"/>
                    <a:pt x="21" y="305"/>
                  </a:cubicBezTo>
                  <a:cubicBezTo>
                    <a:pt x="19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2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3" y="404"/>
                    <a:pt x="26" y="408"/>
                  </a:cubicBezTo>
                  <a:cubicBezTo>
                    <a:pt x="42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5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1" y="564"/>
                    <a:pt x="151" y="564"/>
                    <a:pt x="151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7" y="648"/>
                    <a:pt x="89" y="663"/>
                    <a:pt x="72" y="679"/>
                  </a:cubicBezTo>
                  <a:cubicBezTo>
                    <a:pt x="56" y="695"/>
                    <a:pt x="39" y="711"/>
                    <a:pt x="25" y="730"/>
                  </a:cubicBezTo>
                  <a:cubicBezTo>
                    <a:pt x="24" y="733"/>
                    <a:pt x="22" y="735"/>
                    <a:pt x="21" y="737"/>
                  </a:cubicBezTo>
                  <a:cubicBezTo>
                    <a:pt x="19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2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3" y="837"/>
                    <a:pt x="26" y="841"/>
                  </a:cubicBezTo>
                  <a:cubicBezTo>
                    <a:pt x="42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5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8" y="976"/>
                    <a:pt x="150" y="984"/>
                    <a:pt x="151" y="993"/>
                  </a:cubicBezTo>
                  <a:cubicBezTo>
                    <a:pt x="151" y="993"/>
                    <a:pt x="151" y="993"/>
                    <a:pt x="151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7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2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4" y="1267"/>
                    <a:pt x="26" y="1270"/>
                  </a:cubicBezTo>
                  <a:cubicBezTo>
                    <a:pt x="42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5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1" y="1415"/>
                    <a:pt x="151" y="1425"/>
                  </a:cubicBezTo>
                  <a:cubicBezTo>
                    <a:pt x="151" y="1425"/>
                    <a:pt x="151" y="1425"/>
                    <a:pt x="151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2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2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5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8" y="1837"/>
                    <a:pt x="150" y="1846"/>
                    <a:pt x="151" y="1855"/>
                  </a:cubicBezTo>
                  <a:cubicBezTo>
                    <a:pt x="151" y="1855"/>
                    <a:pt x="151" y="1855"/>
                    <a:pt x="151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8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7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2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1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5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5" y="2093"/>
                    <a:pt x="14" y="2089"/>
                  </a:cubicBezTo>
                  <a:cubicBezTo>
                    <a:pt x="13" y="2068"/>
                    <a:pt x="21" y="2048"/>
                    <a:pt x="34" y="2030"/>
                  </a:cubicBezTo>
                  <a:cubicBezTo>
                    <a:pt x="47" y="2012"/>
                    <a:pt x="63" y="1997"/>
                    <a:pt x="80" y="1981"/>
                  </a:cubicBezTo>
                  <a:cubicBezTo>
                    <a:pt x="97" y="1965"/>
                    <a:pt x="115" y="1949"/>
                    <a:pt x="130" y="1931"/>
                  </a:cubicBezTo>
                  <a:cubicBezTo>
                    <a:pt x="138" y="1922"/>
                    <a:pt x="146" y="1912"/>
                    <a:pt x="151" y="1900"/>
                  </a:cubicBezTo>
                  <a:cubicBezTo>
                    <a:pt x="157" y="1889"/>
                    <a:pt x="162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9" y="1907"/>
                    <a:pt x="186" y="1916"/>
                    <a:pt x="193" y="1925"/>
                  </a:cubicBezTo>
                  <a:cubicBezTo>
                    <a:pt x="208" y="1943"/>
                    <a:pt x="226" y="1958"/>
                    <a:pt x="242" y="1974"/>
                  </a:cubicBezTo>
                  <a:cubicBezTo>
                    <a:pt x="243" y="1975"/>
                    <a:pt x="243" y="1975"/>
                    <a:pt x="244" y="1975"/>
                  </a:cubicBezTo>
                  <a:cubicBezTo>
                    <a:pt x="250" y="1982"/>
                    <a:pt x="257" y="1988"/>
                    <a:pt x="264" y="1995"/>
                  </a:cubicBezTo>
                  <a:cubicBezTo>
                    <a:pt x="273" y="2004"/>
                    <a:pt x="282" y="2014"/>
                    <a:pt x="290" y="2025"/>
                  </a:cubicBezTo>
                  <a:cubicBezTo>
                    <a:pt x="296" y="2035"/>
                    <a:pt x="302" y="2045"/>
                    <a:pt x="306" y="2056"/>
                  </a:cubicBezTo>
                  <a:cubicBezTo>
                    <a:pt x="309" y="2067"/>
                    <a:pt x="311" y="2078"/>
                    <a:pt x="310" y="2090"/>
                  </a:cubicBezTo>
                  <a:cubicBezTo>
                    <a:pt x="309" y="2096"/>
                    <a:pt x="308" y="2102"/>
                    <a:pt x="306" y="2108"/>
                  </a:cubicBezTo>
                  <a:cubicBezTo>
                    <a:pt x="301" y="2116"/>
                    <a:pt x="295" y="2124"/>
                    <a:pt x="289" y="2131"/>
                  </a:cubicBezTo>
                  <a:cubicBezTo>
                    <a:pt x="280" y="2141"/>
                    <a:pt x="271" y="2150"/>
                    <a:pt x="261" y="2159"/>
                  </a:cubicBezTo>
                  <a:cubicBezTo>
                    <a:pt x="277" y="2159"/>
                    <a:pt x="277" y="2159"/>
                    <a:pt x="277" y="2159"/>
                  </a:cubicBezTo>
                  <a:cubicBezTo>
                    <a:pt x="284" y="2152"/>
                    <a:pt x="290" y="2145"/>
                    <a:pt x="297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10" y="2122"/>
                    <a:pt x="310" y="2121"/>
                    <a:pt x="310" y="2120"/>
                  </a:cubicBezTo>
                  <a:cubicBezTo>
                    <a:pt x="313" y="2116"/>
                    <a:pt x="316" y="2112"/>
                    <a:pt x="318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3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3" y="2071"/>
                  </a:cubicBezTo>
                  <a:cubicBezTo>
                    <a:pt x="323" y="2070"/>
                    <a:pt x="322" y="2069"/>
                    <a:pt x="322" y="2068"/>
                  </a:cubicBezTo>
                  <a:cubicBezTo>
                    <a:pt x="320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7" y="1843"/>
                    <a:pt x="181" y="1833"/>
                  </a:cubicBezTo>
                  <a:cubicBezTo>
                    <a:pt x="186" y="1824"/>
                    <a:pt x="192" y="1815"/>
                    <a:pt x="199" y="1806"/>
                  </a:cubicBezTo>
                  <a:cubicBezTo>
                    <a:pt x="213" y="1789"/>
                    <a:pt x="230" y="1773"/>
                    <a:pt x="246" y="1757"/>
                  </a:cubicBezTo>
                  <a:cubicBezTo>
                    <a:pt x="263" y="1741"/>
                    <a:pt x="281" y="1726"/>
                    <a:pt x="297" y="1708"/>
                  </a:cubicBezTo>
                  <a:cubicBezTo>
                    <a:pt x="304" y="1698"/>
                    <a:pt x="312" y="1689"/>
                    <a:pt x="318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3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3" y="1640"/>
                  </a:cubicBezTo>
                  <a:cubicBezTo>
                    <a:pt x="323" y="1639"/>
                    <a:pt x="322" y="1638"/>
                    <a:pt x="322" y="1637"/>
                  </a:cubicBezTo>
                  <a:cubicBezTo>
                    <a:pt x="320" y="1625"/>
                    <a:pt x="315" y="1614"/>
                    <a:pt x="308" y="1604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7" y="1411"/>
                    <a:pt x="181" y="1402"/>
                  </a:cubicBezTo>
                  <a:cubicBezTo>
                    <a:pt x="186" y="1392"/>
                    <a:pt x="192" y="1383"/>
                    <a:pt x="199" y="1375"/>
                  </a:cubicBezTo>
                  <a:cubicBezTo>
                    <a:pt x="213" y="1357"/>
                    <a:pt x="230" y="1342"/>
                    <a:pt x="246" y="1326"/>
                  </a:cubicBezTo>
                  <a:cubicBezTo>
                    <a:pt x="263" y="1310"/>
                    <a:pt x="281" y="1294"/>
                    <a:pt x="297" y="1276"/>
                  </a:cubicBezTo>
                  <a:cubicBezTo>
                    <a:pt x="301" y="1271"/>
                    <a:pt x="305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8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3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3" y="1209"/>
                  </a:cubicBezTo>
                  <a:cubicBezTo>
                    <a:pt x="323" y="1208"/>
                    <a:pt x="322" y="1207"/>
                    <a:pt x="322" y="1206"/>
                  </a:cubicBezTo>
                  <a:cubicBezTo>
                    <a:pt x="320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7" y="982"/>
                    <a:pt x="181" y="972"/>
                  </a:cubicBezTo>
                  <a:cubicBezTo>
                    <a:pt x="186" y="963"/>
                    <a:pt x="192" y="954"/>
                    <a:pt x="199" y="945"/>
                  </a:cubicBezTo>
                  <a:cubicBezTo>
                    <a:pt x="213" y="928"/>
                    <a:pt x="230" y="912"/>
                    <a:pt x="246" y="896"/>
                  </a:cubicBezTo>
                  <a:cubicBezTo>
                    <a:pt x="263" y="880"/>
                    <a:pt x="281" y="865"/>
                    <a:pt x="297" y="847"/>
                  </a:cubicBezTo>
                  <a:cubicBezTo>
                    <a:pt x="304" y="837"/>
                    <a:pt x="312" y="828"/>
                    <a:pt x="318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3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3" y="779"/>
                  </a:cubicBezTo>
                  <a:cubicBezTo>
                    <a:pt x="323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7" y="549"/>
                    <a:pt x="181" y="540"/>
                  </a:cubicBezTo>
                  <a:cubicBezTo>
                    <a:pt x="186" y="530"/>
                    <a:pt x="192" y="521"/>
                    <a:pt x="199" y="513"/>
                  </a:cubicBezTo>
                  <a:cubicBezTo>
                    <a:pt x="213" y="495"/>
                    <a:pt x="230" y="480"/>
                    <a:pt x="246" y="464"/>
                  </a:cubicBezTo>
                  <a:cubicBezTo>
                    <a:pt x="263" y="448"/>
                    <a:pt x="281" y="432"/>
                    <a:pt x="297" y="414"/>
                  </a:cubicBezTo>
                  <a:cubicBezTo>
                    <a:pt x="304" y="405"/>
                    <a:pt x="312" y="395"/>
                    <a:pt x="318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3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3" y="347"/>
                  </a:cubicBezTo>
                  <a:cubicBezTo>
                    <a:pt x="323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7" y="116"/>
                    <a:pt x="181" y="107"/>
                  </a:cubicBezTo>
                  <a:cubicBezTo>
                    <a:pt x="186" y="97"/>
                    <a:pt x="192" y="88"/>
                    <a:pt x="199" y="80"/>
                  </a:cubicBezTo>
                  <a:cubicBezTo>
                    <a:pt x="213" y="63"/>
                    <a:pt x="230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6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4" y="66"/>
                  </a:cubicBezTo>
                  <a:cubicBezTo>
                    <a:pt x="118" y="48"/>
                    <a:pt x="101" y="32"/>
                    <a:pt x="84" y="16"/>
                  </a:cubicBezTo>
                  <a:cubicBezTo>
                    <a:pt x="78" y="11"/>
                    <a:pt x="72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5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5" y="1526"/>
                    <a:pt x="229" y="1531"/>
                  </a:cubicBezTo>
                  <a:cubicBezTo>
                    <a:pt x="245" y="1547"/>
                    <a:pt x="263" y="1563"/>
                    <a:pt x="278" y="1580"/>
                  </a:cubicBezTo>
                  <a:cubicBezTo>
                    <a:pt x="280" y="1582"/>
                    <a:pt x="282" y="1584"/>
                    <a:pt x="284" y="1586"/>
                  </a:cubicBezTo>
                  <a:cubicBezTo>
                    <a:pt x="286" y="1589"/>
                    <a:pt x="288" y="1591"/>
                    <a:pt x="290" y="1594"/>
                  </a:cubicBezTo>
                  <a:cubicBezTo>
                    <a:pt x="296" y="1603"/>
                    <a:pt x="302" y="1613"/>
                    <a:pt x="306" y="1624"/>
                  </a:cubicBezTo>
                  <a:cubicBezTo>
                    <a:pt x="309" y="1635"/>
                    <a:pt x="311" y="1647"/>
                    <a:pt x="310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9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6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4" y="1793"/>
                  </a:cubicBezTo>
                  <a:cubicBezTo>
                    <a:pt x="118" y="1774"/>
                    <a:pt x="101" y="1758"/>
                    <a:pt x="84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5" y="1662"/>
                    <a:pt x="14" y="1658"/>
                  </a:cubicBezTo>
                  <a:cubicBezTo>
                    <a:pt x="13" y="1637"/>
                    <a:pt x="21" y="1616"/>
                    <a:pt x="34" y="1599"/>
                  </a:cubicBezTo>
                  <a:cubicBezTo>
                    <a:pt x="47" y="1581"/>
                    <a:pt x="63" y="1565"/>
                    <a:pt x="80" y="1549"/>
                  </a:cubicBezTo>
                  <a:cubicBezTo>
                    <a:pt x="97" y="1534"/>
                    <a:pt x="115" y="1518"/>
                    <a:pt x="130" y="1499"/>
                  </a:cubicBezTo>
                  <a:cubicBezTo>
                    <a:pt x="138" y="1490"/>
                    <a:pt x="146" y="1480"/>
                    <a:pt x="151" y="1469"/>
                  </a:cubicBezTo>
                  <a:cubicBezTo>
                    <a:pt x="157" y="1458"/>
                    <a:pt x="162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9" y="1475"/>
                    <a:pt x="186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6" y="1098"/>
                    <a:pt x="242" y="1113"/>
                  </a:cubicBezTo>
                  <a:cubicBezTo>
                    <a:pt x="259" y="1129"/>
                    <a:pt x="276" y="1146"/>
                    <a:pt x="290" y="1164"/>
                  </a:cubicBezTo>
                  <a:cubicBezTo>
                    <a:pt x="296" y="1174"/>
                    <a:pt x="302" y="1184"/>
                    <a:pt x="306" y="1195"/>
                  </a:cubicBezTo>
                  <a:cubicBezTo>
                    <a:pt x="309" y="1206"/>
                    <a:pt x="311" y="1218"/>
                    <a:pt x="310" y="1229"/>
                  </a:cubicBezTo>
                  <a:cubicBezTo>
                    <a:pt x="309" y="1234"/>
                    <a:pt x="308" y="1239"/>
                    <a:pt x="307" y="1244"/>
                  </a:cubicBezTo>
                  <a:cubicBezTo>
                    <a:pt x="302" y="1253"/>
                    <a:pt x="295" y="1261"/>
                    <a:pt x="289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6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4" y="1361"/>
                  </a:cubicBezTo>
                  <a:cubicBezTo>
                    <a:pt x="118" y="1343"/>
                    <a:pt x="101" y="1327"/>
                    <a:pt x="84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5" y="1232"/>
                    <a:pt x="14" y="1228"/>
                  </a:cubicBezTo>
                  <a:cubicBezTo>
                    <a:pt x="13" y="1207"/>
                    <a:pt x="21" y="1187"/>
                    <a:pt x="34" y="1169"/>
                  </a:cubicBezTo>
                  <a:cubicBezTo>
                    <a:pt x="47" y="1152"/>
                    <a:pt x="63" y="1136"/>
                    <a:pt x="80" y="1120"/>
                  </a:cubicBezTo>
                  <a:cubicBezTo>
                    <a:pt x="97" y="1104"/>
                    <a:pt x="115" y="1089"/>
                    <a:pt x="130" y="1070"/>
                  </a:cubicBezTo>
                  <a:cubicBezTo>
                    <a:pt x="138" y="1061"/>
                    <a:pt x="146" y="1051"/>
                    <a:pt x="151" y="1039"/>
                  </a:cubicBezTo>
                  <a:cubicBezTo>
                    <a:pt x="157" y="1028"/>
                    <a:pt x="162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9" y="1046"/>
                    <a:pt x="186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3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3" y="702"/>
                    <a:pt x="278" y="719"/>
                  </a:cubicBezTo>
                  <a:cubicBezTo>
                    <a:pt x="283" y="724"/>
                    <a:pt x="288" y="730"/>
                    <a:pt x="292" y="735"/>
                  </a:cubicBezTo>
                  <a:cubicBezTo>
                    <a:pt x="298" y="744"/>
                    <a:pt x="302" y="753"/>
                    <a:pt x="306" y="762"/>
                  </a:cubicBezTo>
                  <a:cubicBezTo>
                    <a:pt x="309" y="773"/>
                    <a:pt x="311" y="785"/>
                    <a:pt x="310" y="796"/>
                  </a:cubicBezTo>
                  <a:cubicBezTo>
                    <a:pt x="309" y="805"/>
                    <a:pt x="307" y="813"/>
                    <a:pt x="303" y="821"/>
                  </a:cubicBezTo>
                  <a:cubicBezTo>
                    <a:pt x="299" y="827"/>
                    <a:pt x="294" y="834"/>
                    <a:pt x="289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6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4" y="932"/>
                  </a:cubicBezTo>
                  <a:cubicBezTo>
                    <a:pt x="118" y="913"/>
                    <a:pt x="101" y="897"/>
                    <a:pt x="84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5" y="801"/>
                    <a:pt x="14" y="795"/>
                  </a:cubicBezTo>
                  <a:cubicBezTo>
                    <a:pt x="13" y="774"/>
                    <a:pt x="21" y="754"/>
                    <a:pt x="34" y="737"/>
                  </a:cubicBezTo>
                  <a:cubicBezTo>
                    <a:pt x="47" y="719"/>
                    <a:pt x="63" y="703"/>
                    <a:pt x="80" y="687"/>
                  </a:cubicBezTo>
                  <a:cubicBezTo>
                    <a:pt x="97" y="671"/>
                    <a:pt x="115" y="656"/>
                    <a:pt x="130" y="637"/>
                  </a:cubicBezTo>
                  <a:cubicBezTo>
                    <a:pt x="138" y="628"/>
                    <a:pt x="146" y="618"/>
                    <a:pt x="151" y="607"/>
                  </a:cubicBezTo>
                  <a:cubicBezTo>
                    <a:pt x="157" y="595"/>
                    <a:pt x="162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9" y="613"/>
                    <a:pt x="186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9" y="180"/>
                    <a:pt x="186" y="190"/>
                    <a:pt x="193" y="198"/>
                  </a:cubicBezTo>
                  <a:cubicBezTo>
                    <a:pt x="196" y="202"/>
                    <a:pt x="199" y="206"/>
                    <a:pt x="203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3" y="269"/>
                    <a:pt x="278" y="286"/>
                  </a:cubicBezTo>
                  <a:cubicBezTo>
                    <a:pt x="283" y="291"/>
                    <a:pt x="288" y="297"/>
                    <a:pt x="292" y="302"/>
                  </a:cubicBezTo>
                  <a:cubicBezTo>
                    <a:pt x="298" y="311"/>
                    <a:pt x="302" y="320"/>
                    <a:pt x="306" y="329"/>
                  </a:cubicBezTo>
                  <a:cubicBezTo>
                    <a:pt x="309" y="340"/>
                    <a:pt x="311" y="352"/>
                    <a:pt x="310" y="363"/>
                  </a:cubicBezTo>
                  <a:cubicBezTo>
                    <a:pt x="309" y="372"/>
                    <a:pt x="307" y="380"/>
                    <a:pt x="303" y="388"/>
                  </a:cubicBezTo>
                  <a:cubicBezTo>
                    <a:pt x="299" y="395"/>
                    <a:pt x="294" y="401"/>
                    <a:pt x="289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6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4" y="499"/>
                  </a:cubicBezTo>
                  <a:cubicBezTo>
                    <a:pt x="118" y="481"/>
                    <a:pt x="101" y="465"/>
                    <a:pt x="84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5" y="368"/>
                    <a:pt x="14" y="363"/>
                  </a:cubicBezTo>
                  <a:cubicBezTo>
                    <a:pt x="13" y="342"/>
                    <a:pt x="21" y="322"/>
                    <a:pt x="34" y="304"/>
                  </a:cubicBezTo>
                  <a:cubicBezTo>
                    <a:pt x="47" y="286"/>
                    <a:pt x="63" y="270"/>
                    <a:pt x="80" y="254"/>
                  </a:cubicBezTo>
                  <a:cubicBezTo>
                    <a:pt x="97" y="239"/>
                    <a:pt x="115" y="223"/>
                    <a:pt x="130" y="204"/>
                  </a:cubicBezTo>
                  <a:cubicBezTo>
                    <a:pt x="138" y="195"/>
                    <a:pt x="146" y="185"/>
                    <a:pt x="151" y="174"/>
                  </a:cubicBezTo>
                  <a:cubicBezTo>
                    <a:pt x="157" y="163"/>
                    <a:pt x="162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0"/>
            <p:cNvSpPr>
              <a:spLocks/>
            </p:cNvSpPr>
            <p:nvPr/>
          </p:nvSpPr>
          <p:spPr bwMode="hidden">
            <a:xfrm>
              <a:off x="6592888" y="-1587"/>
              <a:ext cx="514350" cy="6862762"/>
            </a:xfrm>
            <a:custGeom>
              <a:avLst/>
              <a:gdLst>
                <a:gd name="T0" fmla="*/ 151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2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4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1 w 162"/>
                <a:gd name="T31" fmla="*/ 1225 h 2159"/>
                <a:gd name="T32" fmla="*/ 15 w 162"/>
                <a:gd name="T33" fmla="*/ 1261 h 2159"/>
                <a:gd name="T34" fmla="*/ 76 w 162"/>
                <a:gd name="T35" fmla="*/ 1319 h 2159"/>
                <a:gd name="T36" fmla="*/ 151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7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8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4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6 w 162"/>
                <a:gd name="T79" fmla="*/ 1238 h 2159"/>
                <a:gd name="T80" fmla="*/ 80 w 162"/>
                <a:gd name="T81" fmla="*/ 1120 h 2159"/>
                <a:gd name="T82" fmla="*/ 162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4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50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4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6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4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2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1" y="1852"/>
                    <a:pt x="162" y="1846"/>
                  </a:cubicBezTo>
                  <a:cubicBezTo>
                    <a:pt x="162" y="1845"/>
                    <a:pt x="161" y="1844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4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2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1" y="1420"/>
                    <a:pt x="162" y="1415"/>
                  </a:cubicBezTo>
                  <a:cubicBezTo>
                    <a:pt x="162" y="1413"/>
                    <a:pt x="161" y="1412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4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2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1" y="991"/>
                    <a:pt x="162" y="985"/>
                  </a:cubicBezTo>
                  <a:cubicBezTo>
                    <a:pt x="162" y="984"/>
                    <a:pt x="161" y="983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4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2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1" y="558"/>
                    <a:pt x="162" y="553"/>
                  </a:cubicBezTo>
                  <a:cubicBezTo>
                    <a:pt x="162" y="551"/>
                    <a:pt x="161" y="550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4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2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1" y="125"/>
                    <a:pt x="162" y="120"/>
                  </a:cubicBezTo>
                  <a:cubicBezTo>
                    <a:pt x="162" y="119"/>
                    <a:pt x="161" y="117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1"/>
            <p:cNvSpPr>
              <a:spLocks/>
            </p:cNvSpPr>
            <p:nvPr/>
          </p:nvSpPr>
          <p:spPr bwMode="hidden">
            <a:xfrm>
              <a:off x="-3175" y="-1587"/>
              <a:ext cx="495300" cy="6862762"/>
            </a:xfrm>
            <a:custGeom>
              <a:avLst/>
              <a:gdLst>
                <a:gd name="T0" fmla="*/ 75 w 156"/>
                <a:gd name="T1" fmla="*/ 1975 h 2159"/>
                <a:gd name="T2" fmla="*/ 137 w 156"/>
                <a:gd name="T3" fmla="*/ 2056 h 2159"/>
                <a:gd name="T4" fmla="*/ 120 w 156"/>
                <a:gd name="T5" fmla="*/ 2131 h 2159"/>
                <a:gd name="T6" fmla="*/ 128 w 156"/>
                <a:gd name="T7" fmla="*/ 2138 h 2159"/>
                <a:gd name="T8" fmla="*/ 141 w 156"/>
                <a:gd name="T9" fmla="*/ 2120 h 2159"/>
                <a:gd name="T10" fmla="*/ 154 w 156"/>
                <a:gd name="T11" fmla="*/ 2068 h 2159"/>
                <a:gd name="T12" fmla="*/ 130 w 156"/>
                <a:gd name="T13" fmla="*/ 2019 h 2159"/>
                <a:gd name="T14" fmla="*/ 7 w 156"/>
                <a:gd name="T15" fmla="*/ 1861 h 2159"/>
                <a:gd name="T16" fmla="*/ 78 w 156"/>
                <a:gd name="T17" fmla="*/ 1757 h 2159"/>
                <a:gd name="T18" fmla="*/ 155 w 156"/>
                <a:gd name="T19" fmla="*/ 1657 h 2159"/>
                <a:gd name="T20" fmla="*/ 130 w 156"/>
                <a:gd name="T21" fmla="*/ 1588 h 2159"/>
                <a:gd name="T22" fmla="*/ 7 w 156"/>
                <a:gd name="T23" fmla="*/ 1430 h 2159"/>
                <a:gd name="T24" fmla="*/ 78 w 156"/>
                <a:gd name="T25" fmla="*/ 1326 h 2159"/>
                <a:gd name="T26" fmla="*/ 141 w 156"/>
                <a:gd name="T27" fmla="*/ 1261 h 2159"/>
                <a:gd name="T28" fmla="*/ 155 w 156"/>
                <a:gd name="T29" fmla="*/ 1226 h 2159"/>
                <a:gd name="T30" fmla="*/ 131 w 156"/>
                <a:gd name="T31" fmla="*/ 1161 h 2159"/>
                <a:gd name="T32" fmla="*/ 33 w 156"/>
                <a:gd name="T33" fmla="*/ 1057 h 2159"/>
                <a:gd name="T34" fmla="*/ 30 w 156"/>
                <a:gd name="T35" fmla="*/ 945 h 2159"/>
                <a:gd name="T36" fmla="*/ 149 w 156"/>
                <a:gd name="T37" fmla="*/ 816 h 2159"/>
                <a:gd name="T38" fmla="*/ 142 w 156"/>
                <a:gd name="T39" fmla="*/ 748 h 2159"/>
                <a:gd name="T40" fmla="*/ 33 w 156"/>
                <a:gd name="T41" fmla="*/ 624 h 2159"/>
                <a:gd name="T42" fmla="*/ 30 w 156"/>
                <a:gd name="T43" fmla="*/ 513 h 2159"/>
                <a:gd name="T44" fmla="*/ 149 w 156"/>
                <a:gd name="T45" fmla="*/ 383 h 2159"/>
                <a:gd name="T46" fmla="*/ 142 w 156"/>
                <a:gd name="T47" fmla="*/ 315 h 2159"/>
                <a:gd name="T48" fmla="*/ 33 w 156"/>
                <a:gd name="T49" fmla="*/ 191 h 2159"/>
                <a:gd name="T50" fmla="*/ 30 w 156"/>
                <a:gd name="T51" fmla="*/ 80 h 2159"/>
                <a:gd name="T52" fmla="*/ 95 w 156"/>
                <a:gd name="T53" fmla="*/ 0 h 2159"/>
                <a:gd name="T54" fmla="*/ 2 w 156"/>
                <a:gd name="T55" fmla="*/ 102 h 2159"/>
                <a:gd name="T56" fmla="*/ 5 w 156"/>
                <a:gd name="T57" fmla="*/ 170 h 2159"/>
                <a:gd name="T58" fmla="*/ 60 w 156"/>
                <a:gd name="T59" fmla="*/ 237 h 2159"/>
                <a:gd name="T60" fmla="*/ 137 w 156"/>
                <a:gd name="T61" fmla="*/ 329 h 2159"/>
                <a:gd name="T62" fmla="*/ 120 w 156"/>
                <a:gd name="T63" fmla="*/ 407 h 2159"/>
                <a:gd name="T64" fmla="*/ 2 w 156"/>
                <a:gd name="T65" fmla="*/ 534 h 2159"/>
                <a:gd name="T66" fmla="*/ 5 w 156"/>
                <a:gd name="T67" fmla="*/ 602 h 2159"/>
                <a:gd name="T68" fmla="*/ 60 w 156"/>
                <a:gd name="T69" fmla="*/ 670 h 2159"/>
                <a:gd name="T70" fmla="*/ 137 w 156"/>
                <a:gd name="T71" fmla="*/ 762 h 2159"/>
                <a:gd name="T72" fmla="*/ 120 w 156"/>
                <a:gd name="T73" fmla="*/ 840 h 2159"/>
                <a:gd name="T74" fmla="*/ 2 w 156"/>
                <a:gd name="T75" fmla="*/ 967 h 2159"/>
                <a:gd name="T76" fmla="*/ 5 w 156"/>
                <a:gd name="T77" fmla="*/ 1035 h 2159"/>
                <a:gd name="T78" fmla="*/ 121 w 156"/>
                <a:gd name="T79" fmla="*/ 1164 h 2159"/>
                <a:gd name="T80" fmla="*/ 138 w 156"/>
                <a:gd name="T81" fmla="*/ 1244 h 2159"/>
                <a:gd name="T82" fmla="*/ 21 w 156"/>
                <a:gd name="T83" fmla="*/ 1367 h 2159"/>
                <a:gd name="T84" fmla="*/ 0 w 156"/>
                <a:gd name="T85" fmla="*/ 1454 h 2159"/>
                <a:gd name="T86" fmla="*/ 47 w 156"/>
                <a:gd name="T87" fmla="*/ 1517 h 2159"/>
                <a:gd name="T88" fmla="*/ 115 w 156"/>
                <a:gd name="T89" fmla="*/ 1586 h 2159"/>
                <a:gd name="T90" fmla="*/ 141 w 156"/>
                <a:gd name="T91" fmla="*/ 1658 h 2159"/>
                <a:gd name="T92" fmla="*/ 70 w 156"/>
                <a:gd name="T93" fmla="*/ 1749 h 2159"/>
                <a:gd name="T94" fmla="*/ 0 w 156"/>
                <a:gd name="T95" fmla="*/ 1832 h 2159"/>
                <a:gd name="T96" fmla="*/ 25 w 156"/>
                <a:gd name="T97" fmla="*/ 1925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6" h="2159">
                  <a:moveTo>
                    <a:pt x="25" y="1925"/>
                  </a:moveTo>
                  <a:cubicBezTo>
                    <a:pt x="40" y="1943"/>
                    <a:pt x="57" y="1958"/>
                    <a:pt x="74" y="1974"/>
                  </a:cubicBezTo>
                  <a:cubicBezTo>
                    <a:pt x="74" y="1975"/>
                    <a:pt x="75" y="1975"/>
                    <a:pt x="75" y="1975"/>
                  </a:cubicBezTo>
                  <a:cubicBezTo>
                    <a:pt x="82" y="1982"/>
                    <a:pt x="88" y="1988"/>
                    <a:pt x="95" y="1995"/>
                  </a:cubicBezTo>
                  <a:cubicBezTo>
                    <a:pt x="104" y="2004"/>
                    <a:pt x="113" y="2014"/>
                    <a:pt x="121" y="2025"/>
                  </a:cubicBezTo>
                  <a:cubicBezTo>
                    <a:pt x="128" y="2035"/>
                    <a:pt x="133" y="2045"/>
                    <a:pt x="137" y="2056"/>
                  </a:cubicBezTo>
                  <a:cubicBezTo>
                    <a:pt x="141" y="2067"/>
                    <a:pt x="142" y="2078"/>
                    <a:pt x="141" y="2090"/>
                  </a:cubicBezTo>
                  <a:cubicBezTo>
                    <a:pt x="140" y="2096"/>
                    <a:pt x="139" y="2102"/>
                    <a:pt x="137" y="2108"/>
                  </a:cubicBezTo>
                  <a:cubicBezTo>
                    <a:pt x="132" y="2116"/>
                    <a:pt x="126" y="2124"/>
                    <a:pt x="120" y="2131"/>
                  </a:cubicBezTo>
                  <a:cubicBezTo>
                    <a:pt x="111" y="2141"/>
                    <a:pt x="102" y="2150"/>
                    <a:pt x="93" y="2159"/>
                  </a:cubicBezTo>
                  <a:cubicBezTo>
                    <a:pt x="108" y="2159"/>
                    <a:pt x="108" y="2159"/>
                    <a:pt x="108" y="2159"/>
                  </a:cubicBezTo>
                  <a:cubicBezTo>
                    <a:pt x="115" y="2152"/>
                    <a:pt x="122" y="2145"/>
                    <a:pt x="128" y="2138"/>
                  </a:cubicBezTo>
                  <a:cubicBezTo>
                    <a:pt x="132" y="2133"/>
                    <a:pt x="136" y="2128"/>
                    <a:pt x="140" y="2122"/>
                  </a:cubicBezTo>
                  <a:cubicBezTo>
                    <a:pt x="141" y="2122"/>
                    <a:pt x="141" y="2122"/>
                    <a:pt x="141" y="2122"/>
                  </a:cubicBezTo>
                  <a:cubicBezTo>
                    <a:pt x="141" y="2122"/>
                    <a:pt x="141" y="2121"/>
                    <a:pt x="141" y="2120"/>
                  </a:cubicBezTo>
                  <a:cubicBezTo>
                    <a:pt x="144" y="2116"/>
                    <a:pt x="147" y="2112"/>
                    <a:pt x="149" y="2107"/>
                  </a:cubicBezTo>
                  <a:cubicBezTo>
                    <a:pt x="152" y="2101"/>
                    <a:pt x="154" y="2095"/>
                    <a:pt x="155" y="2088"/>
                  </a:cubicBezTo>
                  <a:cubicBezTo>
                    <a:pt x="156" y="2080"/>
                    <a:pt x="155" y="2074"/>
                    <a:pt x="154" y="2068"/>
                  </a:cubicBezTo>
                  <a:cubicBezTo>
                    <a:pt x="151" y="2055"/>
                    <a:pt x="145" y="2043"/>
                    <a:pt x="139" y="2033"/>
                  </a:cubicBezTo>
                  <a:cubicBezTo>
                    <a:pt x="138" y="2032"/>
                    <a:pt x="137" y="2030"/>
                    <a:pt x="136" y="2029"/>
                  </a:cubicBezTo>
                  <a:cubicBezTo>
                    <a:pt x="134" y="2026"/>
                    <a:pt x="132" y="2022"/>
                    <a:pt x="130" y="2019"/>
                  </a:cubicBezTo>
                  <a:cubicBezTo>
                    <a:pt x="115" y="1999"/>
                    <a:pt x="98" y="1982"/>
                    <a:pt x="81" y="1966"/>
                  </a:cubicBezTo>
                  <a:cubicBezTo>
                    <a:pt x="65" y="1950"/>
                    <a:pt x="48" y="1935"/>
                    <a:pt x="33" y="1917"/>
                  </a:cubicBezTo>
                  <a:cubicBezTo>
                    <a:pt x="19" y="1901"/>
                    <a:pt x="8" y="1881"/>
                    <a:pt x="7" y="1861"/>
                  </a:cubicBezTo>
                  <a:cubicBezTo>
                    <a:pt x="6" y="1852"/>
                    <a:pt x="8" y="1843"/>
                    <a:pt x="13" y="1833"/>
                  </a:cubicBezTo>
                  <a:cubicBezTo>
                    <a:pt x="17" y="1824"/>
                    <a:pt x="23" y="1815"/>
                    <a:pt x="30" y="1806"/>
                  </a:cubicBezTo>
                  <a:cubicBezTo>
                    <a:pt x="44" y="1789"/>
                    <a:pt x="61" y="1773"/>
                    <a:pt x="78" y="1757"/>
                  </a:cubicBezTo>
                  <a:cubicBezTo>
                    <a:pt x="95" y="1741"/>
                    <a:pt x="112" y="1726"/>
                    <a:pt x="128" y="1708"/>
                  </a:cubicBezTo>
                  <a:cubicBezTo>
                    <a:pt x="136" y="1698"/>
                    <a:pt x="144" y="1689"/>
                    <a:pt x="149" y="1677"/>
                  </a:cubicBezTo>
                  <a:cubicBezTo>
                    <a:pt x="152" y="1671"/>
                    <a:pt x="154" y="1664"/>
                    <a:pt x="155" y="1657"/>
                  </a:cubicBezTo>
                  <a:cubicBezTo>
                    <a:pt x="156" y="1650"/>
                    <a:pt x="155" y="1644"/>
                    <a:pt x="154" y="1637"/>
                  </a:cubicBezTo>
                  <a:cubicBezTo>
                    <a:pt x="151" y="1625"/>
                    <a:pt x="146" y="1614"/>
                    <a:pt x="140" y="1605"/>
                  </a:cubicBezTo>
                  <a:cubicBezTo>
                    <a:pt x="137" y="1599"/>
                    <a:pt x="133" y="1593"/>
                    <a:pt x="130" y="1588"/>
                  </a:cubicBezTo>
                  <a:cubicBezTo>
                    <a:pt x="115" y="1567"/>
                    <a:pt x="98" y="1551"/>
                    <a:pt x="81" y="1535"/>
                  </a:cubicBezTo>
                  <a:cubicBezTo>
                    <a:pt x="65" y="1519"/>
                    <a:pt x="48" y="1503"/>
                    <a:pt x="33" y="1486"/>
                  </a:cubicBezTo>
                  <a:cubicBezTo>
                    <a:pt x="19" y="1469"/>
                    <a:pt x="8" y="1450"/>
                    <a:pt x="7" y="1430"/>
                  </a:cubicBezTo>
                  <a:cubicBezTo>
                    <a:pt x="6" y="1421"/>
                    <a:pt x="8" y="1411"/>
                    <a:pt x="13" y="1402"/>
                  </a:cubicBezTo>
                  <a:cubicBezTo>
                    <a:pt x="17" y="1392"/>
                    <a:pt x="23" y="1383"/>
                    <a:pt x="30" y="1375"/>
                  </a:cubicBezTo>
                  <a:cubicBezTo>
                    <a:pt x="44" y="1357"/>
                    <a:pt x="61" y="1342"/>
                    <a:pt x="78" y="1326"/>
                  </a:cubicBezTo>
                  <a:cubicBezTo>
                    <a:pt x="95" y="1310"/>
                    <a:pt x="112" y="1294"/>
                    <a:pt x="128" y="1276"/>
                  </a:cubicBezTo>
                  <a:cubicBezTo>
                    <a:pt x="132" y="1271"/>
                    <a:pt x="136" y="1266"/>
                    <a:pt x="140" y="1261"/>
                  </a:cubicBezTo>
                  <a:cubicBezTo>
                    <a:pt x="141" y="1261"/>
                    <a:pt x="141" y="1261"/>
                    <a:pt x="141" y="1261"/>
                  </a:cubicBezTo>
                  <a:cubicBezTo>
                    <a:pt x="142" y="1259"/>
                    <a:pt x="142" y="1258"/>
                    <a:pt x="143" y="1256"/>
                  </a:cubicBezTo>
                  <a:cubicBezTo>
                    <a:pt x="145" y="1252"/>
                    <a:pt x="147" y="1249"/>
                    <a:pt x="149" y="1245"/>
                  </a:cubicBezTo>
                  <a:cubicBezTo>
                    <a:pt x="152" y="1239"/>
                    <a:pt x="154" y="1233"/>
                    <a:pt x="155" y="1226"/>
                  </a:cubicBezTo>
                  <a:cubicBezTo>
                    <a:pt x="156" y="1218"/>
                    <a:pt x="155" y="1212"/>
                    <a:pt x="154" y="1206"/>
                  </a:cubicBezTo>
                  <a:cubicBezTo>
                    <a:pt x="151" y="1193"/>
                    <a:pt x="145" y="1181"/>
                    <a:pt x="139" y="1171"/>
                  </a:cubicBezTo>
                  <a:cubicBezTo>
                    <a:pt x="136" y="1168"/>
                    <a:pt x="134" y="1164"/>
                    <a:pt x="131" y="1161"/>
                  </a:cubicBezTo>
                  <a:cubicBezTo>
                    <a:pt x="131" y="1160"/>
                    <a:pt x="130" y="1159"/>
                    <a:pt x="130" y="1158"/>
                  </a:cubicBezTo>
                  <a:cubicBezTo>
                    <a:pt x="115" y="1138"/>
                    <a:pt x="98" y="1122"/>
                    <a:pt x="81" y="1105"/>
                  </a:cubicBezTo>
                  <a:cubicBezTo>
                    <a:pt x="65" y="1089"/>
                    <a:pt x="48" y="1074"/>
                    <a:pt x="33" y="1057"/>
                  </a:cubicBezTo>
                  <a:cubicBezTo>
                    <a:pt x="19" y="1040"/>
                    <a:pt x="8" y="1020"/>
                    <a:pt x="7" y="1000"/>
                  </a:cubicBezTo>
                  <a:cubicBezTo>
                    <a:pt x="6" y="991"/>
                    <a:pt x="8" y="982"/>
                    <a:pt x="13" y="972"/>
                  </a:cubicBezTo>
                  <a:cubicBezTo>
                    <a:pt x="17" y="963"/>
                    <a:pt x="23" y="954"/>
                    <a:pt x="30" y="945"/>
                  </a:cubicBezTo>
                  <a:cubicBezTo>
                    <a:pt x="44" y="928"/>
                    <a:pt x="61" y="912"/>
                    <a:pt x="78" y="896"/>
                  </a:cubicBezTo>
                  <a:cubicBezTo>
                    <a:pt x="95" y="880"/>
                    <a:pt x="112" y="865"/>
                    <a:pt x="128" y="847"/>
                  </a:cubicBezTo>
                  <a:cubicBezTo>
                    <a:pt x="136" y="837"/>
                    <a:pt x="144" y="828"/>
                    <a:pt x="149" y="816"/>
                  </a:cubicBezTo>
                  <a:cubicBezTo>
                    <a:pt x="152" y="810"/>
                    <a:pt x="154" y="803"/>
                    <a:pt x="155" y="796"/>
                  </a:cubicBezTo>
                  <a:cubicBezTo>
                    <a:pt x="156" y="789"/>
                    <a:pt x="155" y="783"/>
                    <a:pt x="154" y="776"/>
                  </a:cubicBezTo>
                  <a:cubicBezTo>
                    <a:pt x="151" y="766"/>
                    <a:pt x="147" y="756"/>
                    <a:pt x="142" y="748"/>
                  </a:cubicBezTo>
                  <a:cubicBezTo>
                    <a:pt x="139" y="740"/>
                    <a:pt x="134" y="732"/>
                    <a:pt x="130" y="726"/>
                  </a:cubicBezTo>
                  <a:cubicBezTo>
                    <a:pt x="115" y="705"/>
                    <a:pt x="98" y="689"/>
                    <a:pt x="81" y="673"/>
                  </a:cubicBezTo>
                  <a:cubicBezTo>
                    <a:pt x="65" y="656"/>
                    <a:pt x="48" y="641"/>
                    <a:pt x="33" y="624"/>
                  </a:cubicBezTo>
                  <a:cubicBezTo>
                    <a:pt x="19" y="607"/>
                    <a:pt x="8" y="588"/>
                    <a:pt x="7" y="568"/>
                  </a:cubicBezTo>
                  <a:cubicBezTo>
                    <a:pt x="6" y="558"/>
                    <a:pt x="8" y="549"/>
                    <a:pt x="13" y="540"/>
                  </a:cubicBezTo>
                  <a:cubicBezTo>
                    <a:pt x="17" y="530"/>
                    <a:pt x="23" y="521"/>
                    <a:pt x="30" y="513"/>
                  </a:cubicBezTo>
                  <a:cubicBezTo>
                    <a:pt x="44" y="495"/>
                    <a:pt x="61" y="480"/>
                    <a:pt x="78" y="464"/>
                  </a:cubicBezTo>
                  <a:cubicBezTo>
                    <a:pt x="95" y="448"/>
                    <a:pt x="112" y="432"/>
                    <a:pt x="128" y="414"/>
                  </a:cubicBezTo>
                  <a:cubicBezTo>
                    <a:pt x="136" y="405"/>
                    <a:pt x="144" y="395"/>
                    <a:pt x="149" y="383"/>
                  </a:cubicBezTo>
                  <a:cubicBezTo>
                    <a:pt x="152" y="377"/>
                    <a:pt x="154" y="371"/>
                    <a:pt x="155" y="364"/>
                  </a:cubicBezTo>
                  <a:cubicBezTo>
                    <a:pt x="156" y="356"/>
                    <a:pt x="155" y="350"/>
                    <a:pt x="154" y="344"/>
                  </a:cubicBezTo>
                  <a:cubicBezTo>
                    <a:pt x="151" y="333"/>
                    <a:pt x="147" y="324"/>
                    <a:pt x="142" y="315"/>
                  </a:cubicBezTo>
                  <a:cubicBezTo>
                    <a:pt x="139" y="307"/>
                    <a:pt x="134" y="300"/>
                    <a:pt x="130" y="293"/>
                  </a:cubicBezTo>
                  <a:cubicBezTo>
                    <a:pt x="115" y="273"/>
                    <a:pt x="98" y="256"/>
                    <a:pt x="81" y="240"/>
                  </a:cubicBezTo>
                  <a:cubicBezTo>
                    <a:pt x="65" y="224"/>
                    <a:pt x="48" y="208"/>
                    <a:pt x="33" y="191"/>
                  </a:cubicBezTo>
                  <a:cubicBezTo>
                    <a:pt x="19" y="174"/>
                    <a:pt x="8" y="155"/>
                    <a:pt x="7" y="135"/>
                  </a:cubicBezTo>
                  <a:cubicBezTo>
                    <a:pt x="6" y="126"/>
                    <a:pt x="8" y="116"/>
                    <a:pt x="13" y="107"/>
                  </a:cubicBezTo>
                  <a:cubicBezTo>
                    <a:pt x="17" y="97"/>
                    <a:pt x="23" y="88"/>
                    <a:pt x="30" y="80"/>
                  </a:cubicBezTo>
                  <a:cubicBezTo>
                    <a:pt x="44" y="63"/>
                    <a:pt x="61" y="47"/>
                    <a:pt x="78" y="31"/>
                  </a:cubicBezTo>
                  <a:cubicBezTo>
                    <a:pt x="89" y="21"/>
                    <a:pt x="100" y="10"/>
                    <a:pt x="110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87" y="7"/>
                    <a:pt x="79" y="15"/>
                    <a:pt x="70" y="23"/>
                  </a:cubicBezTo>
                  <a:cubicBezTo>
                    <a:pt x="53" y="39"/>
                    <a:pt x="36" y="54"/>
                    <a:pt x="21" y="72"/>
                  </a:cubicBezTo>
                  <a:cubicBezTo>
                    <a:pt x="14" y="81"/>
                    <a:pt x="7" y="91"/>
                    <a:pt x="2" y="102"/>
                  </a:cubicBezTo>
                  <a:cubicBezTo>
                    <a:pt x="1" y="103"/>
                    <a:pt x="1" y="104"/>
                    <a:pt x="0" y="106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" y="162"/>
                    <a:pt x="3" y="166"/>
                    <a:pt x="5" y="170"/>
                  </a:cubicBezTo>
                  <a:cubicBezTo>
                    <a:pt x="10" y="180"/>
                    <a:pt x="17" y="190"/>
                    <a:pt x="25" y="198"/>
                  </a:cubicBezTo>
                  <a:cubicBezTo>
                    <a:pt x="28" y="202"/>
                    <a:pt x="31" y="206"/>
                    <a:pt x="34" y="209"/>
                  </a:cubicBezTo>
                  <a:cubicBezTo>
                    <a:pt x="42" y="219"/>
                    <a:pt x="51" y="228"/>
                    <a:pt x="60" y="237"/>
                  </a:cubicBezTo>
                  <a:cubicBezTo>
                    <a:pt x="77" y="254"/>
                    <a:pt x="94" y="269"/>
                    <a:pt x="110" y="286"/>
                  </a:cubicBezTo>
                  <a:cubicBezTo>
                    <a:pt x="115" y="291"/>
                    <a:pt x="119" y="297"/>
                    <a:pt x="123" y="302"/>
                  </a:cubicBezTo>
                  <a:cubicBezTo>
                    <a:pt x="129" y="311"/>
                    <a:pt x="134" y="320"/>
                    <a:pt x="137" y="329"/>
                  </a:cubicBezTo>
                  <a:cubicBezTo>
                    <a:pt x="141" y="340"/>
                    <a:pt x="142" y="352"/>
                    <a:pt x="141" y="363"/>
                  </a:cubicBezTo>
                  <a:cubicBezTo>
                    <a:pt x="140" y="372"/>
                    <a:pt x="138" y="380"/>
                    <a:pt x="134" y="388"/>
                  </a:cubicBezTo>
                  <a:cubicBezTo>
                    <a:pt x="130" y="395"/>
                    <a:pt x="125" y="401"/>
                    <a:pt x="120" y="407"/>
                  </a:cubicBezTo>
                  <a:cubicBezTo>
                    <a:pt x="105" y="424"/>
                    <a:pt x="87" y="440"/>
                    <a:pt x="70" y="455"/>
                  </a:cubicBezTo>
                  <a:cubicBezTo>
                    <a:pt x="53" y="471"/>
                    <a:pt x="36" y="487"/>
                    <a:pt x="21" y="505"/>
                  </a:cubicBezTo>
                  <a:cubicBezTo>
                    <a:pt x="14" y="514"/>
                    <a:pt x="7" y="524"/>
                    <a:pt x="2" y="534"/>
                  </a:cubicBezTo>
                  <a:cubicBezTo>
                    <a:pt x="1" y="536"/>
                    <a:pt x="1" y="537"/>
                    <a:pt x="0" y="538"/>
                  </a:cubicBezTo>
                  <a:cubicBezTo>
                    <a:pt x="0" y="592"/>
                    <a:pt x="0" y="592"/>
                    <a:pt x="0" y="592"/>
                  </a:cubicBezTo>
                  <a:cubicBezTo>
                    <a:pt x="1" y="595"/>
                    <a:pt x="3" y="599"/>
                    <a:pt x="5" y="602"/>
                  </a:cubicBezTo>
                  <a:cubicBezTo>
                    <a:pt x="10" y="613"/>
                    <a:pt x="17" y="622"/>
                    <a:pt x="25" y="631"/>
                  </a:cubicBezTo>
                  <a:cubicBezTo>
                    <a:pt x="28" y="635"/>
                    <a:pt x="31" y="638"/>
                    <a:pt x="34" y="642"/>
                  </a:cubicBezTo>
                  <a:cubicBezTo>
                    <a:pt x="42" y="652"/>
                    <a:pt x="51" y="661"/>
                    <a:pt x="60" y="670"/>
                  </a:cubicBezTo>
                  <a:cubicBezTo>
                    <a:pt x="77" y="686"/>
                    <a:pt x="94" y="702"/>
                    <a:pt x="110" y="719"/>
                  </a:cubicBezTo>
                  <a:cubicBezTo>
                    <a:pt x="115" y="724"/>
                    <a:pt x="119" y="730"/>
                    <a:pt x="123" y="735"/>
                  </a:cubicBezTo>
                  <a:cubicBezTo>
                    <a:pt x="129" y="744"/>
                    <a:pt x="134" y="753"/>
                    <a:pt x="137" y="762"/>
                  </a:cubicBezTo>
                  <a:cubicBezTo>
                    <a:pt x="141" y="773"/>
                    <a:pt x="142" y="785"/>
                    <a:pt x="141" y="796"/>
                  </a:cubicBezTo>
                  <a:cubicBezTo>
                    <a:pt x="140" y="805"/>
                    <a:pt x="138" y="813"/>
                    <a:pt x="134" y="821"/>
                  </a:cubicBezTo>
                  <a:cubicBezTo>
                    <a:pt x="130" y="827"/>
                    <a:pt x="125" y="834"/>
                    <a:pt x="120" y="840"/>
                  </a:cubicBezTo>
                  <a:cubicBezTo>
                    <a:pt x="105" y="857"/>
                    <a:pt x="87" y="872"/>
                    <a:pt x="70" y="888"/>
                  </a:cubicBezTo>
                  <a:cubicBezTo>
                    <a:pt x="53" y="904"/>
                    <a:pt x="36" y="920"/>
                    <a:pt x="21" y="938"/>
                  </a:cubicBezTo>
                  <a:cubicBezTo>
                    <a:pt x="14" y="947"/>
                    <a:pt x="7" y="957"/>
                    <a:pt x="2" y="967"/>
                  </a:cubicBezTo>
                  <a:cubicBezTo>
                    <a:pt x="1" y="968"/>
                    <a:pt x="1" y="970"/>
                    <a:pt x="0" y="971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1" y="1028"/>
                    <a:pt x="3" y="1032"/>
                    <a:pt x="5" y="1035"/>
                  </a:cubicBezTo>
                  <a:cubicBezTo>
                    <a:pt x="10" y="1046"/>
                    <a:pt x="17" y="1055"/>
                    <a:pt x="25" y="1064"/>
                  </a:cubicBezTo>
                  <a:cubicBezTo>
                    <a:pt x="40" y="1082"/>
                    <a:pt x="57" y="1098"/>
                    <a:pt x="74" y="1113"/>
                  </a:cubicBezTo>
                  <a:cubicBezTo>
                    <a:pt x="91" y="1129"/>
                    <a:pt x="108" y="1146"/>
                    <a:pt x="121" y="1164"/>
                  </a:cubicBezTo>
                  <a:cubicBezTo>
                    <a:pt x="128" y="1174"/>
                    <a:pt x="133" y="1184"/>
                    <a:pt x="137" y="1195"/>
                  </a:cubicBezTo>
                  <a:cubicBezTo>
                    <a:pt x="141" y="1206"/>
                    <a:pt x="142" y="1218"/>
                    <a:pt x="141" y="1229"/>
                  </a:cubicBezTo>
                  <a:cubicBezTo>
                    <a:pt x="141" y="1234"/>
                    <a:pt x="140" y="1239"/>
                    <a:pt x="138" y="1244"/>
                  </a:cubicBezTo>
                  <a:cubicBezTo>
                    <a:pt x="133" y="1253"/>
                    <a:pt x="127" y="1261"/>
                    <a:pt x="120" y="1269"/>
                  </a:cubicBezTo>
                  <a:cubicBezTo>
                    <a:pt x="105" y="1286"/>
                    <a:pt x="87" y="1302"/>
                    <a:pt x="70" y="1318"/>
                  </a:cubicBezTo>
                  <a:cubicBezTo>
                    <a:pt x="53" y="1333"/>
                    <a:pt x="36" y="1349"/>
                    <a:pt x="21" y="1367"/>
                  </a:cubicBezTo>
                  <a:cubicBezTo>
                    <a:pt x="14" y="1376"/>
                    <a:pt x="7" y="1386"/>
                    <a:pt x="2" y="1396"/>
                  </a:cubicBezTo>
                  <a:cubicBezTo>
                    <a:pt x="1" y="1398"/>
                    <a:pt x="1" y="1399"/>
                    <a:pt x="0" y="1400"/>
                  </a:cubicBezTo>
                  <a:cubicBezTo>
                    <a:pt x="0" y="1454"/>
                    <a:pt x="0" y="1454"/>
                    <a:pt x="0" y="1454"/>
                  </a:cubicBezTo>
                  <a:cubicBezTo>
                    <a:pt x="1" y="1457"/>
                    <a:pt x="3" y="1461"/>
                    <a:pt x="5" y="1464"/>
                  </a:cubicBezTo>
                  <a:cubicBezTo>
                    <a:pt x="10" y="1475"/>
                    <a:pt x="17" y="1484"/>
                    <a:pt x="25" y="1493"/>
                  </a:cubicBezTo>
                  <a:cubicBezTo>
                    <a:pt x="32" y="1502"/>
                    <a:pt x="39" y="1510"/>
                    <a:pt x="47" y="1517"/>
                  </a:cubicBezTo>
                  <a:cubicBezTo>
                    <a:pt x="52" y="1522"/>
                    <a:pt x="56" y="1526"/>
                    <a:pt x="60" y="1531"/>
                  </a:cubicBezTo>
                  <a:cubicBezTo>
                    <a:pt x="77" y="1547"/>
                    <a:pt x="94" y="1563"/>
                    <a:pt x="110" y="1580"/>
                  </a:cubicBezTo>
                  <a:cubicBezTo>
                    <a:pt x="112" y="1582"/>
                    <a:pt x="113" y="1584"/>
                    <a:pt x="115" y="1586"/>
                  </a:cubicBezTo>
                  <a:cubicBezTo>
                    <a:pt x="117" y="1589"/>
                    <a:pt x="119" y="1591"/>
                    <a:pt x="121" y="1594"/>
                  </a:cubicBezTo>
                  <a:cubicBezTo>
                    <a:pt x="128" y="1603"/>
                    <a:pt x="133" y="1613"/>
                    <a:pt x="137" y="1624"/>
                  </a:cubicBezTo>
                  <a:cubicBezTo>
                    <a:pt x="141" y="1635"/>
                    <a:pt x="142" y="1647"/>
                    <a:pt x="141" y="1658"/>
                  </a:cubicBezTo>
                  <a:cubicBezTo>
                    <a:pt x="140" y="1666"/>
                    <a:pt x="139" y="1673"/>
                    <a:pt x="136" y="1680"/>
                  </a:cubicBezTo>
                  <a:cubicBezTo>
                    <a:pt x="131" y="1687"/>
                    <a:pt x="126" y="1694"/>
                    <a:pt x="120" y="1701"/>
                  </a:cubicBezTo>
                  <a:cubicBezTo>
                    <a:pt x="105" y="1718"/>
                    <a:pt x="87" y="1733"/>
                    <a:pt x="70" y="1749"/>
                  </a:cubicBezTo>
                  <a:cubicBezTo>
                    <a:pt x="53" y="1765"/>
                    <a:pt x="36" y="1781"/>
                    <a:pt x="21" y="1799"/>
                  </a:cubicBezTo>
                  <a:cubicBezTo>
                    <a:pt x="14" y="1808"/>
                    <a:pt x="7" y="1818"/>
                    <a:pt x="2" y="1828"/>
                  </a:cubicBezTo>
                  <a:cubicBezTo>
                    <a:pt x="1" y="1829"/>
                    <a:pt x="1" y="1831"/>
                    <a:pt x="0" y="1832"/>
                  </a:cubicBezTo>
                  <a:cubicBezTo>
                    <a:pt x="0" y="1885"/>
                    <a:pt x="0" y="1885"/>
                    <a:pt x="0" y="1885"/>
                  </a:cubicBezTo>
                  <a:cubicBezTo>
                    <a:pt x="1" y="1889"/>
                    <a:pt x="3" y="1893"/>
                    <a:pt x="5" y="1896"/>
                  </a:cubicBezTo>
                  <a:cubicBezTo>
                    <a:pt x="10" y="1907"/>
                    <a:pt x="17" y="1916"/>
                    <a:pt x="25" y="1925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2"/>
            <p:cNvSpPr>
              <a:spLocks/>
            </p:cNvSpPr>
            <p:nvPr/>
          </p:nvSpPr>
          <p:spPr bwMode="hidden">
            <a:xfrm>
              <a:off x="1009650" y="-1587"/>
              <a:ext cx="509588" cy="6862762"/>
            </a:xfrm>
            <a:custGeom>
              <a:avLst/>
              <a:gdLst>
                <a:gd name="T0" fmla="*/ 0 w 160"/>
                <a:gd name="T1" fmla="*/ 120 h 2159"/>
                <a:gd name="T2" fmla="*/ 1 w 160"/>
                <a:gd name="T3" fmla="*/ 135 h 2159"/>
                <a:gd name="T4" fmla="*/ 9 w 160"/>
                <a:gd name="T5" fmla="*/ 170 h 2159"/>
                <a:gd name="T6" fmla="*/ 65 w 160"/>
                <a:gd name="T7" fmla="*/ 237 h 2159"/>
                <a:gd name="T8" fmla="*/ 141 w 160"/>
                <a:gd name="T9" fmla="*/ 329 h 2159"/>
                <a:gd name="T10" fmla="*/ 124 w 160"/>
                <a:gd name="T11" fmla="*/ 407 h 2159"/>
                <a:gd name="T12" fmla="*/ 6 w 160"/>
                <a:gd name="T13" fmla="*/ 534 h 2159"/>
                <a:gd name="T14" fmla="*/ 0 w 160"/>
                <a:gd name="T15" fmla="*/ 564 h 2159"/>
                <a:gd name="T16" fmla="*/ 0 w 160"/>
                <a:gd name="T17" fmla="*/ 576 h 2159"/>
                <a:gd name="T18" fmla="*/ 38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1 w 160"/>
                <a:gd name="T33" fmla="*/ 1195 h 2159"/>
                <a:gd name="T34" fmla="*/ 124 w 160"/>
                <a:gd name="T35" fmla="*/ 1269 h 2159"/>
                <a:gd name="T36" fmla="*/ 6 w 160"/>
                <a:gd name="T37" fmla="*/ 1396 h 2159"/>
                <a:gd name="T38" fmla="*/ 0 w 160"/>
                <a:gd name="T39" fmla="*/ 1425 h 2159"/>
                <a:gd name="T40" fmla="*/ 0 w 160"/>
                <a:gd name="T41" fmla="*/ 1438 h 2159"/>
                <a:gd name="T42" fmla="*/ 51 w 160"/>
                <a:gd name="T43" fmla="*/ 1517 h 2159"/>
                <a:gd name="T44" fmla="*/ 119 w 160"/>
                <a:gd name="T45" fmla="*/ 1586 h 2159"/>
                <a:gd name="T46" fmla="*/ 145 w 160"/>
                <a:gd name="T47" fmla="*/ 1658 h 2159"/>
                <a:gd name="T48" fmla="*/ 75 w 160"/>
                <a:gd name="T49" fmla="*/ 1749 h 2159"/>
                <a:gd name="T50" fmla="*/ 0 w 160"/>
                <a:gd name="T51" fmla="*/ 1846 h 2159"/>
                <a:gd name="T52" fmla="*/ 1 w 160"/>
                <a:gd name="T53" fmla="*/ 1859 h 2159"/>
                <a:gd name="T54" fmla="*/ 9 w 160"/>
                <a:gd name="T55" fmla="*/ 1896 h 2159"/>
                <a:gd name="T56" fmla="*/ 79 w 160"/>
                <a:gd name="T57" fmla="*/ 1975 h 2159"/>
                <a:gd name="T58" fmla="*/ 141 w 160"/>
                <a:gd name="T59" fmla="*/ 2056 h 2159"/>
                <a:gd name="T60" fmla="*/ 124 w 160"/>
                <a:gd name="T61" fmla="*/ 2131 h 2159"/>
                <a:gd name="T62" fmla="*/ 132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4 w 160"/>
                <a:gd name="T69" fmla="*/ 2019 h 2159"/>
                <a:gd name="T70" fmla="*/ 11 w 160"/>
                <a:gd name="T71" fmla="*/ 1861 h 2159"/>
                <a:gd name="T72" fmla="*/ 82 w 160"/>
                <a:gd name="T73" fmla="*/ 1757 h 2159"/>
                <a:gd name="T74" fmla="*/ 159 w 160"/>
                <a:gd name="T75" fmla="*/ 1657 h 2159"/>
                <a:gd name="T76" fmla="*/ 134 w 160"/>
                <a:gd name="T77" fmla="*/ 1588 h 2159"/>
                <a:gd name="T78" fmla="*/ 11 w 160"/>
                <a:gd name="T79" fmla="*/ 1430 h 2159"/>
                <a:gd name="T80" fmla="*/ 82 w 160"/>
                <a:gd name="T81" fmla="*/ 1326 h 2159"/>
                <a:gd name="T82" fmla="*/ 145 w 160"/>
                <a:gd name="T83" fmla="*/ 1261 h 2159"/>
                <a:gd name="T84" fmla="*/ 159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3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3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99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8" y="81"/>
                    <a:pt x="11" y="91"/>
                    <a:pt x="6" y="102"/>
                  </a:cubicBezTo>
                  <a:cubicBezTo>
                    <a:pt x="3" y="107"/>
                    <a:pt x="1" y="113"/>
                    <a:pt x="0" y="120"/>
                  </a:cubicBezTo>
                  <a:cubicBezTo>
                    <a:pt x="0" y="123"/>
                    <a:pt x="1" y="127"/>
                    <a:pt x="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0" y="139"/>
                    <a:pt x="0" y="141"/>
                    <a:pt x="0" y="143"/>
                  </a:cubicBezTo>
                  <a:cubicBezTo>
                    <a:pt x="1" y="152"/>
                    <a:pt x="5" y="161"/>
                    <a:pt x="9" y="170"/>
                  </a:cubicBezTo>
                  <a:cubicBezTo>
                    <a:pt x="14" y="180"/>
                    <a:pt x="21" y="190"/>
                    <a:pt x="29" y="198"/>
                  </a:cubicBezTo>
                  <a:cubicBezTo>
                    <a:pt x="32" y="202"/>
                    <a:pt x="35" y="206"/>
                    <a:pt x="38" y="209"/>
                  </a:cubicBezTo>
                  <a:cubicBezTo>
                    <a:pt x="47" y="219"/>
                    <a:pt x="55" y="228"/>
                    <a:pt x="65" y="237"/>
                  </a:cubicBezTo>
                  <a:cubicBezTo>
                    <a:pt x="81" y="254"/>
                    <a:pt x="98" y="269"/>
                    <a:pt x="114" y="286"/>
                  </a:cubicBezTo>
                  <a:cubicBezTo>
                    <a:pt x="119" y="291"/>
                    <a:pt x="123" y="297"/>
                    <a:pt x="128" y="302"/>
                  </a:cubicBezTo>
                  <a:cubicBezTo>
                    <a:pt x="133" y="311"/>
                    <a:pt x="138" y="320"/>
                    <a:pt x="141" y="329"/>
                  </a:cubicBezTo>
                  <a:cubicBezTo>
                    <a:pt x="145" y="340"/>
                    <a:pt x="146" y="352"/>
                    <a:pt x="145" y="363"/>
                  </a:cubicBezTo>
                  <a:cubicBezTo>
                    <a:pt x="144" y="372"/>
                    <a:pt x="142" y="380"/>
                    <a:pt x="139" y="388"/>
                  </a:cubicBezTo>
                  <a:cubicBezTo>
                    <a:pt x="134" y="395"/>
                    <a:pt x="129" y="401"/>
                    <a:pt x="124" y="407"/>
                  </a:cubicBezTo>
                  <a:cubicBezTo>
                    <a:pt x="109" y="424"/>
                    <a:pt x="92" y="440"/>
                    <a:pt x="75" y="455"/>
                  </a:cubicBezTo>
                  <a:cubicBezTo>
                    <a:pt x="58" y="471"/>
                    <a:pt x="40" y="487"/>
                    <a:pt x="26" y="505"/>
                  </a:cubicBezTo>
                  <a:cubicBezTo>
                    <a:pt x="18" y="514"/>
                    <a:pt x="11" y="524"/>
                    <a:pt x="6" y="534"/>
                  </a:cubicBezTo>
                  <a:cubicBezTo>
                    <a:pt x="3" y="540"/>
                    <a:pt x="1" y="546"/>
                    <a:pt x="0" y="553"/>
                  </a:cubicBezTo>
                  <a:cubicBezTo>
                    <a:pt x="0" y="556"/>
                    <a:pt x="1" y="560"/>
                    <a:pt x="1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0" y="572"/>
                    <a:pt x="0" y="574"/>
                    <a:pt x="0" y="576"/>
                  </a:cubicBezTo>
                  <a:cubicBezTo>
                    <a:pt x="1" y="585"/>
                    <a:pt x="5" y="594"/>
                    <a:pt x="9" y="602"/>
                  </a:cubicBezTo>
                  <a:cubicBezTo>
                    <a:pt x="14" y="613"/>
                    <a:pt x="21" y="622"/>
                    <a:pt x="29" y="631"/>
                  </a:cubicBezTo>
                  <a:cubicBezTo>
                    <a:pt x="32" y="635"/>
                    <a:pt x="35" y="638"/>
                    <a:pt x="38" y="642"/>
                  </a:cubicBezTo>
                  <a:cubicBezTo>
                    <a:pt x="47" y="652"/>
                    <a:pt x="55" y="661"/>
                    <a:pt x="65" y="670"/>
                  </a:cubicBezTo>
                  <a:cubicBezTo>
                    <a:pt x="81" y="686"/>
                    <a:pt x="98" y="702"/>
                    <a:pt x="114" y="719"/>
                  </a:cubicBezTo>
                  <a:cubicBezTo>
                    <a:pt x="119" y="724"/>
                    <a:pt x="123" y="730"/>
                    <a:pt x="128" y="735"/>
                  </a:cubicBezTo>
                  <a:cubicBezTo>
                    <a:pt x="133" y="744"/>
                    <a:pt x="138" y="753"/>
                    <a:pt x="141" y="762"/>
                  </a:cubicBezTo>
                  <a:cubicBezTo>
                    <a:pt x="145" y="773"/>
                    <a:pt x="146" y="785"/>
                    <a:pt x="145" y="796"/>
                  </a:cubicBezTo>
                  <a:cubicBezTo>
                    <a:pt x="144" y="805"/>
                    <a:pt x="142" y="813"/>
                    <a:pt x="139" y="821"/>
                  </a:cubicBezTo>
                  <a:cubicBezTo>
                    <a:pt x="134" y="827"/>
                    <a:pt x="129" y="834"/>
                    <a:pt x="124" y="840"/>
                  </a:cubicBezTo>
                  <a:cubicBezTo>
                    <a:pt x="109" y="857"/>
                    <a:pt x="92" y="872"/>
                    <a:pt x="75" y="888"/>
                  </a:cubicBezTo>
                  <a:cubicBezTo>
                    <a:pt x="58" y="904"/>
                    <a:pt x="40" y="920"/>
                    <a:pt x="26" y="938"/>
                  </a:cubicBezTo>
                  <a:cubicBezTo>
                    <a:pt x="18" y="947"/>
                    <a:pt x="11" y="957"/>
                    <a:pt x="6" y="967"/>
                  </a:cubicBezTo>
                  <a:cubicBezTo>
                    <a:pt x="3" y="973"/>
                    <a:pt x="1" y="979"/>
                    <a:pt x="0" y="985"/>
                  </a:cubicBezTo>
                  <a:cubicBezTo>
                    <a:pt x="0" y="988"/>
                    <a:pt x="1" y="990"/>
                    <a:pt x="1" y="993"/>
                  </a:cubicBezTo>
                  <a:cubicBezTo>
                    <a:pt x="0" y="993"/>
                    <a:pt x="0" y="993"/>
                    <a:pt x="0" y="993"/>
                  </a:cubicBezTo>
                  <a:cubicBezTo>
                    <a:pt x="0" y="994"/>
                    <a:pt x="1" y="996"/>
                    <a:pt x="1" y="998"/>
                  </a:cubicBezTo>
                  <a:cubicBezTo>
                    <a:pt x="1" y="999"/>
                    <a:pt x="1" y="1001"/>
                    <a:pt x="1" y="1002"/>
                  </a:cubicBezTo>
                  <a:cubicBezTo>
                    <a:pt x="0" y="1004"/>
                    <a:pt x="0" y="1007"/>
                    <a:pt x="0" y="1009"/>
                  </a:cubicBezTo>
                  <a:cubicBezTo>
                    <a:pt x="1" y="1018"/>
                    <a:pt x="5" y="1027"/>
                    <a:pt x="9" y="1035"/>
                  </a:cubicBezTo>
                  <a:cubicBezTo>
                    <a:pt x="14" y="1046"/>
                    <a:pt x="21" y="1055"/>
                    <a:pt x="29" y="1064"/>
                  </a:cubicBezTo>
                  <a:cubicBezTo>
                    <a:pt x="44" y="1082"/>
                    <a:pt x="61" y="1098"/>
                    <a:pt x="78" y="1113"/>
                  </a:cubicBezTo>
                  <a:cubicBezTo>
                    <a:pt x="95" y="1129"/>
                    <a:pt x="112" y="1146"/>
                    <a:pt x="125" y="1164"/>
                  </a:cubicBezTo>
                  <a:cubicBezTo>
                    <a:pt x="132" y="1174"/>
                    <a:pt x="138" y="1184"/>
                    <a:pt x="141" y="1195"/>
                  </a:cubicBezTo>
                  <a:cubicBezTo>
                    <a:pt x="145" y="1206"/>
                    <a:pt x="146" y="1218"/>
                    <a:pt x="145" y="1229"/>
                  </a:cubicBezTo>
                  <a:cubicBezTo>
                    <a:pt x="145" y="1234"/>
                    <a:pt x="144" y="1239"/>
                    <a:pt x="142" y="1244"/>
                  </a:cubicBezTo>
                  <a:cubicBezTo>
                    <a:pt x="137" y="1253"/>
                    <a:pt x="131" y="1261"/>
                    <a:pt x="124" y="1269"/>
                  </a:cubicBezTo>
                  <a:cubicBezTo>
                    <a:pt x="109" y="1286"/>
                    <a:pt x="92" y="1302"/>
                    <a:pt x="75" y="1318"/>
                  </a:cubicBezTo>
                  <a:cubicBezTo>
                    <a:pt x="58" y="1333"/>
                    <a:pt x="40" y="1349"/>
                    <a:pt x="26" y="1367"/>
                  </a:cubicBezTo>
                  <a:cubicBezTo>
                    <a:pt x="18" y="1376"/>
                    <a:pt x="11" y="1386"/>
                    <a:pt x="6" y="1396"/>
                  </a:cubicBezTo>
                  <a:cubicBezTo>
                    <a:pt x="3" y="1402"/>
                    <a:pt x="1" y="1408"/>
                    <a:pt x="0" y="1415"/>
                  </a:cubicBezTo>
                  <a:cubicBezTo>
                    <a:pt x="0" y="1418"/>
                    <a:pt x="1" y="1421"/>
                    <a:pt x="1" y="1425"/>
                  </a:cubicBezTo>
                  <a:cubicBezTo>
                    <a:pt x="0" y="1425"/>
                    <a:pt x="0" y="1425"/>
                    <a:pt x="0" y="1425"/>
                  </a:cubicBezTo>
                  <a:cubicBezTo>
                    <a:pt x="0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0" y="1434"/>
                    <a:pt x="0" y="1436"/>
                    <a:pt x="0" y="1438"/>
                  </a:cubicBezTo>
                  <a:cubicBezTo>
                    <a:pt x="1" y="1447"/>
                    <a:pt x="5" y="1456"/>
                    <a:pt x="9" y="1464"/>
                  </a:cubicBezTo>
                  <a:cubicBezTo>
                    <a:pt x="14" y="1475"/>
                    <a:pt x="21" y="1484"/>
                    <a:pt x="29" y="1493"/>
                  </a:cubicBezTo>
                  <a:cubicBezTo>
                    <a:pt x="36" y="1502"/>
                    <a:pt x="44" y="1510"/>
                    <a:pt x="51" y="1517"/>
                  </a:cubicBezTo>
                  <a:cubicBezTo>
                    <a:pt x="56" y="1522"/>
                    <a:pt x="60" y="1526"/>
                    <a:pt x="65" y="1531"/>
                  </a:cubicBezTo>
                  <a:cubicBezTo>
                    <a:pt x="81" y="1547"/>
                    <a:pt x="98" y="1563"/>
                    <a:pt x="114" y="1580"/>
                  </a:cubicBezTo>
                  <a:cubicBezTo>
                    <a:pt x="116" y="1582"/>
                    <a:pt x="118" y="1584"/>
                    <a:pt x="119" y="1586"/>
                  </a:cubicBezTo>
                  <a:cubicBezTo>
                    <a:pt x="121" y="1589"/>
                    <a:pt x="123" y="1591"/>
                    <a:pt x="125" y="1594"/>
                  </a:cubicBezTo>
                  <a:cubicBezTo>
                    <a:pt x="132" y="1603"/>
                    <a:pt x="138" y="1613"/>
                    <a:pt x="141" y="1624"/>
                  </a:cubicBezTo>
                  <a:cubicBezTo>
                    <a:pt x="145" y="1635"/>
                    <a:pt x="146" y="1647"/>
                    <a:pt x="145" y="1658"/>
                  </a:cubicBezTo>
                  <a:cubicBezTo>
                    <a:pt x="145" y="1666"/>
                    <a:pt x="143" y="1673"/>
                    <a:pt x="140" y="1680"/>
                  </a:cubicBezTo>
                  <a:cubicBezTo>
                    <a:pt x="135" y="1687"/>
                    <a:pt x="130" y="1694"/>
                    <a:pt x="124" y="1701"/>
                  </a:cubicBezTo>
                  <a:cubicBezTo>
                    <a:pt x="109" y="1718"/>
                    <a:pt x="92" y="1733"/>
                    <a:pt x="75" y="1749"/>
                  </a:cubicBezTo>
                  <a:cubicBezTo>
                    <a:pt x="58" y="1765"/>
                    <a:pt x="40" y="1781"/>
                    <a:pt x="26" y="1799"/>
                  </a:cubicBezTo>
                  <a:cubicBezTo>
                    <a:pt x="18" y="1808"/>
                    <a:pt x="11" y="1818"/>
                    <a:pt x="6" y="1828"/>
                  </a:cubicBezTo>
                  <a:cubicBezTo>
                    <a:pt x="3" y="1834"/>
                    <a:pt x="1" y="1840"/>
                    <a:pt x="0" y="1846"/>
                  </a:cubicBezTo>
                  <a:cubicBezTo>
                    <a:pt x="0" y="1849"/>
                    <a:pt x="1" y="1852"/>
                    <a:pt x="1" y="1855"/>
                  </a:cubicBezTo>
                  <a:cubicBezTo>
                    <a:pt x="0" y="1855"/>
                    <a:pt x="0" y="1855"/>
                    <a:pt x="0" y="1855"/>
                  </a:cubicBezTo>
                  <a:cubicBezTo>
                    <a:pt x="0" y="1856"/>
                    <a:pt x="1" y="1858"/>
                    <a:pt x="1" y="1859"/>
                  </a:cubicBezTo>
                  <a:cubicBezTo>
                    <a:pt x="1" y="1861"/>
                    <a:pt x="1" y="1862"/>
                    <a:pt x="1" y="1863"/>
                  </a:cubicBezTo>
                  <a:cubicBezTo>
                    <a:pt x="0" y="1865"/>
                    <a:pt x="0" y="1867"/>
                    <a:pt x="0" y="1870"/>
                  </a:cubicBezTo>
                  <a:cubicBezTo>
                    <a:pt x="1" y="1879"/>
                    <a:pt x="5" y="1888"/>
                    <a:pt x="9" y="1896"/>
                  </a:cubicBezTo>
                  <a:cubicBezTo>
                    <a:pt x="14" y="1907"/>
                    <a:pt x="21" y="1916"/>
                    <a:pt x="29" y="1925"/>
                  </a:cubicBezTo>
                  <a:cubicBezTo>
                    <a:pt x="44" y="1943"/>
                    <a:pt x="61" y="1958"/>
                    <a:pt x="78" y="1974"/>
                  </a:cubicBezTo>
                  <a:cubicBezTo>
                    <a:pt x="78" y="1975"/>
                    <a:pt x="79" y="1975"/>
                    <a:pt x="79" y="1975"/>
                  </a:cubicBezTo>
                  <a:cubicBezTo>
                    <a:pt x="86" y="1982"/>
                    <a:pt x="93" y="1988"/>
                    <a:pt x="99" y="1995"/>
                  </a:cubicBezTo>
                  <a:cubicBezTo>
                    <a:pt x="109" y="2005"/>
                    <a:pt x="117" y="2014"/>
                    <a:pt x="125" y="2025"/>
                  </a:cubicBezTo>
                  <a:cubicBezTo>
                    <a:pt x="132" y="2035"/>
                    <a:pt x="138" y="2045"/>
                    <a:pt x="141" y="2056"/>
                  </a:cubicBezTo>
                  <a:cubicBezTo>
                    <a:pt x="145" y="2067"/>
                    <a:pt x="146" y="2078"/>
                    <a:pt x="145" y="2090"/>
                  </a:cubicBezTo>
                  <a:cubicBezTo>
                    <a:pt x="145" y="2096"/>
                    <a:pt x="143" y="2102"/>
                    <a:pt x="141" y="2108"/>
                  </a:cubicBezTo>
                  <a:cubicBezTo>
                    <a:pt x="137" y="2116"/>
                    <a:pt x="131" y="2124"/>
                    <a:pt x="124" y="2131"/>
                  </a:cubicBezTo>
                  <a:cubicBezTo>
                    <a:pt x="116" y="2141"/>
                    <a:pt x="106" y="2150"/>
                    <a:pt x="97" y="2159"/>
                  </a:cubicBezTo>
                  <a:cubicBezTo>
                    <a:pt x="112" y="2159"/>
                    <a:pt x="112" y="2159"/>
                    <a:pt x="112" y="2159"/>
                  </a:cubicBezTo>
                  <a:cubicBezTo>
                    <a:pt x="119" y="2152"/>
                    <a:pt x="126" y="2145"/>
                    <a:pt x="132" y="2138"/>
                  </a:cubicBezTo>
                  <a:cubicBezTo>
                    <a:pt x="136" y="2133"/>
                    <a:pt x="141" y="2128"/>
                    <a:pt x="145" y="2122"/>
                  </a:cubicBezTo>
                  <a:cubicBezTo>
                    <a:pt x="145" y="2122"/>
                    <a:pt x="145" y="2122"/>
                    <a:pt x="145" y="2122"/>
                  </a:cubicBezTo>
                  <a:cubicBezTo>
                    <a:pt x="145" y="2122"/>
                    <a:pt x="145" y="2121"/>
                    <a:pt x="146" y="2120"/>
                  </a:cubicBezTo>
                  <a:cubicBezTo>
                    <a:pt x="148" y="2116"/>
                    <a:pt x="151" y="2112"/>
                    <a:pt x="153" y="2107"/>
                  </a:cubicBezTo>
                  <a:cubicBezTo>
                    <a:pt x="156" y="2101"/>
                    <a:pt x="158" y="2095"/>
                    <a:pt x="159" y="2088"/>
                  </a:cubicBezTo>
                  <a:cubicBezTo>
                    <a:pt x="160" y="2080"/>
                    <a:pt x="159" y="2074"/>
                    <a:pt x="158" y="2068"/>
                  </a:cubicBezTo>
                  <a:cubicBezTo>
                    <a:pt x="155" y="2055"/>
                    <a:pt x="150" y="2043"/>
                    <a:pt x="143" y="2033"/>
                  </a:cubicBezTo>
                  <a:cubicBezTo>
                    <a:pt x="142" y="2032"/>
                    <a:pt x="141" y="2030"/>
                    <a:pt x="140" y="2029"/>
                  </a:cubicBezTo>
                  <a:cubicBezTo>
                    <a:pt x="138" y="2026"/>
                    <a:pt x="136" y="2022"/>
                    <a:pt x="134" y="2019"/>
                  </a:cubicBezTo>
                  <a:cubicBezTo>
                    <a:pt x="120" y="1999"/>
                    <a:pt x="102" y="1982"/>
                    <a:pt x="86" y="1966"/>
                  </a:cubicBezTo>
                  <a:cubicBezTo>
                    <a:pt x="69" y="1950"/>
                    <a:pt x="52" y="1935"/>
                    <a:pt x="38" y="1917"/>
                  </a:cubicBezTo>
                  <a:cubicBezTo>
                    <a:pt x="24" y="1901"/>
                    <a:pt x="12" y="1881"/>
                    <a:pt x="11" y="1861"/>
                  </a:cubicBezTo>
                  <a:cubicBezTo>
                    <a:pt x="10" y="1852"/>
                    <a:pt x="12" y="1843"/>
                    <a:pt x="17" y="1833"/>
                  </a:cubicBezTo>
                  <a:cubicBezTo>
                    <a:pt x="21" y="1824"/>
                    <a:pt x="28" y="1815"/>
                    <a:pt x="35" y="1806"/>
                  </a:cubicBezTo>
                  <a:cubicBezTo>
                    <a:pt x="49" y="1789"/>
                    <a:pt x="65" y="1773"/>
                    <a:pt x="82" y="1757"/>
                  </a:cubicBezTo>
                  <a:cubicBezTo>
                    <a:pt x="99" y="1741"/>
                    <a:pt x="116" y="1726"/>
                    <a:pt x="132" y="1708"/>
                  </a:cubicBezTo>
                  <a:cubicBezTo>
                    <a:pt x="140" y="1698"/>
                    <a:pt x="148" y="1689"/>
                    <a:pt x="153" y="1677"/>
                  </a:cubicBezTo>
                  <a:cubicBezTo>
                    <a:pt x="156" y="1671"/>
                    <a:pt x="158" y="1664"/>
                    <a:pt x="159" y="1657"/>
                  </a:cubicBezTo>
                  <a:cubicBezTo>
                    <a:pt x="160" y="1650"/>
                    <a:pt x="159" y="1644"/>
                    <a:pt x="158" y="1637"/>
                  </a:cubicBezTo>
                  <a:cubicBezTo>
                    <a:pt x="155" y="1625"/>
                    <a:pt x="150" y="1614"/>
                    <a:pt x="144" y="1605"/>
                  </a:cubicBezTo>
                  <a:cubicBezTo>
                    <a:pt x="141" y="1599"/>
                    <a:pt x="138" y="1593"/>
                    <a:pt x="134" y="1588"/>
                  </a:cubicBezTo>
                  <a:cubicBezTo>
                    <a:pt x="120" y="1567"/>
                    <a:pt x="102" y="1551"/>
                    <a:pt x="86" y="1535"/>
                  </a:cubicBezTo>
                  <a:cubicBezTo>
                    <a:pt x="69" y="1519"/>
                    <a:pt x="52" y="1503"/>
                    <a:pt x="38" y="1486"/>
                  </a:cubicBezTo>
                  <a:cubicBezTo>
                    <a:pt x="24" y="1469"/>
                    <a:pt x="12" y="1450"/>
                    <a:pt x="11" y="1430"/>
                  </a:cubicBezTo>
                  <a:cubicBezTo>
                    <a:pt x="10" y="1421"/>
                    <a:pt x="12" y="1411"/>
                    <a:pt x="17" y="1402"/>
                  </a:cubicBezTo>
                  <a:cubicBezTo>
                    <a:pt x="21" y="1392"/>
                    <a:pt x="28" y="1383"/>
                    <a:pt x="35" y="1375"/>
                  </a:cubicBezTo>
                  <a:cubicBezTo>
                    <a:pt x="49" y="1357"/>
                    <a:pt x="65" y="1342"/>
                    <a:pt x="82" y="1326"/>
                  </a:cubicBezTo>
                  <a:cubicBezTo>
                    <a:pt x="99" y="1310"/>
                    <a:pt x="116" y="1294"/>
                    <a:pt x="132" y="1276"/>
                  </a:cubicBezTo>
                  <a:cubicBezTo>
                    <a:pt x="136" y="1271"/>
                    <a:pt x="140" y="1266"/>
                    <a:pt x="144" y="1261"/>
                  </a:cubicBezTo>
                  <a:cubicBezTo>
                    <a:pt x="145" y="1261"/>
                    <a:pt x="145" y="1261"/>
                    <a:pt x="145" y="1261"/>
                  </a:cubicBezTo>
                  <a:cubicBezTo>
                    <a:pt x="146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3" y="1245"/>
                  </a:cubicBezTo>
                  <a:cubicBezTo>
                    <a:pt x="156" y="1239"/>
                    <a:pt x="158" y="1233"/>
                    <a:pt x="159" y="1226"/>
                  </a:cubicBezTo>
                  <a:cubicBezTo>
                    <a:pt x="160" y="1218"/>
                    <a:pt x="159" y="1212"/>
                    <a:pt x="158" y="1206"/>
                  </a:cubicBezTo>
                  <a:cubicBezTo>
                    <a:pt x="155" y="1193"/>
                    <a:pt x="150" y="1181"/>
                    <a:pt x="143" y="1171"/>
                  </a:cubicBezTo>
                  <a:cubicBezTo>
                    <a:pt x="141" y="1168"/>
                    <a:pt x="138" y="1164"/>
                    <a:pt x="136" y="1161"/>
                  </a:cubicBezTo>
                  <a:cubicBezTo>
                    <a:pt x="135" y="1160"/>
                    <a:pt x="134" y="1159"/>
                    <a:pt x="134" y="1158"/>
                  </a:cubicBezTo>
                  <a:cubicBezTo>
                    <a:pt x="120" y="1138"/>
                    <a:pt x="102" y="1122"/>
                    <a:pt x="86" y="1105"/>
                  </a:cubicBezTo>
                  <a:cubicBezTo>
                    <a:pt x="69" y="1089"/>
                    <a:pt x="52" y="1074"/>
                    <a:pt x="38" y="1057"/>
                  </a:cubicBezTo>
                  <a:cubicBezTo>
                    <a:pt x="24" y="1040"/>
                    <a:pt x="12" y="1020"/>
                    <a:pt x="11" y="1000"/>
                  </a:cubicBezTo>
                  <a:cubicBezTo>
                    <a:pt x="10" y="991"/>
                    <a:pt x="12" y="982"/>
                    <a:pt x="17" y="972"/>
                  </a:cubicBezTo>
                  <a:cubicBezTo>
                    <a:pt x="21" y="963"/>
                    <a:pt x="28" y="954"/>
                    <a:pt x="35" y="945"/>
                  </a:cubicBezTo>
                  <a:cubicBezTo>
                    <a:pt x="49" y="928"/>
                    <a:pt x="65" y="912"/>
                    <a:pt x="82" y="896"/>
                  </a:cubicBezTo>
                  <a:cubicBezTo>
                    <a:pt x="99" y="880"/>
                    <a:pt x="116" y="865"/>
                    <a:pt x="132" y="847"/>
                  </a:cubicBezTo>
                  <a:cubicBezTo>
                    <a:pt x="140" y="837"/>
                    <a:pt x="148" y="828"/>
                    <a:pt x="153" y="816"/>
                  </a:cubicBezTo>
                  <a:cubicBezTo>
                    <a:pt x="156" y="810"/>
                    <a:pt x="158" y="803"/>
                    <a:pt x="159" y="796"/>
                  </a:cubicBezTo>
                  <a:cubicBezTo>
                    <a:pt x="160" y="789"/>
                    <a:pt x="159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3" y="740"/>
                    <a:pt x="139" y="732"/>
                    <a:pt x="134" y="726"/>
                  </a:cubicBezTo>
                  <a:cubicBezTo>
                    <a:pt x="120" y="705"/>
                    <a:pt x="102" y="689"/>
                    <a:pt x="86" y="673"/>
                  </a:cubicBezTo>
                  <a:cubicBezTo>
                    <a:pt x="69" y="656"/>
                    <a:pt x="52" y="641"/>
                    <a:pt x="38" y="624"/>
                  </a:cubicBezTo>
                  <a:cubicBezTo>
                    <a:pt x="24" y="607"/>
                    <a:pt x="12" y="588"/>
                    <a:pt x="11" y="568"/>
                  </a:cubicBezTo>
                  <a:cubicBezTo>
                    <a:pt x="10" y="558"/>
                    <a:pt x="12" y="549"/>
                    <a:pt x="17" y="540"/>
                  </a:cubicBezTo>
                  <a:cubicBezTo>
                    <a:pt x="21" y="530"/>
                    <a:pt x="28" y="521"/>
                    <a:pt x="35" y="513"/>
                  </a:cubicBezTo>
                  <a:cubicBezTo>
                    <a:pt x="49" y="495"/>
                    <a:pt x="65" y="480"/>
                    <a:pt x="82" y="464"/>
                  </a:cubicBezTo>
                  <a:cubicBezTo>
                    <a:pt x="99" y="448"/>
                    <a:pt x="116" y="432"/>
                    <a:pt x="132" y="414"/>
                  </a:cubicBezTo>
                  <a:cubicBezTo>
                    <a:pt x="140" y="405"/>
                    <a:pt x="148" y="395"/>
                    <a:pt x="153" y="383"/>
                  </a:cubicBezTo>
                  <a:cubicBezTo>
                    <a:pt x="156" y="377"/>
                    <a:pt x="158" y="371"/>
                    <a:pt x="159" y="364"/>
                  </a:cubicBezTo>
                  <a:cubicBezTo>
                    <a:pt x="160" y="356"/>
                    <a:pt x="159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3" y="307"/>
                    <a:pt x="139" y="300"/>
                    <a:pt x="134" y="293"/>
                  </a:cubicBezTo>
                  <a:cubicBezTo>
                    <a:pt x="120" y="273"/>
                    <a:pt x="102" y="256"/>
                    <a:pt x="86" y="240"/>
                  </a:cubicBezTo>
                  <a:cubicBezTo>
                    <a:pt x="69" y="224"/>
                    <a:pt x="52" y="208"/>
                    <a:pt x="38" y="191"/>
                  </a:cubicBezTo>
                  <a:cubicBezTo>
                    <a:pt x="24" y="174"/>
                    <a:pt x="12" y="155"/>
                    <a:pt x="11" y="135"/>
                  </a:cubicBezTo>
                  <a:cubicBezTo>
                    <a:pt x="10" y="126"/>
                    <a:pt x="12" y="116"/>
                    <a:pt x="17" y="107"/>
                  </a:cubicBezTo>
                  <a:cubicBezTo>
                    <a:pt x="21" y="97"/>
                    <a:pt x="28" y="88"/>
                    <a:pt x="35" y="80"/>
                  </a:cubicBezTo>
                  <a:cubicBezTo>
                    <a:pt x="49" y="63"/>
                    <a:pt x="65" y="47"/>
                    <a:pt x="82" y="31"/>
                  </a:cubicBezTo>
                  <a:cubicBezTo>
                    <a:pt x="93" y="21"/>
                    <a:pt x="104" y="10"/>
                    <a:pt x="114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1" y="7"/>
                    <a:pt x="83" y="15"/>
                    <a:pt x="75" y="23"/>
                  </a:cubicBezTo>
                  <a:cubicBezTo>
                    <a:pt x="58" y="39"/>
                    <a:pt x="40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3"/>
            <p:cNvSpPr>
              <a:spLocks noEditPoints="1"/>
            </p:cNvSpPr>
            <p:nvPr/>
          </p:nvSpPr>
          <p:spPr bwMode="hidden">
            <a:xfrm>
              <a:off x="2541588" y="-1587"/>
              <a:ext cx="992188" cy="6862762"/>
            </a:xfrm>
            <a:custGeom>
              <a:avLst/>
              <a:gdLst>
                <a:gd name="T0" fmla="*/ 129 w 312"/>
                <a:gd name="T1" fmla="*/ 183 h 2159"/>
                <a:gd name="T2" fmla="*/ 19 w 312"/>
                <a:gd name="T3" fmla="*/ 305 h 2159"/>
                <a:gd name="T4" fmla="*/ 0 w 312"/>
                <a:gd name="T5" fmla="*/ 367 h 2159"/>
                <a:gd name="T6" fmla="*/ 24 w 312"/>
                <a:gd name="T7" fmla="*/ 408 h 2159"/>
                <a:gd name="T8" fmla="*/ 149 w 312"/>
                <a:gd name="T9" fmla="*/ 564 h 2159"/>
                <a:gd name="T10" fmla="*/ 23 w 312"/>
                <a:gd name="T11" fmla="*/ 730 h 2159"/>
                <a:gd name="T12" fmla="*/ 0 w 312"/>
                <a:gd name="T13" fmla="*/ 796 h 2159"/>
                <a:gd name="T14" fmla="*/ 14 w 312"/>
                <a:gd name="T15" fmla="*/ 828 h 2159"/>
                <a:gd name="T16" fmla="*/ 149 w 312"/>
                <a:gd name="T17" fmla="*/ 993 h 2159"/>
                <a:gd name="T18" fmla="*/ 13 w 312"/>
                <a:gd name="T19" fmla="*/ 1175 h 2159"/>
                <a:gd name="T20" fmla="*/ 4 w 312"/>
                <a:gd name="T21" fmla="*/ 1242 h 2159"/>
                <a:gd name="T22" fmla="*/ 74 w 312"/>
                <a:gd name="T23" fmla="*/ 1319 h 2159"/>
                <a:gd name="T24" fmla="*/ 129 w 312"/>
                <a:gd name="T25" fmla="*/ 1477 h 2159"/>
                <a:gd name="T26" fmla="*/ 0 w 312"/>
                <a:gd name="T27" fmla="*/ 1639 h 2159"/>
                <a:gd name="T28" fmla="*/ 9 w 312"/>
                <a:gd name="T29" fmla="*/ 1681 h 2159"/>
                <a:gd name="T30" fmla="*/ 123 w 312"/>
                <a:gd name="T31" fmla="*/ 1800 h 2159"/>
                <a:gd name="T32" fmla="*/ 93 w 312"/>
                <a:gd name="T33" fmla="*/ 1951 h 2159"/>
                <a:gd name="T34" fmla="*/ 0 w 312"/>
                <a:gd name="T35" fmla="*/ 2069 h 2159"/>
                <a:gd name="T36" fmla="*/ 7 w 312"/>
                <a:gd name="T37" fmla="*/ 2109 h 2159"/>
                <a:gd name="T38" fmla="*/ 66 w 312"/>
                <a:gd name="T39" fmla="*/ 2159 h 2159"/>
                <a:gd name="T40" fmla="*/ 78 w 312"/>
                <a:gd name="T41" fmla="*/ 1981 h 2159"/>
                <a:gd name="T42" fmla="*/ 181 w 312"/>
                <a:gd name="T43" fmla="*/ 1925 h 2159"/>
                <a:gd name="T44" fmla="*/ 294 w 312"/>
                <a:gd name="T45" fmla="*/ 2056 h 2159"/>
                <a:gd name="T46" fmla="*/ 265 w 312"/>
                <a:gd name="T47" fmla="*/ 2159 h 2159"/>
                <a:gd name="T48" fmla="*/ 306 w 312"/>
                <a:gd name="T49" fmla="*/ 2107 h 2159"/>
                <a:gd name="T50" fmla="*/ 286 w 312"/>
                <a:gd name="T51" fmla="*/ 2019 h 2159"/>
                <a:gd name="T52" fmla="*/ 187 w 312"/>
                <a:gd name="T53" fmla="*/ 1806 h 2159"/>
                <a:gd name="T54" fmla="*/ 310 w 312"/>
                <a:gd name="T55" fmla="*/ 1637 h 2159"/>
                <a:gd name="T56" fmla="*/ 163 w 312"/>
                <a:gd name="T57" fmla="*/ 1430 h 2159"/>
                <a:gd name="T58" fmla="*/ 296 w 312"/>
                <a:gd name="T59" fmla="*/ 1261 h 2159"/>
                <a:gd name="T60" fmla="*/ 310 w 312"/>
                <a:gd name="T61" fmla="*/ 1206 h 2159"/>
                <a:gd name="T62" fmla="*/ 190 w 312"/>
                <a:gd name="T63" fmla="*/ 1057 h 2159"/>
                <a:gd name="T64" fmla="*/ 285 w 312"/>
                <a:gd name="T65" fmla="*/ 847 h 2159"/>
                <a:gd name="T66" fmla="*/ 286 w 312"/>
                <a:gd name="T67" fmla="*/ 726 h 2159"/>
                <a:gd name="T68" fmla="*/ 187 w 312"/>
                <a:gd name="T69" fmla="*/ 513 h 2159"/>
                <a:gd name="T70" fmla="*/ 310 w 312"/>
                <a:gd name="T71" fmla="*/ 344 h 2159"/>
                <a:gd name="T72" fmla="*/ 163 w 312"/>
                <a:gd name="T73" fmla="*/ 135 h 2159"/>
                <a:gd name="T74" fmla="*/ 252 w 312"/>
                <a:gd name="T75" fmla="*/ 0 h 2159"/>
                <a:gd name="T76" fmla="*/ 153 w 312"/>
                <a:gd name="T77" fmla="*/ 97 h 2159"/>
                <a:gd name="T78" fmla="*/ 74 w 312"/>
                <a:gd name="T79" fmla="*/ 24 h 2159"/>
                <a:gd name="T80" fmla="*/ 267 w 312"/>
                <a:gd name="T81" fmla="*/ 1580 h 2159"/>
                <a:gd name="T82" fmla="*/ 293 w 312"/>
                <a:gd name="T83" fmla="*/ 1680 h 2159"/>
                <a:gd name="T84" fmla="*/ 156 w 312"/>
                <a:gd name="T85" fmla="*/ 1833 h 2159"/>
                <a:gd name="T86" fmla="*/ 15 w 312"/>
                <a:gd name="T87" fmla="*/ 1671 h 2159"/>
                <a:gd name="T88" fmla="*/ 150 w 312"/>
                <a:gd name="T89" fmla="*/ 1469 h 2159"/>
                <a:gd name="T90" fmla="*/ 231 w 312"/>
                <a:gd name="T91" fmla="*/ 1113 h 2159"/>
                <a:gd name="T92" fmla="*/ 277 w 312"/>
                <a:gd name="T93" fmla="*/ 1269 h 2159"/>
                <a:gd name="T94" fmla="*/ 153 w 312"/>
                <a:gd name="T95" fmla="*/ 1392 h 2159"/>
                <a:gd name="T96" fmla="*/ 13 w 312"/>
                <a:gd name="T97" fmla="*/ 1228 h 2159"/>
                <a:gd name="T98" fmla="*/ 156 w 312"/>
                <a:gd name="T99" fmla="*/ 1024 h 2159"/>
                <a:gd name="T100" fmla="*/ 217 w 312"/>
                <a:gd name="T101" fmla="*/ 670 h 2159"/>
                <a:gd name="T102" fmla="*/ 291 w 312"/>
                <a:gd name="T103" fmla="*/ 821 h 2159"/>
                <a:gd name="T104" fmla="*/ 156 w 312"/>
                <a:gd name="T105" fmla="*/ 972 h 2159"/>
                <a:gd name="T106" fmla="*/ 16 w 312"/>
                <a:gd name="T107" fmla="*/ 811 h 2159"/>
                <a:gd name="T108" fmla="*/ 150 w 312"/>
                <a:gd name="T109" fmla="*/ 607 h 2159"/>
                <a:gd name="T110" fmla="*/ 161 w 312"/>
                <a:gd name="T111" fmla="*/ 170 h 2159"/>
                <a:gd name="T112" fmla="*/ 280 w 312"/>
                <a:gd name="T113" fmla="*/ 302 h 2159"/>
                <a:gd name="T114" fmla="*/ 227 w 312"/>
                <a:gd name="T115" fmla="*/ 455 h 2159"/>
                <a:gd name="T116" fmla="*/ 132 w 312"/>
                <a:gd name="T117" fmla="*/ 499 h 2159"/>
                <a:gd name="T118" fmla="*/ 32 w 312"/>
                <a:gd name="T119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12" h="2159">
                  <a:moveTo>
                    <a:pt x="123" y="74"/>
                  </a:moveTo>
                  <a:cubicBezTo>
                    <a:pt x="130" y="83"/>
                    <a:pt x="137" y="92"/>
                    <a:pt x="142" y="103"/>
                  </a:cubicBezTo>
                  <a:cubicBezTo>
                    <a:pt x="146" y="111"/>
                    <a:pt x="149" y="121"/>
                    <a:pt x="149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6" y="149"/>
                    <a:pt x="139" y="167"/>
                    <a:pt x="129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0" y="196"/>
                    <a:pt x="120" y="197"/>
                    <a:pt x="120" y="197"/>
                  </a:cubicBezTo>
                  <a:cubicBezTo>
                    <a:pt x="105" y="215"/>
                    <a:pt x="87" y="230"/>
                    <a:pt x="71" y="246"/>
                  </a:cubicBezTo>
                  <a:cubicBezTo>
                    <a:pt x="54" y="262"/>
                    <a:pt x="37" y="279"/>
                    <a:pt x="23" y="298"/>
                  </a:cubicBezTo>
                  <a:cubicBezTo>
                    <a:pt x="22" y="300"/>
                    <a:pt x="20" y="302"/>
                    <a:pt x="19" y="305"/>
                  </a:cubicBezTo>
                  <a:cubicBezTo>
                    <a:pt x="17" y="307"/>
                    <a:pt x="15" y="310"/>
                    <a:pt x="13" y="313"/>
                  </a:cubicBezTo>
                  <a:cubicBezTo>
                    <a:pt x="7" y="322"/>
                    <a:pt x="2" y="333"/>
                    <a:pt x="0" y="345"/>
                  </a:cubicBezTo>
                  <a:cubicBezTo>
                    <a:pt x="0" y="345"/>
                    <a:pt x="0" y="346"/>
                    <a:pt x="0" y="347"/>
                  </a:cubicBezTo>
                  <a:cubicBezTo>
                    <a:pt x="1" y="352"/>
                    <a:pt x="1" y="357"/>
                    <a:pt x="0" y="364"/>
                  </a:cubicBezTo>
                  <a:cubicBezTo>
                    <a:pt x="0" y="365"/>
                    <a:pt x="0" y="366"/>
                    <a:pt x="0" y="367"/>
                  </a:cubicBezTo>
                  <a:cubicBezTo>
                    <a:pt x="1" y="372"/>
                    <a:pt x="2" y="376"/>
                    <a:pt x="4" y="379"/>
                  </a:cubicBezTo>
                  <a:cubicBezTo>
                    <a:pt x="6" y="383"/>
                    <a:pt x="8" y="387"/>
                    <a:pt x="10" y="390"/>
                  </a:cubicBezTo>
                  <a:cubicBezTo>
                    <a:pt x="11" y="392"/>
                    <a:pt x="12" y="394"/>
                    <a:pt x="13" y="396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17" y="400"/>
                    <a:pt x="21" y="404"/>
                    <a:pt x="24" y="408"/>
                  </a:cubicBezTo>
                  <a:cubicBezTo>
                    <a:pt x="40" y="426"/>
                    <a:pt x="57" y="441"/>
                    <a:pt x="74" y="457"/>
                  </a:cubicBezTo>
                  <a:cubicBezTo>
                    <a:pt x="91" y="473"/>
                    <a:pt x="108" y="489"/>
                    <a:pt x="123" y="507"/>
                  </a:cubicBezTo>
                  <a:cubicBezTo>
                    <a:pt x="130" y="516"/>
                    <a:pt x="137" y="525"/>
                    <a:pt x="142" y="535"/>
                  </a:cubicBezTo>
                  <a:cubicBezTo>
                    <a:pt x="146" y="544"/>
                    <a:pt x="149" y="554"/>
                    <a:pt x="149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6" y="582"/>
                    <a:pt x="139" y="600"/>
                    <a:pt x="129" y="616"/>
                  </a:cubicBezTo>
                  <a:cubicBezTo>
                    <a:pt x="127" y="620"/>
                    <a:pt x="124" y="625"/>
                    <a:pt x="121" y="629"/>
                  </a:cubicBezTo>
                  <a:cubicBezTo>
                    <a:pt x="120" y="629"/>
                    <a:pt x="120" y="629"/>
                    <a:pt x="120" y="630"/>
                  </a:cubicBezTo>
                  <a:cubicBezTo>
                    <a:pt x="105" y="648"/>
                    <a:pt x="87" y="663"/>
                    <a:pt x="71" y="679"/>
                  </a:cubicBezTo>
                  <a:cubicBezTo>
                    <a:pt x="54" y="695"/>
                    <a:pt x="37" y="711"/>
                    <a:pt x="23" y="730"/>
                  </a:cubicBezTo>
                  <a:cubicBezTo>
                    <a:pt x="22" y="733"/>
                    <a:pt x="20" y="735"/>
                    <a:pt x="19" y="737"/>
                  </a:cubicBezTo>
                  <a:cubicBezTo>
                    <a:pt x="17" y="740"/>
                    <a:pt x="15" y="743"/>
                    <a:pt x="13" y="745"/>
                  </a:cubicBezTo>
                  <a:cubicBezTo>
                    <a:pt x="7" y="755"/>
                    <a:pt x="2" y="766"/>
                    <a:pt x="0" y="778"/>
                  </a:cubicBezTo>
                  <a:cubicBezTo>
                    <a:pt x="0" y="778"/>
                    <a:pt x="0" y="779"/>
                    <a:pt x="0" y="779"/>
                  </a:cubicBezTo>
                  <a:cubicBezTo>
                    <a:pt x="1" y="785"/>
                    <a:pt x="1" y="790"/>
                    <a:pt x="0" y="796"/>
                  </a:cubicBezTo>
                  <a:cubicBezTo>
                    <a:pt x="0" y="798"/>
                    <a:pt x="0" y="799"/>
                    <a:pt x="0" y="800"/>
                  </a:cubicBezTo>
                  <a:cubicBezTo>
                    <a:pt x="1" y="804"/>
                    <a:pt x="2" y="808"/>
                    <a:pt x="4" y="812"/>
                  </a:cubicBezTo>
                  <a:cubicBezTo>
                    <a:pt x="6" y="816"/>
                    <a:pt x="8" y="819"/>
                    <a:pt x="10" y="823"/>
                  </a:cubicBezTo>
                  <a:cubicBezTo>
                    <a:pt x="11" y="825"/>
                    <a:pt x="12" y="827"/>
                    <a:pt x="13" y="828"/>
                  </a:cubicBezTo>
                  <a:cubicBezTo>
                    <a:pt x="14" y="828"/>
                    <a:pt x="14" y="828"/>
                    <a:pt x="14" y="828"/>
                  </a:cubicBezTo>
                  <a:cubicBezTo>
                    <a:pt x="17" y="833"/>
                    <a:pt x="21" y="837"/>
                    <a:pt x="24" y="841"/>
                  </a:cubicBezTo>
                  <a:cubicBezTo>
                    <a:pt x="40" y="858"/>
                    <a:pt x="57" y="874"/>
                    <a:pt x="74" y="890"/>
                  </a:cubicBezTo>
                  <a:cubicBezTo>
                    <a:pt x="91" y="906"/>
                    <a:pt x="108" y="922"/>
                    <a:pt x="123" y="939"/>
                  </a:cubicBezTo>
                  <a:cubicBezTo>
                    <a:pt x="130" y="948"/>
                    <a:pt x="137" y="958"/>
                    <a:pt x="142" y="968"/>
                  </a:cubicBezTo>
                  <a:cubicBezTo>
                    <a:pt x="146" y="976"/>
                    <a:pt x="148" y="984"/>
                    <a:pt x="149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6" y="1012"/>
                    <a:pt x="139" y="1029"/>
                    <a:pt x="129" y="1045"/>
                  </a:cubicBezTo>
                  <a:cubicBezTo>
                    <a:pt x="117" y="1065"/>
                    <a:pt x="101" y="1082"/>
                    <a:pt x="84" y="1098"/>
                  </a:cubicBezTo>
                  <a:cubicBezTo>
                    <a:pt x="68" y="1114"/>
                    <a:pt x="51" y="1130"/>
                    <a:pt x="35" y="1147"/>
                  </a:cubicBezTo>
                  <a:cubicBezTo>
                    <a:pt x="27" y="1156"/>
                    <a:pt x="20" y="1165"/>
                    <a:pt x="13" y="1175"/>
                  </a:cubicBezTo>
                  <a:cubicBezTo>
                    <a:pt x="7" y="1185"/>
                    <a:pt x="2" y="1195"/>
                    <a:pt x="0" y="1207"/>
                  </a:cubicBezTo>
                  <a:cubicBezTo>
                    <a:pt x="0" y="1208"/>
                    <a:pt x="0" y="1208"/>
                    <a:pt x="0" y="1209"/>
                  </a:cubicBezTo>
                  <a:cubicBezTo>
                    <a:pt x="1" y="1214"/>
                    <a:pt x="1" y="1220"/>
                    <a:pt x="0" y="1226"/>
                  </a:cubicBezTo>
                  <a:cubicBezTo>
                    <a:pt x="0" y="1227"/>
                    <a:pt x="0" y="1228"/>
                    <a:pt x="0" y="1230"/>
                  </a:cubicBezTo>
                  <a:cubicBezTo>
                    <a:pt x="1" y="1234"/>
                    <a:pt x="2" y="1238"/>
                    <a:pt x="4" y="1242"/>
                  </a:cubicBezTo>
                  <a:cubicBezTo>
                    <a:pt x="5" y="1243"/>
                    <a:pt x="6" y="1244"/>
                    <a:pt x="6" y="1245"/>
                  </a:cubicBezTo>
                  <a:cubicBezTo>
                    <a:pt x="8" y="1251"/>
                    <a:pt x="10" y="1256"/>
                    <a:pt x="13" y="1261"/>
                  </a:cubicBezTo>
                  <a:cubicBezTo>
                    <a:pt x="17" y="1261"/>
                    <a:pt x="17" y="1261"/>
                    <a:pt x="17" y="1261"/>
                  </a:cubicBezTo>
                  <a:cubicBezTo>
                    <a:pt x="19" y="1264"/>
                    <a:pt x="22" y="1267"/>
                    <a:pt x="24" y="1270"/>
                  </a:cubicBezTo>
                  <a:cubicBezTo>
                    <a:pt x="40" y="1288"/>
                    <a:pt x="57" y="1303"/>
                    <a:pt x="74" y="1319"/>
                  </a:cubicBezTo>
                  <a:cubicBezTo>
                    <a:pt x="91" y="1335"/>
                    <a:pt x="108" y="1351"/>
                    <a:pt x="123" y="1369"/>
                  </a:cubicBezTo>
                  <a:cubicBezTo>
                    <a:pt x="130" y="1378"/>
                    <a:pt x="137" y="1387"/>
                    <a:pt x="142" y="1398"/>
                  </a:cubicBezTo>
                  <a:cubicBezTo>
                    <a:pt x="146" y="1406"/>
                    <a:pt x="149" y="1415"/>
                    <a:pt x="149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6" y="1443"/>
                    <a:pt x="139" y="1461"/>
                    <a:pt x="129" y="1477"/>
                  </a:cubicBezTo>
                  <a:cubicBezTo>
                    <a:pt x="124" y="1485"/>
                    <a:pt x="118" y="1493"/>
                    <a:pt x="111" y="1501"/>
                  </a:cubicBezTo>
                  <a:cubicBezTo>
                    <a:pt x="99" y="1515"/>
                    <a:pt x="84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1" y="1595"/>
                    <a:pt x="17" y="1600"/>
                    <a:pt x="13" y="1606"/>
                  </a:cubicBezTo>
                  <a:cubicBezTo>
                    <a:pt x="7" y="1616"/>
                    <a:pt x="2" y="1627"/>
                    <a:pt x="0" y="1639"/>
                  </a:cubicBezTo>
                  <a:cubicBezTo>
                    <a:pt x="0" y="1639"/>
                    <a:pt x="0" y="1640"/>
                    <a:pt x="0" y="1640"/>
                  </a:cubicBezTo>
                  <a:cubicBezTo>
                    <a:pt x="1" y="1646"/>
                    <a:pt x="1" y="1651"/>
                    <a:pt x="0" y="1657"/>
                  </a:cubicBezTo>
                  <a:cubicBezTo>
                    <a:pt x="0" y="1659"/>
                    <a:pt x="0" y="1660"/>
                    <a:pt x="0" y="1661"/>
                  </a:cubicBezTo>
                  <a:cubicBezTo>
                    <a:pt x="1" y="1665"/>
                    <a:pt x="2" y="1669"/>
                    <a:pt x="4" y="1673"/>
                  </a:cubicBezTo>
                  <a:cubicBezTo>
                    <a:pt x="6" y="1676"/>
                    <a:pt x="7" y="1679"/>
                    <a:pt x="9" y="1681"/>
                  </a:cubicBezTo>
                  <a:cubicBezTo>
                    <a:pt x="10" y="1685"/>
                    <a:pt x="12" y="1688"/>
                    <a:pt x="13" y="1691"/>
                  </a:cubicBezTo>
                  <a:cubicBezTo>
                    <a:pt x="15" y="1691"/>
                    <a:pt x="15" y="1691"/>
                    <a:pt x="15" y="1691"/>
                  </a:cubicBezTo>
                  <a:cubicBezTo>
                    <a:pt x="18" y="1694"/>
                    <a:pt x="21" y="1698"/>
                    <a:pt x="24" y="1702"/>
                  </a:cubicBezTo>
                  <a:cubicBezTo>
                    <a:pt x="40" y="1719"/>
                    <a:pt x="57" y="1735"/>
                    <a:pt x="74" y="1751"/>
                  </a:cubicBezTo>
                  <a:cubicBezTo>
                    <a:pt x="91" y="1767"/>
                    <a:pt x="108" y="1783"/>
                    <a:pt x="123" y="1800"/>
                  </a:cubicBezTo>
                  <a:cubicBezTo>
                    <a:pt x="130" y="1809"/>
                    <a:pt x="137" y="1819"/>
                    <a:pt x="142" y="1829"/>
                  </a:cubicBezTo>
                  <a:cubicBezTo>
                    <a:pt x="146" y="1837"/>
                    <a:pt x="149" y="1846"/>
                    <a:pt x="149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6" y="1874"/>
                    <a:pt x="139" y="1891"/>
                    <a:pt x="129" y="1907"/>
                  </a:cubicBezTo>
                  <a:cubicBezTo>
                    <a:pt x="119" y="1923"/>
                    <a:pt x="107" y="1938"/>
                    <a:pt x="93" y="1951"/>
                  </a:cubicBezTo>
                  <a:cubicBezTo>
                    <a:pt x="86" y="1959"/>
                    <a:pt x="78" y="1966"/>
                    <a:pt x="71" y="1973"/>
                  </a:cubicBezTo>
                  <a:cubicBezTo>
                    <a:pt x="59" y="1984"/>
                    <a:pt x="48" y="1995"/>
                    <a:pt x="37" y="2007"/>
                  </a:cubicBezTo>
                  <a:cubicBezTo>
                    <a:pt x="36" y="2008"/>
                    <a:pt x="36" y="2008"/>
                    <a:pt x="35" y="2009"/>
                  </a:cubicBezTo>
                  <a:cubicBezTo>
                    <a:pt x="27" y="2018"/>
                    <a:pt x="20" y="2027"/>
                    <a:pt x="13" y="2037"/>
                  </a:cubicBezTo>
                  <a:cubicBezTo>
                    <a:pt x="7" y="2047"/>
                    <a:pt x="2" y="2057"/>
                    <a:pt x="0" y="2069"/>
                  </a:cubicBezTo>
                  <a:cubicBezTo>
                    <a:pt x="0" y="2070"/>
                    <a:pt x="0" y="2070"/>
                    <a:pt x="0" y="2071"/>
                  </a:cubicBezTo>
                  <a:cubicBezTo>
                    <a:pt x="1" y="2076"/>
                    <a:pt x="1" y="2082"/>
                    <a:pt x="0" y="2088"/>
                  </a:cubicBezTo>
                  <a:cubicBezTo>
                    <a:pt x="0" y="2089"/>
                    <a:pt x="0" y="2090"/>
                    <a:pt x="0" y="2092"/>
                  </a:cubicBezTo>
                  <a:cubicBezTo>
                    <a:pt x="1" y="2096"/>
                    <a:pt x="2" y="2100"/>
                    <a:pt x="4" y="2104"/>
                  </a:cubicBezTo>
                  <a:cubicBezTo>
                    <a:pt x="5" y="2106"/>
                    <a:pt x="6" y="2107"/>
                    <a:pt x="7" y="2109"/>
                  </a:cubicBezTo>
                  <a:cubicBezTo>
                    <a:pt x="9" y="2114"/>
                    <a:pt x="11" y="2118"/>
                    <a:pt x="13" y="2122"/>
                  </a:cubicBezTo>
                  <a:cubicBezTo>
                    <a:pt x="16" y="2122"/>
                    <a:pt x="16" y="2122"/>
                    <a:pt x="16" y="2122"/>
                  </a:cubicBezTo>
                  <a:cubicBezTo>
                    <a:pt x="19" y="2126"/>
                    <a:pt x="22" y="2129"/>
                    <a:pt x="24" y="2132"/>
                  </a:cubicBezTo>
                  <a:cubicBezTo>
                    <a:pt x="33" y="2142"/>
                    <a:pt x="41" y="2150"/>
                    <a:pt x="50" y="2159"/>
                  </a:cubicBezTo>
                  <a:cubicBezTo>
                    <a:pt x="66" y="2159"/>
                    <a:pt x="66" y="2159"/>
                    <a:pt x="66" y="2159"/>
                  </a:cubicBezTo>
                  <a:cubicBezTo>
                    <a:pt x="54" y="2148"/>
                    <a:pt x="43" y="2137"/>
                    <a:pt x="32" y="2125"/>
                  </a:cubicBezTo>
                  <a:cubicBezTo>
                    <a:pt x="25" y="2117"/>
                    <a:pt x="19" y="2109"/>
                    <a:pt x="14" y="2101"/>
                  </a:cubicBezTo>
                  <a:cubicBezTo>
                    <a:pt x="13" y="2097"/>
                    <a:pt x="13" y="2093"/>
                    <a:pt x="13" y="2089"/>
                  </a:cubicBezTo>
                  <a:cubicBezTo>
                    <a:pt x="11" y="2068"/>
                    <a:pt x="19" y="2048"/>
                    <a:pt x="32" y="2030"/>
                  </a:cubicBezTo>
                  <a:cubicBezTo>
                    <a:pt x="45" y="2012"/>
                    <a:pt x="61" y="1997"/>
                    <a:pt x="78" y="1981"/>
                  </a:cubicBezTo>
                  <a:cubicBezTo>
                    <a:pt x="95" y="1965"/>
                    <a:pt x="113" y="1949"/>
                    <a:pt x="129" y="1931"/>
                  </a:cubicBezTo>
                  <a:cubicBezTo>
                    <a:pt x="136" y="1922"/>
                    <a:pt x="144" y="1912"/>
                    <a:pt x="150" y="1900"/>
                  </a:cubicBezTo>
                  <a:cubicBezTo>
                    <a:pt x="152" y="1895"/>
                    <a:pt x="155" y="1890"/>
                    <a:pt x="156" y="1884"/>
                  </a:cubicBezTo>
                  <a:cubicBezTo>
                    <a:pt x="158" y="1888"/>
                    <a:pt x="160" y="1892"/>
                    <a:pt x="161" y="1896"/>
                  </a:cubicBezTo>
                  <a:cubicBezTo>
                    <a:pt x="167" y="1907"/>
                    <a:pt x="174" y="1916"/>
                    <a:pt x="181" y="1925"/>
                  </a:cubicBezTo>
                  <a:cubicBezTo>
                    <a:pt x="196" y="1943"/>
                    <a:pt x="214" y="1958"/>
                    <a:pt x="231" y="1974"/>
                  </a:cubicBezTo>
                  <a:cubicBezTo>
                    <a:pt x="231" y="1975"/>
                    <a:pt x="231" y="1975"/>
                    <a:pt x="232" y="1975"/>
                  </a:cubicBezTo>
                  <a:cubicBezTo>
                    <a:pt x="238" y="1982"/>
                    <a:pt x="245" y="1988"/>
                    <a:pt x="252" y="1995"/>
                  </a:cubicBezTo>
                  <a:cubicBezTo>
                    <a:pt x="261" y="2004"/>
                    <a:pt x="270" y="2014"/>
                    <a:pt x="278" y="2025"/>
                  </a:cubicBezTo>
                  <a:cubicBezTo>
                    <a:pt x="284" y="2035"/>
                    <a:pt x="290" y="2045"/>
                    <a:pt x="294" y="2056"/>
                  </a:cubicBezTo>
                  <a:cubicBezTo>
                    <a:pt x="297" y="2067"/>
                    <a:pt x="299" y="2078"/>
                    <a:pt x="298" y="2090"/>
                  </a:cubicBezTo>
                  <a:cubicBezTo>
                    <a:pt x="297" y="2096"/>
                    <a:pt x="296" y="2102"/>
                    <a:pt x="294" y="2108"/>
                  </a:cubicBezTo>
                  <a:cubicBezTo>
                    <a:pt x="289" y="2116"/>
                    <a:pt x="283" y="2124"/>
                    <a:pt x="277" y="2131"/>
                  </a:cubicBezTo>
                  <a:cubicBezTo>
                    <a:pt x="268" y="2141"/>
                    <a:pt x="259" y="2150"/>
                    <a:pt x="249" y="2159"/>
                  </a:cubicBezTo>
                  <a:cubicBezTo>
                    <a:pt x="265" y="2159"/>
                    <a:pt x="265" y="2159"/>
                    <a:pt x="265" y="2159"/>
                  </a:cubicBezTo>
                  <a:cubicBezTo>
                    <a:pt x="272" y="2152"/>
                    <a:pt x="278" y="2145"/>
                    <a:pt x="285" y="2138"/>
                  </a:cubicBezTo>
                  <a:cubicBezTo>
                    <a:pt x="289" y="2133"/>
                    <a:pt x="293" y="2128"/>
                    <a:pt x="297" y="2122"/>
                  </a:cubicBezTo>
                  <a:cubicBezTo>
                    <a:pt x="297" y="2122"/>
                    <a:pt x="297" y="2122"/>
                    <a:pt x="297" y="2122"/>
                  </a:cubicBezTo>
                  <a:cubicBezTo>
                    <a:pt x="298" y="2122"/>
                    <a:pt x="298" y="2121"/>
                    <a:pt x="298" y="2120"/>
                  </a:cubicBezTo>
                  <a:cubicBezTo>
                    <a:pt x="301" y="2116"/>
                    <a:pt x="304" y="2112"/>
                    <a:pt x="306" y="2107"/>
                  </a:cubicBezTo>
                  <a:cubicBezTo>
                    <a:pt x="309" y="2101"/>
                    <a:pt x="311" y="2095"/>
                    <a:pt x="312" y="2088"/>
                  </a:cubicBezTo>
                  <a:cubicBezTo>
                    <a:pt x="312" y="2080"/>
                    <a:pt x="311" y="2074"/>
                    <a:pt x="310" y="2068"/>
                  </a:cubicBezTo>
                  <a:cubicBezTo>
                    <a:pt x="308" y="2055"/>
                    <a:pt x="302" y="2043"/>
                    <a:pt x="295" y="2033"/>
                  </a:cubicBezTo>
                  <a:cubicBezTo>
                    <a:pt x="294" y="2032"/>
                    <a:pt x="293" y="2030"/>
                    <a:pt x="293" y="2029"/>
                  </a:cubicBezTo>
                  <a:cubicBezTo>
                    <a:pt x="291" y="2026"/>
                    <a:pt x="289" y="2022"/>
                    <a:pt x="286" y="2019"/>
                  </a:cubicBezTo>
                  <a:cubicBezTo>
                    <a:pt x="272" y="1999"/>
                    <a:pt x="255" y="1982"/>
                    <a:pt x="238" y="1966"/>
                  </a:cubicBezTo>
                  <a:cubicBezTo>
                    <a:pt x="221" y="1950"/>
                    <a:pt x="204" y="1935"/>
                    <a:pt x="190" y="1917"/>
                  </a:cubicBezTo>
                  <a:cubicBezTo>
                    <a:pt x="176" y="1901"/>
                    <a:pt x="165" y="1881"/>
                    <a:pt x="163" y="1861"/>
                  </a:cubicBezTo>
                  <a:cubicBezTo>
                    <a:pt x="163" y="1852"/>
                    <a:pt x="165" y="1843"/>
                    <a:pt x="169" y="1833"/>
                  </a:cubicBezTo>
                  <a:cubicBezTo>
                    <a:pt x="174" y="1824"/>
                    <a:pt x="180" y="1815"/>
                    <a:pt x="187" y="1806"/>
                  </a:cubicBezTo>
                  <a:cubicBezTo>
                    <a:pt x="201" y="1789"/>
                    <a:pt x="218" y="1773"/>
                    <a:pt x="235" y="1757"/>
                  </a:cubicBezTo>
                  <a:cubicBezTo>
                    <a:pt x="251" y="1741"/>
                    <a:pt x="269" y="1726"/>
                    <a:pt x="285" y="1708"/>
                  </a:cubicBezTo>
                  <a:cubicBezTo>
                    <a:pt x="293" y="1698"/>
                    <a:pt x="300" y="1689"/>
                    <a:pt x="306" y="1677"/>
                  </a:cubicBezTo>
                  <a:cubicBezTo>
                    <a:pt x="309" y="1671"/>
                    <a:pt x="311" y="1664"/>
                    <a:pt x="312" y="1657"/>
                  </a:cubicBezTo>
                  <a:cubicBezTo>
                    <a:pt x="312" y="1650"/>
                    <a:pt x="311" y="1644"/>
                    <a:pt x="310" y="1637"/>
                  </a:cubicBezTo>
                  <a:cubicBezTo>
                    <a:pt x="308" y="1625"/>
                    <a:pt x="303" y="1614"/>
                    <a:pt x="296" y="1605"/>
                  </a:cubicBezTo>
                  <a:cubicBezTo>
                    <a:pt x="293" y="1599"/>
                    <a:pt x="290" y="1593"/>
                    <a:pt x="286" y="1588"/>
                  </a:cubicBezTo>
                  <a:cubicBezTo>
                    <a:pt x="272" y="1567"/>
                    <a:pt x="255" y="1551"/>
                    <a:pt x="238" y="1535"/>
                  </a:cubicBezTo>
                  <a:cubicBezTo>
                    <a:pt x="221" y="1519"/>
                    <a:pt x="204" y="1503"/>
                    <a:pt x="190" y="1486"/>
                  </a:cubicBezTo>
                  <a:cubicBezTo>
                    <a:pt x="176" y="1469"/>
                    <a:pt x="165" y="1450"/>
                    <a:pt x="163" y="1430"/>
                  </a:cubicBezTo>
                  <a:cubicBezTo>
                    <a:pt x="163" y="1421"/>
                    <a:pt x="165" y="1411"/>
                    <a:pt x="169" y="1402"/>
                  </a:cubicBezTo>
                  <a:cubicBezTo>
                    <a:pt x="174" y="1392"/>
                    <a:pt x="180" y="1383"/>
                    <a:pt x="187" y="1375"/>
                  </a:cubicBezTo>
                  <a:cubicBezTo>
                    <a:pt x="201" y="1357"/>
                    <a:pt x="218" y="1342"/>
                    <a:pt x="235" y="1326"/>
                  </a:cubicBezTo>
                  <a:cubicBezTo>
                    <a:pt x="251" y="1310"/>
                    <a:pt x="269" y="1294"/>
                    <a:pt x="285" y="1276"/>
                  </a:cubicBezTo>
                  <a:cubicBezTo>
                    <a:pt x="289" y="1271"/>
                    <a:pt x="293" y="1266"/>
                    <a:pt x="296" y="1261"/>
                  </a:cubicBezTo>
                  <a:cubicBezTo>
                    <a:pt x="297" y="1261"/>
                    <a:pt x="297" y="1261"/>
                    <a:pt x="297" y="1261"/>
                  </a:cubicBezTo>
                  <a:cubicBezTo>
                    <a:pt x="298" y="1259"/>
                    <a:pt x="299" y="1258"/>
                    <a:pt x="300" y="1256"/>
                  </a:cubicBezTo>
                  <a:cubicBezTo>
                    <a:pt x="302" y="1252"/>
                    <a:pt x="304" y="1249"/>
                    <a:pt x="306" y="1245"/>
                  </a:cubicBezTo>
                  <a:cubicBezTo>
                    <a:pt x="309" y="1239"/>
                    <a:pt x="311" y="1233"/>
                    <a:pt x="312" y="1226"/>
                  </a:cubicBezTo>
                  <a:cubicBezTo>
                    <a:pt x="312" y="1218"/>
                    <a:pt x="311" y="1212"/>
                    <a:pt x="310" y="1206"/>
                  </a:cubicBezTo>
                  <a:cubicBezTo>
                    <a:pt x="308" y="1193"/>
                    <a:pt x="302" y="1181"/>
                    <a:pt x="295" y="1171"/>
                  </a:cubicBezTo>
                  <a:cubicBezTo>
                    <a:pt x="293" y="1168"/>
                    <a:pt x="291" y="1164"/>
                    <a:pt x="288" y="1161"/>
                  </a:cubicBezTo>
                  <a:cubicBezTo>
                    <a:pt x="287" y="1160"/>
                    <a:pt x="287" y="1159"/>
                    <a:pt x="286" y="1158"/>
                  </a:cubicBezTo>
                  <a:cubicBezTo>
                    <a:pt x="272" y="1138"/>
                    <a:pt x="255" y="1122"/>
                    <a:pt x="238" y="1105"/>
                  </a:cubicBezTo>
                  <a:cubicBezTo>
                    <a:pt x="221" y="1089"/>
                    <a:pt x="204" y="1074"/>
                    <a:pt x="190" y="1057"/>
                  </a:cubicBezTo>
                  <a:cubicBezTo>
                    <a:pt x="176" y="1040"/>
                    <a:pt x="165" y="1020"/>
                    <a:pt x="163" y="1000"/>
                  </a:cubicBezTo>
                  <a:cubicBezTo>
                    <a:pt x="163" y="991"/>
                    <a:pt x="165" y="982"/>
                    <a:pt x="169" y="972"/>
                  </a:cubicBezTo>
                  <a:cubicBezTo>
                    <a:pt x="174" y="963"/>
                    <a:pt x="180" y="954"/>
                    <a:pt x="187" y="945"/>
                  </a:cubicBezTo>
                  <a:cubicBezTo>
                    <a:pt x="201" y="928"/>
                    <a:pt x="218" y="912"/>
                    <a:pt x="235" y="896"/>
                  </a:cubicBezTo>
                  <a:cubicBezTo>
                    <a:pt x="251" y="880"/>
                    <a:pt x="269" y="865"/>
                    <a:pt x="285" y="847"/>
                  </a:cubicBezTo>
                  <a:cubicBezTo>
                    <a:pt x="293" y="837"/>
                    <a:pt x="300" y="828"/>
                    <a:pt x="306" y="816"/>
                  </a:cubicBezTo>
                  <a:cubicBezTo>
                    <a:pt x="309" y="810"/>
                    <a:pt x="311" y="803"/>
                    <a:pt x="312" y="796"/>
                  </a:cubicBezTo>
                  <a:cubicBezTo>
                    <a:pt x="312" y="789"/>
                    <a:pt x="311" y="783"/>
                    <a:pt x="310" y="776"/>
                  </a:cubicBezTo>
                  <a:cubicBezTo>
                    <a:pt x="308" y="766"/>
                    <a:pt x="304" y="756"/>
                    <a:pt x="299" y="748"/>
                  </a:cubicBezTo>
                  <a:cubicBezTo>
                    <a:pt x="295" y="740"/>
                    <a:pt x="291" y="732"/>
                    <a:pt x="286" y="726"/>
                  </a:cubicBezTo>
                  <a:cubicBezTo>
                    <a:pt x="272" y="705"/>
                    <a:pt x="255" y="689"/>
                    <a:pt x="238" y="673"/>
                  </a:cubicBezTo>
                  <a:cubicBezTo>
                    <a:pt x="221" y="656"/>
                    <a:pt x="204" y="641"/>
                    <a:pt x="190" y="624"/>
                  </a:cubicBezTo>
                  <a:cubicBezTo>
                    <a:pt x="176" y="607"/>
                    <a:pt x="165" y="588"/>
                    <a:pt x="163" y="568"/>
                  </a:cubicBezTo>
                  <a:cubicBezTo>
                    <a:pt x="163" y="558"/>
                    <a:pt x="165" y="549"/>
                    <a:pt x="169" y="540"/>
                  </a:cubicBezTo>
                  <a:cubicBezTo>
                    <a:pt x="174" y="530"/>
                    <a:pt x="180" y="521"/>
                    <a:pt x="187" y="513"/>
                  </a:cubicBezTo>
                  <a:cubicBezTo>
                    <a:pt x="201" y="495"/>
                    <a:pt x="218" y="480"/>
                    <a:pt x="235" y="464"/>
                  </a:cubicBezTo>
                  <a:cubicBezTo>
                    <a:pt x="251" y="448"/>
                    <a:pt x="269" y="432"/>
                    <a:pt x="285" y="414"/>
                  </a:cubicBezTo>
                  <a:cubicBezTo>
                    <a:pt x="293" y="405"/>
                    <a:pt x="300" y="395"/>
                    <a:pt x="306" y="383"/>
                  </a:cubicBezTo>
                  <a:cubicBezTo>
                    <a:pt x="309" y="377"/>
                    <a:pt x="311" y="371"/>
                    <a:pt x="312" y="364"/>
                  </a:cubicBezTo>
                  <a:cubicBezTo>
                    <a:pt x="312" y="356"/>
                    <a:pt x="311" y="350"/>
                    <a:pt x="310" y="344"/>
                  </a:cubicBezTo>
                  <a:cubicBezTo>
                    <a:pt x="308" y="333"/>
                    <a:pt x="304" y="324"/>
                    <a:pt x="299" y="315"/>
                  </a:cubicBezTo>
                  <a:cubicBezTo>
                    <a:pt x="295" y="307"/>
                    <a:pt x="291" y="300"/>
                    <a:pt x="286" y="293"/>
                  </a:cubicBezTo>
                  <a:cubicBezTo>
                    <a:pt x="272" y="273"/>
                    <a:pt x="255" y="256"/>
                    <a:pt x="238" y="240"/>
                  </a:cubicBezTo>
                  <a:cubicBezTo>
                    <a:pt x="221" y="224"/>
                    <a:pt x="204" y="208"/>
                    <a:pt x="190" y="191"/>
                  </a:cubicBezTo>
                  <a:cubicBezTo>
                    <a:pt x="176" y="174"/>
                    <a:pt x="165" y="155"/>
                    <a:pt x="163" y="135"/>
                  </a:cubicBezTo>
                  <a:cubicBezTo>
                    <a:pt x="163" y="126"/>
                    <a:pt x="165" y="116"/>
                    <a:pt x="169" y="107"/>
                  </a:cubicBezTo>
                  <a:cubicBezTo>
                    <a:pt x="174" y="97"/>
                    <a:pt x="180" y="88"/>
                    <a:pt x="187" y="80"/>
                  </a:cubicBezTo>
                  <a:cubicBezTo>
                    <a:pt x="201" y="63"/>
                    <a:pt x="218" y="47"/>
                    <a:pt x="235" y="31"/>
                  </a:cubicBezTo>
                  <a:cubicBezTo>
                    <a:pt x="245" y="21"/>
                    <a:pt x="256" y="10"/>
                    <a:pt x="267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3" y="7"/>
                    <a:pt x="235" y="15"/>
                    <a:pt x="227" y="23"/>
                  </a:cubicBezTo>
                  <a:cubicBezTo>
                    <a:pt x="210" y="39"/>
                    <a:pt x="193" y="54"/>
                    <a:pt x="178" y="72"/>
                  </a:cubicBezTo>
                  <a:cubicBezTo>
                    <a:pt x="171" y="81"/>
                    <a:pt x="164" y="91"/>
                    <a:pt x="159" y="102"/>
                  </a:cubicBezTo>
                  <a:cubicBezTo>
                    <a:pt x="158" y="103"/>
                    <a:pt x="157" y="105"/>
                    <a:pt x="156" y="106"/>
                  </a:cubicBezTo>
                  <a:cubicBezTo>
                    <a:pt x="155" y="103"/>
                    <a:pt x="154" y="100"/>
                    <a:pt x="153" y="97"/>
                  </a:cubicBezTo>
                  <a:cubicBezTo>
                    <a:pt x="147" y="86"/>
                    <a:pt x="140" y="76"/>
                    <a:pt x="132" y="66"/>
                  </a:cubicBezTo>
                  <a:cubicBezTo>
                    <a:pt x="116" y="48"/>
                    <a:pt x="99" y="32"/>
                    <a:pt x="82" y="16"/>
                  </a:cubicBezTo>
                  <a:cubicBezTo>
                    <a:pt x="76" y="11"/>
                    <a:pt x="70" y="5"/>
                    <a:pt x="6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7" y="8"/>
                    <a:pt x="65" y="16"/>
                    <a:pt x="74" y="24"/>
                  </a:cubicBezTo>
                  <a:cubicBezTo>
                    <a:pt x="91" y="40"/>
                    <a:pt x="108" y="56"/>
                    <a:pt x="123" y="74"/>
                  </a:cubicBezTo>
                  <a:close/>
                  <a:moveTo>
                    <a:pt x="181" y="1493"/>
                  </a:moveTo>
                  <a:cubicBezTo>
                    <a:pt x="188" y="1502"/>
                    <a:pt x="196" y="1510"/>
                    <a:pt x="204" y="1517"/>
                  </a:cubicBezTo>
                  <a:cubicBezTo>
                    <a:pt x="208" y="1522"/>
                    <a:pt x="213" y="1526"/>
                    <a:pt x="217" y="1531"/>
                  </a:cubicBezTo>
                  <a:cubicBezTo>
                    <a:pt x="234" y="1547"/>
                    <a:pt x="251" y="1563"/>
                    <a:pt x="267" y="1580"/>
                  </a:cubicBezTo>
                  <a:cubicBezTo>
                    <a:pt x="268" y="1582"/>
                    <a:pt x="270" y="1584"/>
                    <a:pt x="272" y="1586"/>
                  </a:cubicBezTo>
                  <a:cubicBezTo>
                    <a:pt x="274" y="1589"/>
                    <a:pt x="276" y="1591"/>
                    <a:pt x="278" y="1594"/>
                  </a:cubicBezTo>
                  <a:cubicBezTo>
                    <a:pt x="284" y="1603"/>
                    <a:pt x="290" y="1613"/>
                    <a:pt x="294" y="1624"/>
                  </a:cubicBezTo>
                  <a:cubicBezTo>
                    <a:pt x="297" y="1635"/>
                    <a:pt x="299" y="1647"/>
                    <a:pt x="298" y="1658"/>
                  </a:cubicBezTo>
                  <a:cubicBezTo>
                    <a:pt x="297" y="1666"/>
                    <a:pt x="295" y="1673"/>
                    <a:pt x="293" y="1680"/>
                  </a:cubicBezTo>
                  <a:cubicBezTo>
                    <a:pt x="288" y="1687"/>
                    <a:pt x="282" y="1694"/>
                    <a:pt x="277" y="1701"/>
                  </a:cubicBezTo>
                  <a:cubicBezTo>
                    <a:pt x="261" y="1718"/>
                    <a:pt x="244" y="1733"/>
                    <a:pt x="227" y="1749"/>
                  </a:cubicBezTo>
                  <a:cubicBezTo>
                    <a:pt x="210" y="1765"/>
                    <a:pt x="193" y="1781"/>
                    <a:pt x="178" y="1799"/>
                  </a:cubicBezTo>
                  <a:cubicBezTo>
                    <a:pt x="171" y="1808"/>
                    <a:pt x="164" y="1818"/>
                    <a:pt x="159" y="1828"/>
                  </a:cubicBezTo>
                  <a:cubicBezTo>
                    <a:pt x="158" y="1830"/>
                    <a:pt x="157" y="1831"/>
                    <a:pt x="156" y="1833"/>
                  </a:cubicBezTo>
                  <a:cubicBezTo>
                    <a:pt x="155" y="1830"/>
                    <a:pt x="154" y="1827"/>
                    <a:pt x="153" y="1824"/>
                  </a:cubicBezTo>
                  <a:cubicBezTo>
                    <a:pt x="147" y="1812"/>
                    <a:pt x="140" y="1802"/>
                    <a:pt x="132" y="1793"/>
                  </a:cubicBezTo>
                  <a:cubicBezTo>
                    <a:pt x="116" y="1774"/>
                    <a:pt x="99" y="1758"/>
                    <a:pt x="82" y="1743"/>
                  </a:cubicBezTo>
                  <a:cubicBezTo>
                    <a:pt x="65" y="1727"/>
                    <a:pt x="47" y="1712"/>
                    <a:pt x="32" y="1695"/>
                  </a:cubicBezTo>
                  <a:cubicBezTo>
                    <a:pt x="26" y="1687"/>
                    <a:pt x="19" y="1679"/>
                    <a:pt x="15" y="1671"/>
                  </a:cubicBezTo>
                  <a:cubicBezTo>
                    <a:pt x="14" y="1667"/>
                    <a:pt x="13" y="1662"/>
                    <a:pt x="13" y="1658"/>
                  </a:cubicBezTo>
                  <a:cubicBezTo>
                    <a:pt x="11" y="1637"/>
                    <a:pt x="19" y="1616"/>
                    <a:pt x="32" y="1599"/>
                  </a:cubicBezTo>
                  <a:cubicBezTo>
                    <a:pt x="45" y="1581"/>
                    <a:pt x="61" y="1565"/>
                    <a:pt x="78" y="1549"/>
                  </a:cubicBezTo>
                  <a:cubicBezTo>
                    <a:pt x="95" y="1534"/>
                    <a:pt x="113" y="1518"/>
                    <a:pt x="129" y="1499"/>
                  </a:cubicBezTo>
                  <a:cubicBezTo>
                    <a:pt x="136" y="1490"/>
                    <a:pt x="144" y="1480"/>
                    <a:pt x="150" y="1469"/>
                  </a:cubicBezTo>
                  <a:cubicBezTo>
                    <a:pt x="152" y="1464"/>
                    <a:pt x="155" y="1458"/>
                    <a:pt x="156" y="1453"/>
                  </a:cubicBezTo>
                  <a:cubicBezTo>
                    <a:pt x="158" y="1457"/>
                    <a:pt x="160" y="1461"/>
                    <a:pt x="161" y="1464"/>
                  </a:cubicBezTo>
                  <a:cubicBezTo>
                    <a:pt x="167" y="1475"/>
                    <a:pt x="174" y="1484"/>
                    <a:pt x="181" y="1493"/>
                  </a:cubicBezTo>
                  <a:close/>
                  <a:moveTo>
                    <a:pt x="181" y="1064"/>
                  </a:moveTo>
                  <a:cubicBezTo>
                    <a:pt x="196" y="1082"/>
                    <a:pt x="214" y="1098"/>
                    <a:pt x="231" y="1113"/>
                  </a:cubicBezTo>
                  <a:cubicBezTo>
                    <a:pt x="247" y="1129"/>
                    <a:pt x="264" y="1146"/>
                    <a:pt x="278" y="1164"/>
                  </a:cubicBezTo>
                  <a:cubicBezTo>
                    <a:pt x="284" y="1174"/>
                    <a:pt x="290" y="1184"/>
                    <a:pt x="294" y="1195"/>
                  </a:cubicBezTo>
                  <a:cubicBezTo>
                    <a:pt x="297" y="1206"/>
                    <a:pt x="299" y="1218"/>
                    <a:pt x="298" y="1229"/>
                  </a:cubicBezTo>
                  <a:cubicBezTo>
                    <a:pt x="297" y="1234"/>
                    <a:pt x="296" y="1239"/>
                    <a:pt x="295" y="1244"/>
                  </a:cubicBezTo>
                  <a:cubicBezTo>
                    <a:pt x="290" y="1253"/>
                    <a:pt x="283" y="1261"/>
                    <a:pt x="277" y="1269"/>
                  </a:cubicBezTo>
                  <a:cubicBezTo>
                    <a:pt x="261" y="1286"/>
                    <a:pt x="244" y="1302"/>
                    <a:pt x="227" y="1318"/>
                  </a:cubicBezTo>
                  <a:cubicBezTo>
                    <a:pt x="210" y="1333"/>
                    <a:pt x="193" y="1349"/>
                    <a:pt x="178" y="1367"/>
                  </a:cubicBezTo>
                  <a:cubicBezTo>
                    <a:pt x="171" y="1376"/>
                    <a:pt x="164" y="1386"/>
                    <a:pt x="159" y="1396"/>
                  </a:cubicBezTo>
                  <a:cubicBezTo>
                    <a:pt x="158" y="1398"/>
                    <a:pt x="157" y="1400"/>
                    <a:pt x="156" y="1401"/>
                  </a:cubicBezTo>
                  <a:cubicBezTo>
                    <a:pt x="155" y="1398"/>
                    <a:pt x="154" y="1395"/>
                    <a:pt x="153" y="1392"/>
                  </a:cubicBezTo>
                  <a:cubicBezTo>
                    <a:pt x="147" y="1381"/>
                    <a:pt x="140" y="1371"/>
                    <a:pt x="132" y="1361"/>
                  </a:cubicBezTo>
                  <a:cubicBezTo>
                    <a:pt x="116" y="1343"/>
                    <a:pt x="99" y="1327"/>
                    <a:pt x="82" y="1311"/>
                  </a:cubicBezTo>
                  <a:cubicBezTo>
                    <a:pt x="65" y="1295"/>
                    <a:pt x="47" y="1280"/>
                    <a:pt x="32" y="1263"/>
                  </a:cubicBezTo>
                  <a:cubicBezTo>
                    <a:pt x="25" y="1255"/>
                    <a:pt x="19" y="1247"/>
                    <a:pt x="14" y="1238"/>
                  </a:cubicBezTo>
                  <a:cubicBezTo>
                    <a:pt x="13" y="1235"/>
                    <a:pt x="13" y="1232"/>
                    <a:pt x="13" y="1228"/>
                  </a:cubicBezTo>
                  <a:cubicBezTo>
                    <a:pt x="11" y="1207"/>
                    <a:pt x="19" y="1187"/>
                    <a:pt x="32" y="1169"/>
                  </a:cubicBezTo>
                  <a:cubicBezTo>
                    <a:pt x="45" y="1152"/>
                    <a:pt x="61" y="1136"/>
                    <a:pt x="78" y="1120"/>
                  </a:cubicBezTo>
                  <a:cubicBezTo>
                    <a:pt x="95" y="1104"/>
                    <a:pt x="113" y="1089"/>
                    <a:pt x="129" y="1070"/>
                  </a:cubicBezTo>
                  <a:cubicBezTo>
                    <a:pt x="136" y="1061"/>
                    <a:pt x="144" y="1051"/>
                    <a:pt x="150" y="1039"/>
                  </a:cubicBezTo>
                  <a:cubicBezTo>
                    <a:pt x="152" y="1034"/>
                    <a:pt x="155" y="1029"/>
                    <a:pt x="156" y="1024"/>
                  </a:cubicBezTo>
                  <a:cubicBezTo>
                    <a:pt x="158" y="1027"/>
                    <a:pt x="160" y="1031"/>
                    <a:pt x="161" y="1035"/>
                  </a:cubicBezTo>
                  <a:cubicBezTo>
                    <a:pt x="167" y="1046"/>
                    <a:pt x="174" y="1055"/>
                    <a:pt x="181" y="1064"/>
                  </a:cubicBezTo>
                  <a:close/>
                  <a:moveTo>
                    <a:pt x="181" y="631"/>
                  </a:moveTo>
                  <a:cubicBezTo>
                    <a:pt x="184" y="635"/>
                    <a:pt x="188" y="638"/>
                    <a:pt x="191" y="642"/>
                  </a:cubicBezTo>
                  <a:cubicBezTo>
                    <a:pt x="199" y="652"/>
                    <a:pt x="208" y="661"/>
                    <a:pt x="217" y="670"/>
                  </a:cubicBezTo>
                  <a:cubicBezTo>
                    <a:pt x="234" y="686"/>
                    <a:pt x="251" y="702"/>
                    <a:pt x="267" y="719"/>
                  </a:cubicBezTo>
                  <a:cubicBezTo>
                    <a:pt x="271" y="724"/>
                    <a:pt x="276" y="730"/>
                    <a:pt x="280" y="735"/>
                  </a:cubicBezTo>
                  <a:cubicBezTo>
                    <a:pt x="286" y="744"/>
                    <a:pt x="290" y="753"/>
                    <a:pt x="294" y="762"/>
                  </a:cubicBezTo>
                  <a:cubicBezTo>
                    <a:pt x="297" y="773"/>
                    <a:pt x="299" y="785"/>
                    <a:pt x="298" y="796"/>
                  </a:cubicBezTo>
                  <a:cubicBezTo>
                    <a:pt x="297" y="805"/>
                    <a:pt x="295" y="813"/>
                    <a:pt x="291" y="821"/>
                  </a:cubicBezTo>
                  <a:cubicBezTo>
                    <a:pt x="287" y="827"/>
                    <a:pt x="282" y="834"/>
                    <a:pt x="277" y="840"/>
                  </a:cubicBezTo>
                  <a:cubicBezTo>
                    <a:pt x="261" y="857"/>
                    <a:pt x="244" y="872"/>
                    <a:pt x="227" y="888"/>
                  </a:cubicBezTo>
                  <a:cubicBezTo>
                    <a:pt x="210" y="904"/>
                    <a:pt x="193" y="920"/>
                    <a:pt x="178" y="938"/>
                  </a:cubicBezTo>
                  <a:cubicBezTo>
                    <a:pt x="171" y="947"/>
                    <a:pt x="164" y="957"/>
                    <a:pt x="159" y="967"/>
                  </a:cubicBezTo>
                  <a:cubicBezTo>
                    <a:pt x="158" y="969"/>
                    <a:pt x="157" y="970"/>
                    <a:pt x="156" y="972"/>
                  </a:cubicBezTo>
                  <a:cubicBezTo>
                    <a:pt x="155" y="969"/>
                    <a:pt x="154" y="966"/>
                    <a:pt x="153" y="963"/>
                  </a:cubicBezTo>
                  <a:cubicBezTo>
                    <a:pt x="147" y="951"/>
                    <a:pt x="140" y="941"/>
                    <a:pt x="132" y="932"/>
                  </a:cubicBezTo>
                  <a:cubicBezTo>
                    <a:pt x="116" y="913"/>
                    <a:pt x="99" y="897"/>
                    <a:pt x="82" y="882"/>
                  </a:cubicBezTo>
                  <a:cubicBezTo>
                    <a:pt x="65" y="866"/>
                    <a:pt x="47" y="851"/>
                    <a:pt x="32" y="834"/>
                  </a:cubicBezTo>
                  <a:cubicBezTo>
                    <a:pt x="26" y="827"/>
                    <a:pt x="20" y="819"/>
                    <a:pt x="16" y="811"/>
                  </a:cubicBezTo>
                  <a:cubicBezTo>
                    <a:pt x="14" y="806"/>
                    <a:pt x="13" y="801"/>
                    <a:pt x="13" y="795"/>
                  </a:cubicBezTo>
                  <a:cubicBezTo>
                    <a:pt x="11" y="774"/>
                    <a:pt x="19" y="754"/>
                    <a:pt x="32" y="737"/>
                  </a:cubicBezTo>
                  <a:cubicBezTo>
                    <a:pt x="45" y="719"/>
                    <a:pt x="61" y="703"/>
                    <a:pt x="78" y="687"/>
                  </a:cubicBezTo>
                  <a:cubicBezTo>
                    <a:pt x="95" y="671"/>
                    <a:pt x="113" y="656"/>
                    <a:pt x="129" y="637"/>
                  </a:cubicBezTo>
                  <a:cubicBezTo>
                    <a:pt x="136" y="628"/>
                    <a:pt x="144" y="618"/>
                    <a:pt x="150" y="607"/>
                  </a:cubicBezTo>
                  <a:cubicBezTo>
                    <a:pt x="152" y="602"/>
                    <a:pt x="155" y="596"/>
                    <a:pt x="156" y="591"/>
                  </a:cubicBezTo>
                  <a:cubicBezTo>
                    <a:pt x="158" y="595"/>
                    <a:pt x="160" y="599"/>
                    <a:pt x="161" y="602"/>
                  </a:cubicBezTo>
                  <a:cubicBezTo>
                    <a:pt x="167" y="613"/>
                    <a:pt x="174" y="622"/>
                    <a:pt x="181" y="631"/>
                  </a:cubicBezTo>
                  <a:close/>
                  <a:moveTo>
                    <a:pt x="156" y="158"/>
                  </a:moveTo>
                  <a:cubicBezTo>
                    <a:pt x="158" y="162"/>
                    <a:pt x="160" y="166"/>
                    <a:pt x="161" y="170"/>
                  </a:cubicBezTo>
                  <a:cubicBezTo>
                    <a:pt x="167" y="180"/>
                    <a:pt x="174" y="190"/>
                    <a:pt x="181" y="198"/>
                  </a:cubicBezTo>
                  <a:cubicBezTo>
                    <a:pt x="184" y="202"/>
                    <a:pt x="188" y="206"/>
                    <a:pt x="191" y="209"/>
                  </a:cubicBezTo>
                  <a:cubicBezTo>
                    <a:pt x="199" y="219"/>
                    <a:pt x="208" y="228"/>
                    <a:pt x="217" y="237"/>
                  </a:cubicBezTo>
                  <a:cubicBezTo>
                    <a:pt x="234" y="254"/>
                    <a:pt x="251" y="269"/>
                    <a:pt x="267" y="286"/>
                  </a:cubicBezTo>
                  <a:cubicBezTo>
                    <a:pt x="271" y="291"/>
                    <a:pt x="276" y="297"/>
                    <a:pt x="280" y="302"/>
                  </a:cubicBezTo>
                  <a:cubicBezTo>
                    <a:pt x="286" y="311"/>
                    <a:pt x="290" y="320"/>
                    <a:pt x="294" y="329"/>
                  </a:cubicBezTo>
                  <a:cubicBezTo>
                    <a:pt x="297" y="340"/>
                    <a:pt x="299" y="352"/>
                    <a:pt x="298" y="363"/>
                  </a:cubicBezTo>
                  <a:cubicBezTo>
                    <a:pt x="297" y="372"/>
                    <a:pt x="295" y="380"/>
                    <a:pt x="291" y="388"/>
                  </a:cubicBezTo>
                  <a:cubicBezTo>
                    <a:pt x="287" y="395"/>
                    <a:pt x="282" y="401"/>
                    <a:pt x="277" y="407"/>
                  </a:cubicBezTo>
                  <a:cubicBezTo>
                    <a:pt x="261" y="424"/>
                    <a:pt x="244" y="440"/>
                    <a:pt x="227" y="455"/>
                  </a:cubicBezTo>
                  <a:cubicBezTo>
                    <a:pt x="210" y="471"/>
                    <a:pt x="193" y="487"/>
                    <a:pt x="178" y="505"/>
                  </a:cubicBezTo>
                  <a:cubicBezTo>
                    <a:pt x="171" y="514"/>
                    <a:pt x="164" y="524"/>
                    <a:pt x="159" y="534"/>
                  </a:cubicBezTo>
                  <a:cubicBezTo>
                    <a:pt x="158" y="536"/>
                    <a:pt x="157" y="538"/>
                    <a:pt x="156" y="539"/>
                  </a:cubicBezTo>
                  <a:cubicBezTo>
                    <a:pt x="155" y="536"/>
                    <a:pt x="154" y="533"/>
                    <a:pt x="153" y="530"/>
                  </a:cubicBezTo>
                  <a:cubicBezTo>
                    <a:pt x="147" y="519"/>
                    <a:pt x="140" y="509"/>
                    <a:pt x="132" y="499"/>
                  </a:cubicBezTo>
                  <a:cubicBezTo>
                    <a:pt x="116" y="481"/>
                    <a:pt x="99" y="465"/>
                    <a:pt x="82" y="449"/>
                  </a:cubicBezTo>
                  <a:cubicBezTo>
                    <a:pt x="65" y="433"/>
                    <a:pt x="47" y="418"/>
                    <a:pt x="32" y="401"/>
                  </a:cubicBezTo>
                  <a:cubicBezTo>
                    <a:pt x="26" y="394"/>
                    <a:pt x="20" y="386"/>
                    <a:pt x="16" y="379"/>
                  </a:cubicBezTo>
                  <a:cubicBezTo>
                    <a:pt x="14" y="373"/>
                    <a:pt x="13" y="368"/>
                    <a:pt x="13" y="363"/>
                  </a:cubicBezTo>
                  <a:cubicBezTo>
                    <a:pt x="11" y="342"/>
                    <a:pt x="19" y="322"/>
                    <a:pt x="32" y="304"/>
                  </a:cubicBezTo>
                  <a:cubicBezTo>
                    <a:pt x="45" y="286"/>
                    <a:pt x="61" y="270"/>
                    <a:pt x="78" y="254"/>
                  </a:cubicBezTo>
                  <a:cubicBezTo>
                    <a:pt x="95" y="239"/>
                    <a:pt x="113" y="223"/>
                    <a:pt x="129" y="204"/>
                  </a:cubicBezTo>
                  <a:cubicBezTo>
                    <a:pt x="136" y="195"/>
                    <a:pt x="144" y="185"/>
                    <a:pt x="150" y="174"/>
                  </a:cubicBezTo>
                  <a:cubicBezTo>
                    <a:pt x="152" y="169"/>
                    <a:pt x="155" y="163"/>
                    <a:pt x="156" y="158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4"/>
            <p:cNvSpPr>
              <a:spLocks/>
            </p:cNvSpPr>
            <p:nvPr/>
          </p:nvSpPr>
          <p:spPr bwMode="hidden">
            <a:xfrm>
              <a:off x="4051300" y="-1587"/>
              <a:ext cx="508000" cy="6862762"/>
            </a:xfrm>
            <a:custGeom>
              <a:avLst/>
              <a:gdLst>
                <a:gd name="T0" fmla="*/ 1 w 160"/>
                <a:gd name="T1" fmla="*/ 120 h 2159"/>
                <a:gd name="T2" fmla="*/ 1 w 160"/>
                <a:gd name="T3" fmla="*/ 135 h 2159"/>
                <a:gd name="T4" fmla="*/ 10 w 160"/>
                <a:gd name="T5" fmla="*/ 170 h 2159"/>
                <a:gd name="T6" fmla="*/ 65 w 160"/>
                <a:gd name="T7" fmla="*/ 237 h 2159"/>
                <a:gd name="T8" fmla="*/ 142 w 160"/>
                <a:gd name="T9" fmla="*/ 329 h 2159"/>
                <a:gd name="T10" fmla="*/ 125 w 160"/>
                <a:gd name="T11" fmla="*/ 407 h 2159"/>
                <a:gd name="T12" fmla="*/ 7 w 160"/>
                <a:gd name="T13" fmla="*/ 534 h 2159"/>
                <a:gd name="T14" fmla="*/ 1 w 160"/>
                <a:gd name="T15" fmla="*/ 564 h 2159"/>
                <a:gd name="T16" fmla="*/ 0 w 160"/>
                <a:gd name="T17" fmla="*/ 576 h 2159"/>
                <a:gd name="T18" fmla="*/ 39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2 w 160"/>
                <a:gd name="T33" fmla="*/ 1195 h 2159"/>
                <a:gd name="T34" fmla="*/ 125 w 160"/>
                <a:gd name="T35" fmla="*/ 1269 h 2159"/>
                <a:gd name="T36" fmla="*/ 7 w 160"/>
                <a:gd name="T37" fmla="*/ 1396 h 2159"/>
                <a:gd name="T38" fmla="*/ 1 w 160"/>
                <a:gd name="T39" fmla="*/ 1425 h 2159"/>
                <a:gd name="T40" fmla="*/ 0 w 160"/>
                <a:gd name="T41" fmla="*/ 1438 h 2159"/>
                <a:gd name="T42" fmla="*/ 52 w 160"/>
                <a:gd name="T43" fmla="*/ 1517 h 2159"/>
                <a:gd name="T44" fmla="*/ 120 w 160"/>
                <a:gd name="T45" fmla="*/ 1586 h 2159"/>
                <a:gd name="T46" fmla="*/ 146 w 160"/>
                <a:gd name="T47" fmla="*/ 1658 h 2159"/>
                <a:gd name="T48" fmla="*/ 75 w 160"/>
                <a:gd name="T49" fmla="*/ 1749 h 2159"/>
                <a:gd name="T50" fmla="*/ 1 w 160"/>
                <a:gd name="T51" fmla="*/ 1846 h 2159"/>
                <a:gd name="T52" fmla="*/ 2 w 160"/>
                <a:gd name="T53" fmla="*/ 1859 h 2159"/>
                <a:gd name="T54" fmla="*/ 10 w 160"/>
                <a:gd name="T55" fmla="*/ 1896 h 2159"/>
                <a:gd name="T56" fmla="*/ 80 w 160"/>
                <a:gd name="T57" fmla="*/ 1975 h 2159"/>
                <a:gd name="T58" fmla="*/ 142 w 160"/>
                <a:gd name="T59" fmla="*/ 2056 h 2159"/>
                <a:gd name="T60" fmla="*/ 125 w 160"/>
                <a:gd name="T61" fmla="*/ 2131 h 2159"/>
                <a:gd name="T62" fmla="*/ 133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5 w 160"/>
                <a:gd name="T69" fmla="*/ 2019 h 2159"/>
                <a:gd name="T70" fmla="*/ 12 w 160"/>
                <a:gd name="T71" fmla="*/ 1861 h 2159"/>
                <a:gd name="T72" fmla="*/ 83 w 160"/>
                <a:gd name="T73" fmla="*/ 1757 h 2159"/>
                <a:gd name="T74" fmla="*/ 160 w 160"/>
                <a:gd name="T75" fmla="*/ 1657 h 2159"/>
                <a:gd name="T76" fmla="*/ 135 w 160"/>
                <a:gd name="T77" fmla="*/ 1588 h 2159"/>
                <a:gd name="T78" fmla="*/ 12 w 160"/>
                <a:gd name="T79" fmla="*/ 1430 h 2159"/>
                <a:gd name="T80" fmla="*/ 83 w 160"/>
                <a:gd name="T81" fmla="*/ 1326 h 2159"/>
                <a:gd name="T82" fmla="*/ 146 w 160"/>
                <a:gd name="T83" fmla="*/ 1261 h 2159"/>
                <a:gd name="T84" fmla="*/ 160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4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4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100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9" y="81"/>
                    <a:pt x="12" y="91"/>
                    <a:pt x="7" y="102"/>
                  </a:cubicBezTo>
                  <a:cubicBezTo>
                    <a:pt x="4" y="107"/>
                    <a:pt x="2" y="113"/>
                    <a:pt x="1" y="120"/>
                  </a:cubicBezTo>
                  <a:cubicBezTo>
                    <a:pt x="1" y="123"/>
                    <a:pt x="1" y="127"/>
                    <a:pt x="2" y="131"/>
                  </a:cubicBezTo>
                  <a:cubicBezTo>
                    <a:pt x="1" y="131"/>
                    <a:pt x="1" y="131"/>
                    <a:pt x="1" y="131"/>
                  </a:cubicBezTo>
                  <a:cubicBezTo>
                    <a:pt x="1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1" y="139"/>
                    <a:pt x="1" y="141"/>
                    <a:pt x="0" y="143"/>
                  </a:cubicBezTo>
                  <a:cubicBezTo>
                    <a:pt x="2" y="152"/>
                    <a:pt x="5" y="161"/>
                    <a:pt x="10" y="170"/>
                  </a:cubicBezTo>
                  <a:cubicBezTo>
                    <a:pt x="15" y="180"/>
                    <a:pt x="22" y="190"/>
                    <a:pt x="29" y="198"/>
                  </a:cubicBezTo>
                  <a:cubicBezTo>
                    <a:pt x="33" y="202"/>
                    <a:pt x="36" y="206"/>
                    <a:pt x="39" y="209"/>
                  </a:cubicBezTo>
                  <a:cubicBezTo>
                    <a:pt x="47" y="219"/>
                    <a:pt x="56" y="228"/>
                    <a:pt x="65" y="237"/>
                  </a:cubicBezTo>
                  <a:cubicBezTo>
                    <a:pt x="82" y="254"/>
                    <a:pt x="99" y="269"/>
                    <a:pt x="115" y="286"/>
                  </a:cubicBezTo>
                  <a:cubicBezTo>
                    <a:pt x="120" y="291"/>
                    <a:pt x="124" y="297"/>
                    <a:pt x="128" y="303"/>
                  </a:cubicBezTo>
                  <a:cubicBezTo>
                    <a:pt x="134" y="311"/>
                    <a:pt x="139" y="320"/>
                    <a:pt x="142" y="329"/>
                  </a:cubicBezTo>
                  <a:cubicBezTo>
                    <a:pt x="146" y="340"/>
                    <a:pt x="147" y="352"/>
                    <a:pt x="146" y="363"/>
                  </a:cubicBezTo>
                  <a:cubicBezTo>
                    <a:pt x="145" y="372"/>
                    <a:pt x="143" y="380"/>
                    <a:pt x="139" y="388"/>
                  </a:cubicBezTo>
                  <a:cubicBezTo>
                    <a:pt x="135" y="395"/>
                    <a:pt x="130" y="401"/>
                    <a:pt x="125" y="407"/>
                  </a:cubicBezTo>
                  <a:cubicBezTo>
                    <a:pt x="110" y="424"/>
                    <a:pt x="92" y="440"/>
                    <a:pt x="75" y="455"/>
                  </a:cubicBezTo>
                  <a:cubicBezTo>
                    <a:pt x="58" y="471"/>
                    <a:pt x="41" y="487"/>
                    <a:pt x="26" y="505"/>
                  </a:cubicBezTo>
                  <a:cubicBezTo>
                    <a:pt x="19" y="514"/>
                    <a:pt x="12" y="524"/>
                    <a:pt x="7" y="534"/>
                  </a:cubicBezTo>
                  <a:cubicBezTo>
                    <a:pt x="4" y="540"/>
                    <a:pt x="2" y="546"/>
                    <a:pt x="1" y="553"/>
                  </a:cubicBezTo>
                  <a:cubicBezTo>
                    <a:pt x="1" y="556"/>
                    <a:pt x="1" y="560"/>
                    <a:pt x="2" y="564"/>
                  </a:cubicBezTo>
                  <a:cubicBezTo>
                    <a:pt x="1" y="564"/>
                    <a:pt x="1" y="564"/>
                    <a:pt x="1" y="564"/>
                  </a:cubicBezTo>
                  <a:cubicBezTo>
                    <a:pt x="1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1" y="572"/>
                    <a:pt x="1" y="574"/>
                    <a:pt x="0" y="576"/>
                  </a:cubicBezTo>
                  <a:cubicBezTo>
                    <a:pt x="2" y="585"/>
                    <a:pt x="5" y="594"/>
                    <a:pt x="10" y="602"/>
                  </a:cubicBezTo>
                  <a:cubicBezTo>
                    <a:pt x="15" y="613"/>
                    <a:pt x="22" y="622"/>
                    <a:pt x="29" y="631"/>
                  </a:cubicBezTo>
                  <a:cubicBezTo>
                    <a:pt x="33" y="635"/>
                    <a:pt x="36" y="638"/>
                    <a:pt x="39" y="642"/>
                  </a:cubicBezTo>
                  <a:cubicBezTo>
                    <a:pt x="47" y="652"/>
                    <a:pt x="56" y="661"/>
                    <a:pt x="65" y="670"/>
                  </a:cubicBezTo>
                  <a:cubicBezTo>
                    <a:pt x="82" y="686"/>
                    <a:pt x="99" y="702"/>
                    <a:pt x="115" y="719"/>
                  </a:cubicBezTo>
                  <a:cubicBezTo>
                    <a:pt x="120" y="724"/>
                    <a:pt x="124" y="730"/>
                    <a:pt x="128" y="735"/>
                  </a:cubicBezTo>
                  <a:cubicBezTo>
                    <a:pt x="134" y="744"/>
                    <a:pt x="139" y="753"/>
                    <a:pt x="142" y="762"/>
                  </a:cubicBezTo>
                  <a:cubicBezTo>
                    <a:pt x="146" y="773"/>
                    <a:pt x="147" y="785"/>
                    <a:pt x="146" y="796"/>
                  </a:cubicBezTo>
                  <a:cubicBezTo>
                    <a:pt x="145" y="805"/>
                    <a:pt x="143" y="813"/>
                    <a:pt x="139" y="821"/>
                  </a:cubicBezTo>
                  <a:cubicBezTo>
                    <a:pt x="135" y="827"/>
                    <a:pt x="130" y="834"/>
                    <a:pt x="125" y="840"/>
                  </a:cubicBezTo>
                  <a:cubicBezTo>
                    <a:pt x="110" y="857"/>
                    <a:pt x="92" y="872"/>
                    <a:pt x="75" y="888"/>
                  </a:cubicBezTo>
                  <a:cubicBezTo>
                    <a:pt x="58" y="904"/>
                    <a:pt x="41" y="920"/>
                    <a:pt x="26" y="938"/>
                  </a:cubicBezTo>
                  <a:cubicBezTo>
                    <a:pt x="19" y="947"/>
                    <a:pt x="12" y="957"/>
                    <a:pt x="7" y="967"/>
                  </a:cubicBezTo>
                  <a:cubicBezTo>
                    <a:pt x="4" y="973"/>
                    <a:pt x="2" y="979"/>
                    <a:pt x="1" y="985"/>
                  </a:cubicBezTo>
                  <a:cubicBezTo>
                    <a:pt x="1" y="988"/>
                    <a:pt x="1" y="990"/>
                    <a:pt x="1" y="993"/>
                  </a:cubicBezTo>
                  <a:cubicBezTo>
                    <a:pt x="1" y="993"/>
                    <a:pt x="1" y="993"/>
                    <a:pt x="1" y="993"/>
                  </a:cubicBezTo>
                  <a:cubicBezTo>
                    <a:pt x="1" y="994"/>
                    <a:pt x="1" y="996"/>
                    <a:pt x="2" y="998"/>
                  </a:cubicBezTo>
                  <a:cubicBezTo>
                    <a:pt x="2" y="999"/>
                    <a:pt x="1" y="1001"/>
                    <a:pt x="1" y="1002"/>
                  </a:cubicBezTo>
                  <a:cubicBezTo>
                    <a:pt x="1" y="1004"/>
                    <a:pt x="1" y="1007"/>
                    <a:pt x="0" y="1009"/>
                  </a:cubicBezTo>
                  <a:cubicBezTo>
                    <a:pt x="2" y="1018"/>
                    <a:pt x="5" y="1027"/>
                    <a:pt x="10" y="1035"/>
                  </a:cubicBezTo>
                  <a:cubicBezTo>
                    <a:pt x="15" y="1046"/>
                    <a:pt x="22" y="1055"/>
                    <a:pt x="29" y="1064"/>
                  </a:cubicBezTo>
                  <a:cubicBezTo>
                    <a:pt x="45" y="1082"/>
                    <a:pt x="62" y="1098"/>
                    <a:pt x="79" y="1113"/>
                  </a:cubicBezTo>
                  <a:cubicBezTo>
                    <a:pt x="96" y="1129"/>
                    <a:pt x="112" y="1146"/>
                    <a:pt x="126" y="1164"/>
                  </a:cubicBezTo>
                  <a:cubicBezTo>
                    <a:pt x="133" y="1174"/>
                    <a:pt x="138" y="1184"/>
                    <a:pt x="142" y="1195"/>
                  </a:cubicBezTo>
                  <a:cubicBezTo>
                    <a:pt x="146" y="1206"/>
                    <a:pt x="147" y="1218"/>
                    <a:pt x="146" y="1229"/>
                  </a:cubicBezTo>
                  <a:cubicBezTo>
                    <a:pt x="145" y="1234"/>
                    <a:pt x="144" y="1239"/>
                    <a:pt x="143" y="1244"/>
                  </a:cubicBezTo>
                  <a:cubicBezTo>
                    <a:pt x="138" y="1253"/>
                    <a:pt x="132" y="1261"/>
                    <a:pt x="125" y="1269"/>
                  </a:cubicBezTo>
                  <a:cubicBezTo>
                    <a:pt x="110" y="1286"/>
                    <a:pt x="92" y="1302"/>
                    <a:pt x="75" y="1318"/>
                  </a:cubicBezTo>
                  <a:cubicBezTo>
                    <a:pt x="58" y="1333"/>
                    <a:pt x="41" y="1349"/>
                    <a:pt x="26" y="1367"/>
                  </a:cubicBezTo>
                  <a:cubicBezTo>
                    <a:pt x="19" y="1376"/>
                    <a:pt x="12" y="1386"/>
                    <a:pt x="7" y="1396"/>
                  </a:cubicBezTo>
                  <a:cubicBezTo>
                    <a:pt x="4" y="1402"/>
                    <a:pt x="2" y="1408"/>
                    <a:pt x="1" y="1415"/>
                  </a:cubicBezTo>
                  <a:cubicBezTo>
                    <a:pt x="1" y="1418"/>
                    <a:pt x="1" y="1421"/>
                    <a:pt x="2" y="1425"/>
                  </a:cubicBezTo>
                  <a:cubicBezTo>
                    <a:pt x="1" y="1425"/>
                    <a:pt x="1" y="1425"/>
                    <a:pt x="1" y="1425"/>
                  </a:cubicBezTo>
                  <a:cubicBezTo>
                    <a:pt x="1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1" y="1434"/>
                    <a:pt x="1" y="1436"/>
                    <a:pt x="0" y="1438"/>
                  </a:cubicBezTo>
                  <a:cubicBezTo>
                    <a:pt x="2" y="1447"/>
                    <a:pt x="5" y="1456"/>
                    <a:pt x="10" y="1464"/>
                  </a:cubicBezTo>
                  <a:cubicBezTo>
                    <a:pt x="15" y="1475"/>
                    <a:pt x="22" y="1484"/>
                    <a:pt x="29" y="1493"/>
                  </a:cubicBezTo>
                  <a:cubicBezTo>
                    <a:pt x="37" y="1502"/>
                    <a:pt x="44" y="1510"/>
                    <a:pt x="52" y="1517"/>
                  </a:cubicBezTo>
                  <a:cubicBezTo>
                    <a:pt x="56" y="1522"/>
                    <a:pt x="61" y="1526"/>
                    <a:pt x="65" y="1531"/>
                  </a:cubicBezTo>
                  <a:cubicBezTo>
                    <a:pt x="82" y="1547"/>
                    <a:pt x="99" y="1563"/>
                    <a:pt x="115" y="1580"/>
                  </a:cubicBezTo>
                  <a:cubicBezTo>
                    <a:pt x="117" y="1582"/>
                    <a:pt x="118" y="1584"/>
                    <a:pt x="120" y="1586"/>
                  </a:cubicBezTo>
                  <a:cubicBezTo>
                    <a:pt x="122" y="1589"/>
                    <a:pt x="124" y="1591"/>
                    <a:pt x="126" y="1594"/>
                  </a:cubicBezTo>
                  <a:cubicBezTo>
                    <a:pt x="133" y="1603"/>
                    <a:pt x="138" y="1613"/>
                    <a:pt x="142" y="1624"/>
                  </a:cubicBezTo>
                  <a:cubicBezTo>
                    <a:pt x="146" y="1635"/>
                    <a:pt x="147" y="1647"/>
                    <a:pt x="146" y="1658"/>
                  </a:cubicBezTo>
                  <a:cubicBezTo>
                    <a:pt x="145" y="1666"/>
                    <a:pt x="143" y="1673"/>
                    <a:pt x="141" y="1680"/>
                  </a:cubicBezTo>
                  <a:cubicBezTo>
                    <a:pt x="136" y="1687"/>
                    <a:pt x="131" y="1694"/>
                    <a:pt x="125" y="1701"/>
                  </a:cubicBezTo>
                  <a:cubicBezTo>
                    <a:pt x="110" y="1718"/>
                    <a:pt x="92" y="1733"/>
                    <a:pt x="75" y="1749"/>
                  </a:cubicBezTo>
                  <a:cubicBezTo>
                    <a:pt x="58" y="1765"/>
                    <a:pt x="41" y="1781"/>
                    <a:pt x="26" y="1799"/>
                  </a:cubicBezTo>
                  <a:cubicBezTo>
                    <a:pt x="19" y="1808"/>
                    <a:pt x="12" y="1818"/>
                    <a:pt x="7" y="1828"/>
                  </a:cubicBezTo>
                  <a:cubicBezTo>
                    <a:pt x="4" y="1834"/>
                    <a:pt x="2" y="1840"/>
                    <a:pt x="1" y="1846"/>
                  </a:cubicBezTo>
                  <a:cubicBezTo>
                    <a:pt x="1" y="1849"/>
                    <a:pt x="1" y="1852"/>
                    <a:pt x="1" y="1855"/>
                  </a:cubicBezTo>
                  <a:cubicBezTo>
                    <a:pt x="1" y="1855"/>
                    <a:pt x="1" y="1855"/>
                    <a:pt x="1" y="1855"/>
                  </a:cubicBezTo>
                  <a:cubicBezTo>
                    <a:pt x="1" y="1856"/>
                    <a:pt x="1" y="1858"/>
                    <a:pt x="2" y="1859"/>
                  </a:cubicBezTo>
                  <a:cubicBezTo>
                    <a:pt x="2" y="1861"/>
                    <a:pt x="1" y="1862"/>
                    <a:pt x="1" y="1863"/>
                  </a:cubicBezTo>
                  <a:cubicBezTo>
                    <a:pt x="1" y="1865"/>
                    <a:pt x="1" y="1867"/>
                    <a:pt x="0" y="1870"/>
                  </a:cubicBezTo>
                  <a:cubicBezTo>
                    <a:pt x="2" y="1879"/>
                    <a:pt x="5" y="1888"/>
                    <a:pt x="10" y="1896"/>
                  </a:cubicBezTo>
                  <a:cubicBezTo>
                    <a:pt x="15" y="1907"/>
                    <a:pt x="22" y="1916"/>
                    <a:pt x="29" y="1925"/>
                  </a:cubicBezTo>
                  <a:cubicBezTo>
                    <a:pt x="45" y="1943"/>
                    <a:pt x="62" y="1958"/>
                    <a:pt x="79" y="1974"/>
                  </a:cubicBezTo>
                  <a:cubicBezTo>
                    <a:pt x="79" y="1975"/>
                    <a:pt x="79" y="1975"/>
                    <a:pt x="80" y="1975"/>
                  </a:cubicBezTo>
                  <a:cubicBezTo>
                    <a:pt x="86" y="1982"/>
                    <a:pt x="93" y="1988"/>
                    <a:pt x="100" y="1995"/>
                  </a:cubicBezTo>
                  <a:cubicBezTo>
                    <a:pt x="109" y="2005"/>
                    <a:pt x="118" y="2014"/>
                    <a:pt x="126" y="2025"/>
                  </a:cubicBezTo>
                  <a:cubicBezTo>
                    <a:pt x="133" y="2035"/>
                    <a:pt x="138" y="2045"/>
                    <a:pt x="142" y="2056"/>
                  </a:cubicBezTo>
                  <a:cubicBezTo>
                    <a:pt x="146" y="2067"/>
                    <a:pt x="147" y="2078"/>
                    <a:pt x="146" y="2090"/>
                  </a:cubicBezTo>
                  <a:cubicBezTo>
                    <a:pt x="145" y="2096"/>
                    <a:pt x="144" y="2102"/>
                    <a:pt x="142" y="2108"/>
                  </a:cubicBezTo>
                  <a:cubicBezTo>
                    <a:pt x="137" y="2116"/>
                    <a:pt x="131" y="2124"/>
                    <a:pt x="125" y="2131"/>
                  </a:cubicBezTo>
                  <a:cubicBezTo>
                    <a:pt x="116" y="2141"/>
                    <a:pt x="107" y="2150"/>
                    <a:pt x="97" y="2159"/>
                  </a:cubicBezTo>
                  <a:cubicBezTo>
                    <a:pt x="113" y="2159"/>
                    <a:pt x="113" y="2159"/>
                    <a:pt x="113" y="2159"/>
                  </a:cubicBezTo>
                  <a:cubicBezTo>
                    <a:pt x="120" y="2152"/>
                    <a:pt x="127" y="2145"/>
                    <a:pt x="133" y="2138"/>
                  </a:cubicBezTo>
                  <a:cubicBezTo>
                    <a:pt x="137" y="2133"/>
                    <a:pt x="141" y="2128"/>
                    <a:pt x="145" y="2122"/>
                  </a:cubicBezTo>
                  <a:cubicBezTo>
                    <a:pt x="146" y="2122"/>
                    <a:pt x="146" y="2122"/>
                    <a:pt x="146" y="2122"/>
                  </a:cubicBezTo>
                  <a:cubicBezTo>
                    <a:pt x="146" y="2122"/>
                    <a:pt x="146" y="2121"/>
                    <a:pt x="146" y="2120"/>
                  </a:cubicBezTo>
                  <a:cubicBezTo>
                    <a:pt x="149" y="2116"/>
                    <a:pt x="152" y="2112"/>
                    <a:pt x="154" y="2107"/>
                  </a:cubicBezTo>
                  <a:cubicBezTo>
                    <a:pt x="157" y="2101"/>
                    <a:pt x="159" y="2095"/>
                    <a:pt x="160" y="2088"/>
                  </a:cubicBezTo>
                  <a:cubicBezTo>
                    <a:pt x="160" y="2080"/>
                    <a:pt x="160" y="2074"/>
                    <a:pt x="158" y="2068"/>
                  </a:cubicBezTo>
                  <a:cubicBezTo>
                    <a:pt x="156" y="2055"/>
                    <a:pt x="150" y="2043"/>
                    <a:pt x="143" y="2033"/>
                  </a:cubicBezTo>
                  <a:cubicBezTo>
                    <a:pt x="143" y="2032"/>
                    <a:pt x="142" y="2030"/>
                    <a:pt x="141" y="2029"/>
                  </a:cubicBezTo>
                  <a:cubicBezTo>
                    <a:pt x="139" y="2026"/>
                    <a:pt x="137" y="2022"/>
                    <a:pt x="135" y="2019"/>
                  </a:cubicBezTo>
                  <a:cubicBezTo>
                    <a:pt x="120" y="1999"/>
                    <a:pt x="103" y="1982"/>
                    <a:pt x="86" y="1966"/>
                  </a:cubicBezTo>
                  <a:cubicBezTo>
                    <a:pt x="70" y="1950"/>
                    <a:pt x="53" y="1935"/>
                    <a:pt x="38" y="1917"/>
                  </a:cubicBezTo>
                  <a:cubicBezTo>
                    <a:pt x="24" y="1901"/>
                    <a:pt x="13" y="1881"/>
                    <a:pt x="12" y="1861"/>
                  </a:cubicBezTo>
                  <a:cubicBezTo>
                    <a:pt x="11" y="1852"/>
                    <a:pt x="13" y="1843"/>
                    <a:pt x="18" y="1833"/>
                  </a:cubicBezTo>
                  <a:cubicBezTo>
                    <a:pt x="22" y="1824"/>
                    <a:pt x="28" y="1815"/>
                    <a:pt x="35" y="1806"/>
                  </a:cubicBezTo>
                  <a:cubicBezTo>
                    <a:pt x="49" y="1789"/>
                    <a:pt x="66" y="1773"/>
                    <a:pt x="83" y="1757"/>
                  </a:cubicBezTo>
                  <a:cubicBezTo>
                    <a:pt x="100" y="1741"/>
                    <a:pt x="117" y="1726"/>
                    <a:pt x="133" y="1708"/>
                  </a:cubicBezTo>
                  <a:cubicBezTo>
                    <a:pt x="141" y="1698"/>
                    <a:pt x="148" y="1689"/>
                    <a:pt x="154" y="1677"/>
                  </a:cubicBezTo>
                  <a:cubicBezTo>
                    <a:pt x="157" y="1671"/>
                    <a:pt x="159" y="1664"/>
                    <a:pt x="160" y="1657"/>
                  </a:cubicBezTo>
                  <a:cubicBezTo>
                    <a:pt x="160" y="1650"/>
                    <a:pt x="160" y="1644"/>
                    <a:pt x="158" y="1637"/>
                  </a:cubicBezTo>
                  <a:cubicBezTo>
                    <a:pt x="156" y="1625"/>
                    <a:pt x="151" y="1614"/>
                    <a:pt x="145" y="1605"/>
                  </a:cubicBezTo>
                  <a:cubicBezTo>
                    <a:pt x="142" y="1599"/>
                    <a:pt x="138" y="1593"/>
                    <a:pt x="135" y="1588"/>
                  </a:cubicBezTo>
                  <a:cubicBezTo>
                    <a:pt x="120" y="1567"/>
                    <a:pt x="103" y="1551"/>
                    <a:pt x="86" y="1535"/>
                  </a:cubicBezTo>
                  <a:cubicBezTo>
                    <a:pt x="70" y="1519"/>
                    <a:pt x="53" y="1503"/>
                    <a:pt x="38" y="1486"/>
                  </a:cubicBezTo>
                  <a:cubicBezTo>
                    <a:pt x="24" y="1469"/>
                    <a:pt x="13" y="1450"/>
                    <a:pt x="12" y="1430"/>
                  </a:cubicBezTo>
                  <a:cubicBezTo>
                    <a:pt x="11" y="1421"/>
                    <a:pt x="13" y="1411"/>
                    <a:pt x="18" y="1402"/>
                  </a:cubicBezTo>
                  <a:cubicBezTo>
                    <a:pt x="22" y="1392"/>
                    <a:pt x="28" y="1383"/>
                    <a:pt x="35" y="1375"/>
                  </a:cubicBezTo>
                  <a:cubicBezTo>
                    <a:pt x="49" y="1357"/>
                    <a:pt x="66" y="1342"/>
                    <a:pt x="83" y="1326"/>
                  </a:cubicBezTo>
                  <a:cubicBezTo>
                    <a:pt x="100" y="1310"/>
                    <a:pt x="117" y="1294"/>
                    <a:pt x="133" y="1276"/>
                  </a:cubicBezTo>
                  <a:cubicBezTo>
                    <a:pt x="137" y="1271"/>
                    <a:pt x="141" y="1266"/>
                    <a:pt x="145" y="1261"/>
                  </a:cubicBezTo>
                  <a:cubicBezTo>
                    <a:pt x="146" y="1261"/>
                    <a:pt x="146" y="1261"/>
                    <a:pt x="146" y="1261"/>
                  </a:cubicBezTo>
                  <a:cubicBezTo>
                    <a:pt x="147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4" y="1245"/>
                  </a:cubicBezTo>
                  <a:cubicBezTo>
                    <a:pt x="157" y="1239"/>
                    <a:pt x="159" y="1233"/>
                    <a:pt x="160" y="1226"/>
                  </a:cubicBezTo>
                  <a:cubicBezTo>
                    <a:pt x="160" y="1218"/>
                    <a:pt x="160" y="1212"/>
                    <a:pt x="158" y="1206"/>
                  </a:cubicBezTo>
                  <a:cubicBezTo>
                    <a:pt x="156" y="1193"/>
                    <a:pt x="150" y="1181"/>
                    <a:pt x="143" y="1171"/>
                  </a:cubicBezTo>
                  <a:cubicBezTo>
                    <a:pt x="141" y="1168"/>
                    <a:pt x="139" y="1164"/>
                    <a:pt x="136" y="1161"/>
                  </a:cubicBezTo>
                  <a:cubicBezTo>
                    <a:pt x="136" y="1160"/>
                    <a:pt x="135" y="1159"/>
                    <a:pt x="135" y="1158"/>
                  </a:cubicBezTo>
                  <a:cubicBezTo>
                    <a:pt x="120" y="1138"/>
                    <a:pt x="103" y="1122"/>
                    <a:pt x="86" y="1105"/>
                  </a:cubicBezTo>
                  <a:cubicBezTo>
                    <a:pt x="70" y="1089"/>
                    <a:pt x="53" y="1074"/>
                    <a:pt x="38" y="1057"/>
                  </a:cubicBezTo>
                  <a:cubicBezTo>
                    <a:pt x="24" y="1040"/>
                    <a:pt x="13" y="1020"/>
                    <a:pt x="12" y="1000"/>
                  </a:cubicBezTo>
                  <a:cubicBezTo>
                    <a:pt x="11" y="991"/>
                    <a:pt x="13" y="982"/>
                    <a:pt x="18" y="972"/>
                  </a:cubicBezTo>
                  <a:cubicBezTo>
                    <a:pt x="22" y="963"/>
                    <a:pt x="28" y="954"/>
                    <a:pt x="35" y="945"/>
                  </a:cubicBezTo>
                  <a:cubicBezTo>
                    <a:pt x="49" y="928"/>
                    <a:pt x="66" y="912"/>
                    <a:pt x="83" y="896"/>
                  </a:cubicBezTo>
                  <a:cubicBezTo>
                    <a:pt x="100" y="880"/>
                    <a:pt x="117" y="865"/>
                    <a:pt x="133" y="847"/>
                  </a:cubicBezTo>
                  <a:cubicBezTo>
                    <a:pt x="141" y="837"/>
                    <a:pt x="148" y="828"/>
                    <a:pt x="154" y="816"/>
                  </a:cubicBezTo>
                  <a:cubicBezTo>
                    <a:pt x="157" y="810"/>
                    <a:pt x="159" y="803"/>
                    <a:pt x="160" y="796"/>
                  </a:cubicBezTo>
                  <a:cubicBezTo>
                    <a:pt x="160" y="789"/>
                    <a:pt x="160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4" y="740"/>
                    <a:pt x="139" y="732"/>
                    <a:pt x="135" y="726"/>
                  </a:cubicBezTo>
                  <a:cubicBezTo>
                    <a:pt x="120" y="705"/>
                    <a:pt x="103" y="689"/>
                    <a:pt x="86" y="673"/>
                  </a:cubicBezTo>
                  <a:cubicBezTo>
                    <a:pt x="70" y="656"/>
                    <a:pt x="53" y="641"/>
                    <a:pt x="38" y="624"/>
                  </a:cubicBezTo>
                  <a:cubicBezTo>
                    <a:pt x="24" y="607"/>
                    <a:pt x="13" y="588"/>
                    <a:pt x="12" y="568"/>
                  </a:cubicBezTo>
                  <a:cubicBezTo>
                    <a:pt x="11" y="558"/>
                    <a:pt x="13" y="549"/>
                    <a:pt x="18" y="540"/>
                  </a:cubicBezTo>
                  <a:cubicBezTo>
                    <a:pt x="22" y="530"/>
                    <a:pt x="28" y="521"/>
                    <a:pt x="35" y="513"/>
                  </a:cubicBezTo>
                  <a:cubicBezTo>
                    <a:pt x="49" y="495"/>
                    <a:pt x="66" y="480"/>
                    <a:pt x="83" y="464"/>
                  </a:cubicBezTo>
                  <a:cubicBezTo>
                    <a:pt x="100" y="448"/>
                    <a:pt x="117" y="432"/>
                    <a:pt x="133" y="414"/>
                  </a:cubicBezTo>
                  <a:cubicBezTo>
                    <a:pt x="141" y="405"/>
                    <a:pt x="148" y="395"/>
                    <a:pt x="154" y="383"/>
                  </a:cubicBezTo>
                  <a:cubicBezTo>
                    <a:pt x="157" y="377"/>
                    <a:pt x="159" y="371"/>
                    <a:pt x="160" y="364"/>
                  </a:cubicBezTo>
                  <a:cubicBezTo>
                    <a:pt x="160" y="356"/>
                    <a:pt x="160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4" y="307"/>
                    <a:pt x="139" y="300"/>
                    <a:pt x="135" y="293"/>
                  </a:cubicBezTo>
                  <a:cubicBezTo>
                    <a:pt x="120" y="273"/>
                    <a:pt x="103" y="256"/>
                    <a:pt x="86" y="240"/>
                  </a:cubicBezTo>
                  <a:cubicBezTo>
                    <a:pt x="70" y="224"/>
                    <a:pt x="53" y="208"/>
                    <a:pt x="38" y="191"/>
                  </a:cubicBezTo>
                  <a:cubicBezTo>
                    <a:pt x="24" y="174"/>
                    <a:pt x="13" y="155"/>
                    <a:pt x="12" y="135"/>
                  </a:cubicBezTo>
                  <a:cubicBezTo>
                    <a:pt x="11" y="126"/>
                    <a:pt x="13" y="116"/>
                    <a:pt x="18" y="107"/>
                  </a:cubicBezTo>
                  <a:cubicBezTo>
                    <a:pt x="22" y="97"/>
                    <a:pt x="28" y="88"/>
                    <a:pt x="35" y="80"/>
                  </a:cubicBezTo>
                  <a:cubicBezTo>
                    <a:pt x="49" y="63"/>
                    <a:pt x="66" y="47"/>
                    <a:pt x="83" y="31"/>
                  </a:cubicBezTo>
                  <a:cubicBezTo>
                    <a:pt x="94" y="21"/>
                    <a:pt x="105" y="10"/>
                    <a:pt x="11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7"/>
                    <a:pt x="83" y="15"/>
                    <a:pt x="75" y="23"/>
                  </a:cubicBezTo>
                  <a:cubicBezTo>
                    <a:pt x="58" y="39"/>
                    <a:pt x="41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5"/>
            <p:cNvSpPr>
              <a:spLocks/>
            </p:cNvSpPr>
            <p:nvPr/>
          </p:nvSpPr>
          <p:spPr bwMode="hidden">
            <a:xfrm>
              <a:off x="5581650" y="-1587"/>
              <a:ext cx="506413" cy="6862762"/>
            </a:xfrm>
            <a:custGeom>
              <a:avLst/>
              <a:gdLst>
                <a:gd name="T0" fmla="*/ 150 w 159"/>
                <a:gd name="T1" fmla="*/ 131 h 2159"/>
                <a:gd name="T2" fmla="*/ 121 w 159"/>
                <a:gd name="T3" fmla="*/ 196 h 2159"/>
                <a:gd name="T4" fmla="*/ 24 w 159"/>
                <a:gd name="T5" fmla="*/ 298 h 2159"/>
                <a:gd name="T6" fmla="*/ 1 w 159"/>
                <a:gd name="T7" fmla="*/ 345 h 2159"/>
                <a:gd name="T8" fmla="*/ 1 w 159"/>
                <a:gd name="T9" fmla="*/ 367 h 2159"/>
                <a:gd name="T10" fmla="*/ 14 w 159"/>
                <a:gd name="T11" fmla="*/ 396 h 2159"/>
                <a:gd name="T12" fmla="*/ 75 w 159"/>
                <a:gd name="T13" fmla="*/ 457 h 2159"/>
                <a:gd name="T14" fmla="*/ 150 w 159"/>
                <a:gd name="T15" fmla="*/ 564 h 2159"/>
                <a:gd name="T16" fmla="*/ 121 w 159"/>
                <a:gd name="T17" fmla="*/ 629 h 2159"/>
                <a:gd name="T18" fmla="*/ 24 w 159"/>
                <a:gd name="T19" fmla="*/ 730 h 2159"/>
                <a:gd name="T20" fmla="*/ 1 w 159"/>
                <a:gd name="T21" fmla="*/ 778 h 2159"/>
                <a:gd name="T22" fmla="*/ 1 w 159"/>
                <a:gd name="T23" fmla="*/ 800 h 2159"/>
                <a:gd name="T24" fmla="*/ 14 w 159"/>
                <a:gd name="T25" fmla="*/ 828 h 2159"/>
                <a:gd name="T26" fmla="*/ 75 w 159"/>
                <a:gd name="T27" fmla="*/ 890 h 2159"/>
                <a:gd name="T28" fmla="*/ 150 w 159"/>
                <a:gd name="T29" fmla="*/ 993 h 2159"/>
                <a:gd name="T30" fmla="*/ 85 w 159"/>
                <a:gd name="T31" fmla="*/ 1098 h 2159"/>
                <a:gd name="T32" fmla="*/ 1 w 159"/>
                <a:gd name="T33" fmla="*/ 1207 h 2159"/>
                <a:gd name="T34" fmla="*/ 1 w 159"/>
                <a:gd name="T35" fmla="*/ 1230 h 2159"/>
                <a:gd name="T36" fmla="*/ 14 w 159"/>
                <a:gd name="T37" fmla="*/ 1261 h 2159"/>
                <a:gd name="T38" fmla="*/ 75 w 159"/>
                <a:gd name="T39" fmla="*/ 1319 h 2159"/>
                <a:gd name="T40" fmla="*/ 150 w 159"/>
                <a:gd name="T41" fmla="*/ 1425 h 2159"/>
                <a:gd name="T42" fmla="*/ 112 w 159"/>
                <a:gd name="T43" fmla="*/ 1501 h 2159"/>
                <a:gd name="T44" fmla="*/ 14 w 159"/>
                <a:gd name="T45" fmla="*/ 1606 h 2159"/>
                <a:gd name="T46" fmla="*/ 1 w 159"/>
                <a:gd name="T47" fmla="*/ 1657 h 2159"/>
                <a:gd name="T48" fmla="*/ 10 w 159"/>
                <a:gd name="T49" fmla="*/ 1681 h 2159"/>
                <a:gd name="T50" fmla="*/ 25 w 159"/>
                <a:gd name="T51" fmla="*/ 1702 h 2159"/>
                <a:gd name="T52" fmla="*/ 143 w 159"/>
                <a:gd name="T53" fmla="*/ 1829 h 2159"/>
                <a:gd name="T54" fmla="*/ 130 w 159"/>
                <a:gd name="T55" fmla="*/ 1907 h 2159"/>
                <a:gd name="T56" fmla="*/ 38 w 159"/>
                <a:gd name="T57" fmla="*/ 2007 h 2159"/>
                <a:gd name="T58" fmla="*/ 1 w 159"/>
                <a:gd name="T59" fmla="*/ 2069 h 2159"/>
                <a:gd name="T60" fmla="*/ 1 w 159"/>
                <a:gd name="T61" fmla="*/ 2092 h 2159"/>
                <a:gd name="T62" fmla="*/ 14 w 159"/>
                <a:gd name="T63" fmla="*/ 2122 h 2159"/>
                <a:gd name="T64" fmla="*/ 51 w 159"/>
                <a:gd name="T65" fmla="*/ 2159 h 2159"/>
                <a:gd name="T66" fmla="*/ 15 w 159"/>
                <a:gd name="T67" fmla="*/ 2101 h 2159"/>
                <a:gd name="T68" fmla="*/ 79 w 159"/>
                <a:gd name="T69" fmla="*/ 1981 h 2159"/>
                <a:gd name="T70" fmla="*/ 159 w 159"/>
                <a:gd name="T71" fmla="*/ 1879 h 2159"/>
                <a:gd name="T72" fmla="*/ 133 w 159"/>
                <a:gd name="T73" fmla="*/ 1793 h 2159"/>
                <a:gd name="T74" fmla="*/ 16 w 159"/>
                <a:gd name="T75" fmla="*/ 1671 h 2159"/>
                <a:gd name="T76" fmla="*/ 79 w 159"/>
                <a:gd name="T77" fmla="*/ 1549 h 2159"/>
                <a:gd name="T78" fmla="*/ 159 w 159"/>
                <a:gd name="T79" fmla="*/ 1447 h 2159"/>
                <a:gd name="T80" fmla="*/ 133 w 159"/>
                <a:gd name="T81" fmla="*/ 1361 h 2159"/>
                <a:gd name="T82" fmla="*/ 15 w 159"/>
                <a:gd name="T83" fmla="*/ 1238 h 2159"/>
                <a:gd name="T84" fmla="*/ 79 w 159"/>
                <a:gd name="T85" fmla="*/ 1120 h 2159"/>
                <a:gd name="T86" fmla="*/ 159 w 159"/>
                <a:gd name="T87" fmla="*/ 1018 h 2159"/>
                <a:gd name="T88" fmla="*/ 133 w 159"/>
                <a:gd name="T89" fmla="*/ 932 h 2159"/>
                <a:gd name="T90" fmla="*/ 16 w 159"/>
                <a:gd name="T91" fmla="*/ 811 h 2159"/>
                <a:gd name="T92" fmla="*/ 79 w 159"/>
                <a:gd name="T93" fmla="*/ 687 h 2159"/>
                <a:gd name="T94" fmla="*/ 159 w 159"/>
                <a:gd name="T95" fmla="*/ 585 h 2159"/>
                <a:gd name="T96" fmla="*/ 133 w 159"/>
                <a:gd name="T97" fmla="*/ 499 h 2159"/>
                <a:gd name="T98" fmla="*/ 16 w 159"/>
                <a:gd name="T99" fmla="*/ 379 h 2159"/>
                <a:gd name="T100" fmla="*/ 79 w 159"/>
                <a:gd name="T101" fmla="*/ 254 h 2159"/>
                <a:gd name="T102" fmla="*/ 159 w 159"/>
                <a:gd name="T103" fmla="*/ 152 h 2159"/>
                <a:gd name="T104" fmla="*/ 133 w 159"/>
                <a:gd name="T105" fmla="*/ 66 h 2159"/>
                <a:gd name="T106" fmla="*/ 49 w 159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9" h="2159">
                  <a:moveTo>
                    <a:pt x="124" y="74"/>
                  </a:moveTo>
                  <a:cubicBezTo>
                    <a:pt x="131" y="83"/>
                    <a:pt x="138" y="92"/>
                    <a:pt x="143" y="103"/>
                  </a:cubicBezTo>
                  <a:cubicBezTo>
                    <a:pt x="147" y="111"/>
                    <a:pt x="150" y="121"/>
                    <a:pt x="150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7" y="149"/>
                    <a:pt x="140" y="167"/>
                    <a:pt x="130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1" y="196"/>
                    <a:pt x="121" y="197"/>
                    <a:pt x="120" y="197"/>
                  </a:cubicBezTo>
                  <a:cubicBezTo>
                    <a:pt x="105" y="215"/>
                    <a:pt x="88" y="230"/>
                    <a:pt x="71" y="246"/>
                  </a:cubicBezTo>
                  <a:cubicBezTo>
                    <a:pt x="54" y="262"/>
                    <a:pt x="38" y="279"/>
                    <a:pt x="24" y="298"/>
                  </a:cubicBezTo>
                  <a:cubicBezTo>
                    <a:pt x="22" y="300"/>
                    <a:pt x="21" y="302"/>
                    <a:pt x="19" y="305"/>
                  </a:cubicBezTo>
                  <a:cubicBezTo>
                    <a:pt x="18" y="307"/>
                    <a:pt x="16" y="310"/>
                    <a:pt x="14" y="313"/>
                  </a:cubicBezTo>
                  <a:cubicBezTo>
                    <a:pt x="8" y="322"/>
                    <a:pt x="3" y="333"/>
                    <a:pt x="1" y="345"/>
                  </a:cubicBezTo>
                  <a:cubicBezTo>
                    <a:pt x="1" y="345"/>
                    <a:pt x="0" y="346"/>
                    <a:pt x="0" y="347"/>
                  </a:cubicBezTo>
                  <a:cubicBezTo>
                    <a:pt x="1" y="352"/>
                    <a:pt x="2" y="357"/>
                    <a:pt x="1" y="364"/>
                  </a:cubicBezTo>
                  <a:cubicBezTo>
                    <a:pt x="1" y="365"/>
                    <a:pt x="1" y="366"/>
                    <a:pt x="1" y="367"/>
                  </a:cubicBezTo>
                  <a:cubicBezTo>
                    <a:pt x="2" y="372"/>
                    <a:pt x="3" y="376"/>
                    <a:pt x="5" y="379"/>
                  </a:cubicBezTo>
                  <a:cubicBezTo>
                    <a:pt x="7" y="383"/>
                    <a:pt x="9" y="387"/>
                    <a:pt x="11" y="390"/>
                  </a:cubicBezTo>
                  <a:cubicBezTo>
                    <a:pt x="12" y="392"/>
                    <a:pt x="13" y="394"/>
                    <a:pt x="14" y="396"/>
                  </a:cubicBezTo>
                  <a:cubicBezTo>
                    <a:pt x="15" y="396"/>
                    <a:pt x="15" y="396"/>
                    <a:pt x="15" y="396"/>
                  </a:cubicBezTo>
                  <a:cubicBezTo>
                    <a:pt x="18" y="400"/>
                    <a:pt x="22" y="404"/>
                    <a:pt x="25" y="408"/>
                  </a:cubicBezTo>
                  <a:cubicBezTo>
                    <a:pt x="41" y="426"/>
                    <a:pt x="58" y="441"/>
                    <a:pt x="75" y="457"/>
                  </a:cubicBezTo>
                  <a:cubicBezTo>
                    <a:pt x="92" y="473"/>
                    <a:pt x="109" y="489"/>
                    <a:pt x="124" y="507"/>
                  </a:cubicBezTo>
                  <a:cubicBezTo>
                    <a:pt x="131" y="516"/>
                    <a:pt x="138" y="525"/>
                    <a:pt x="143" y="535"/>
                  </a:cubicBezTo>
                  <a:cubicBezTo>
                    <a:pt x="147" y="544"/>
                    <a:pt x="150" y="554"/>
                    <a:pt x="150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7" y="582"/>
                    <a:pt x="140" y="600"/>
                    <a:pt x="130" y="616"/>
                  </a:cubicBezTo>
                  <a:cubicBezTo>
                    <a:pt x="127" y="620"/>
                    <a:pt x="124" y="625"/>
                    <a:pt x="121" y="629"/>
                  </a:cubicBezTo>
                  <a:cubicBezTo>
                    <a:pt x="121" y="629"/>
                    <a:pt x="121" y="629"/>
                    <a:pt x="120" y="630"/>
                  </a:cubicBezTo>
                  <a:cubicBezTo>
                    <a:pt x="105" y="648"/>
                    <a:pt x="88" y="663"/>
                    <a:pt x="71" y="679"/>
                  </a:cubicBezTo>
                  <a:cubicBezTo>
                    <a:pt x="54" y="695"/>
                    <a:pt x="38" y="711"/>
                    <a:pt x="24" y="730"/>
                  </a:cubicBezTo>
                  <a:cubicBezTo>
                    <a:pt x="22" y="733"/>
                    <a:pt x="21" y="735"/>
                    <a:pt x="19" y="737"/>
                  </a:cubicBezTo>
                  <a:cubicBezTo>
                    <a:pt x="18" y="740"/>
                    <a:pt x="16" y="743"/>
                    <a:pt x="14" y="745"/>
                  </a:cubicBezTo>
                  <a:cubicBezTo>
                    <a:pt x="8" y="755"/>
                    <a:pt x="3" y="766"/>
                    <a:pt x="1" y="778"/>
                  </a:cubicBezTo>
                  <a:cubicBezTo>
                    <a:pt x="1" y="778"/>
                    <a:pt x="0" y="779"/>
                    <a:pt x="0" y="779"/>
                  </a:cubicBezTo>
                  <a:cubicBezTo>
                    <a:pt x="1" y="785"/>
                    <a:pt x="2" y="790"/>
                    <a:pt x="1" y="796"/>
                  </a:cubicBezTo>
                  <a:cubicBezTo>
                    <a:pt x="1" y="798"/>
                    <a:pt x="1" y="799"/>
                    <a:pt x="1" y="800"/>
                  </a:cubicBezTo>
                  <a:cubicBezTo>
                    <a:pt x="2" y="804"/>
                    <a:pt x="3" y="808"/>
                    <a:pt x="5" y="812"/>
                  </a:cubicBezTo>
                  <a:cubicBezTo>
                    <a:pt x="7" y="816"/>
                    <a:pt x="9" y="819"/>
                    <a:pt x="11" y="823"/>
                  </a:cubicBezTo>
                  <a:cubicBezTo>
                    <a:pt x="12" y="825"/>
                    <a:pt x="13" y="827"/>
                    <a:pt x="14" y="828"/>
                  </a:cubicBezTo>
                  <a:cubicBezTo>
                    <a:pt x="15" y="828"/>
                    <a:pt x="15" y="828"/>
                    <a:pt x="15" y="828"/>
                  </a:cubicBezTo>
                  <a:cubicBezTo>
                    <a:pt x="18" y="833"/>
                    <a:pt x="22" y="837"/>
                    <a:pt x="25" y="841"/>
                  </a:cubicBezTo>
                  <a:cubicBezTo>
                    <a:pt x="41" y="858"/>
                    <a:pt x="58" y="874"/>
                    <a:pt x="75" y="890"/>
                  </a:cubicBezTo>
                  <a:cubicBezTo>
                    <a:pt x="92" y="906"/>
                    <a:pt x="109" y="922"/>
                    <a:pt x="124" y="939"/>
                  </a:cubicBezTo>
                  <a:cubicBezTo>
                    <a:pt x="131" y="948"/>
                    <a:pt x="138" y="958"/>
                    <a:pt x="143" y="968"/>
                  </a:cubicBezTo>
                  <a:cubicBezTo>
                    <a:pt x="146" y="976"/>
                    <a:pt x="149" y="984"/>
                    <a:pt x="150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7" y="1012"/>
                    <a:pt x="140" y="1029"/>
                    <a:pt x="130" y="1045"/>
                  </a:cubicBezTo>
                  <a:cubicBezTo>
                    <a:pt x="118" y="1065"/>
                    <a:pt x="102" y="1082"/>
                    <a:pt x="85" y="1098"/>
                  </a:cubicBezTo>
                  <a:cubicBezTo>
                    <a:pt x="69" y="1114"/>
                    <a:pt x="51" y="1130"/>
                    <a:pt x="36" y="1147"/>
                  </a:cubicBezTo>
                  <a:cubicBezTo>
                    <a:pt x="28" y="1156"/>
                    <a:pt x="20" y="1165"/>
                    <a:pt x="14" y="1175"/>
                  </a:cubicBezTo>
                  <a:cubicBezTo>
                    <a:pt x="8" y="1185"/>
                    <a:pt x="3" y="1195"/>
                    <a:pt x="1" y="1207"/>
                  </a:cubicBezTo>
                  <a:cubicBezTo>
                    <a:pt x="1" y="1208"/>
                    <a:pt x="0" y="1208"/>
                    <a:pt x="0" y="1209"/>
                  </a:cubicBezTo>
                  <a:cubicBezTo>
                    <a:pt x="1" y="1214"/>
                    <a:pt x="2" y="1220"/>
                    <a:pt x="1" y="1226"/>
                  </a:cubicBezTo>
                  <a:cubicBezTo>
                    <a:pt x="1" y="1227"/>
                    <a:pt x="1" y="1228"/>
                    <a:pt x="1" y="1230"/>
                  </a:cubicBezTo>
                  <a:cubicBezTo>
                    <a:pt x="2" y="1234"/>
                    <a:pt x="3" y="1238"/>
                    <a:pt x="5" y="1242"/>
                  </a:cubicBezTo>
                  <a:cubicBezTo>
                    <a:pt x="6" y="1243"/>
                    <a:pt x="6" y="1244"/>
                    <a:pt x="7" y="1245"/>
                  </a:cubicBezTo>
                  <a:cubicBezTo>
                    <a:pt x="9" y="1251"/>
                    <a:pt x="11" y="1256"/>
                    <a:pt x="14" y="1261"/>
                  </a:cubicBezTo>
                  <a:cubicBezTo>
                    <a:pt x="18" y="1261"/>
                    <a:pt x="18" y="1261"/>
                    <a:pt x="18" y="1261"/>
                  </a:cubicBezTo>
                  <a:cubicBezTo>
                    <a:pt x="20" y="1264"/>
                    <a:pt x="22" y="1267"/>
                    <a:pt x="25" y="1270"/>
                  </a:cubicBezTo>
                  <a:cubicBezTo>
                    <a:pt x="41" y="1288"/>
                    <a:pt x="58" y="1303"/>
                    <a:pt x="75" y="1319"/>
                  </a:cubicBezTo>
                  <a:cubicBezTo>
                    <a:pt x="92" y="1335"/>
                    <a:pt x="109" y="1351"/>
                    <a:pt x="124" y="1369"/>
                  </a:cubicBezTo>
                  <a:cubicBezTo>
                    <a:pt x="131" y="1378"/>
                    <a:pt x="138" y="1387"/>
                    <a:pt x="143" y="1398"/>
                  </a:cubicBezTo>
                  <a:cubicBezTo>
                    <a:pt x="147" y="1406"/>
                    <a:pt x="149" y="1415"/>
                    <a:pt x="150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7" y="1443"/>
                    <a:pt x="140" y="1461"/>
                    <a:pt x="130" y="1477"/>
                  </a:cubicBezTo>
                  <a:cubicBezTo>
                    <a:pt x="125" y="1485"/>
                    <a:pt x="119" y="1493"/>
                    <a:pt x="112" y="1501"/>
                  </a:cubicBezTo>
                  <a:cubicBezTo>
                    <a:pt x="99" y="1515"/>
                    <a:pt x="85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2" y="1595"/>
                    <a:pt x="18" y="1600"/>
                    <a:pt x="14" y="1606"/>
                  </a:cubicBezTo>
                  <a:cubicBezTo>
                    <a:pt x="8" y="1616"/>
                    <a:pt x="3" y="1627"/>
                    <a:pt x="1" y="1639"/>
                  </a:cubicBezTo>
                  <a:cubicBezTo>
                    <a:pt x="1" y="1639"/>
                    <a:pt x="0" y="1640"/>
                    <a:pt x="0" y="1640"/>
                  </a:cubicBezTo>
                  <a:cubicBezTo>
                    <a:pt x="1" y="1646"/>
                    <a:pt x="2" y="1651"/>
                    <a:pt x="1" y="1657"/>
                  </a:cubicBezTo>
                  <a:cubicBezTo>
                    <a:pt x="1" y="1659"/>
                    <a:pt x="1" y="1660"/>
                    <a:pt x="1" y="1661"/>
                  </a:cubicBezTo>
                  <a:cubicBezTo>
                    <a:pt x="2" y="1665"/>
                    <a:pt x="3" y="1669"/>
                    <a:pt x="5" y="1673"/>
                  </a:cubicBezTo>
                  <a:cubicBezTo>
                    <a:pt x="6" y="1676"/>
                    <a:pt x="8" y="1679"/>
                    <a:pt x="10" y="1681"/>
                  </a:cubicBezTo>
                  <a:cubicBezTo>
                    <a:pt x="11" y="1685"/>
                    <a:pt x="12" y="1688"/>
                    <a:pt x="14" y="1691"/>
                  </a:cubicBezTo>
                  <a:cubicBezTo>
                    <a:pt x="16" y="1691"/>
                    <a:pt x="16" y="1691"/>
                    <a:pt x="16" y="1691"/>
                  </a:cubicBezTo>
                  <a:cubicBezTo>
                    <a:pt x="19" y="1694"/>
                    <a:pt x="22" y="1698"/>
                    <a:pt x="25" y="1702"/>
                  </a:cubicBezTo>
                  <a:cubicBezTo>
                    <a:pt x="41" y="1719"/>
                    <a:pt x="58" y="1735"/>
                    <a:pt x="75" y="1751"/>
                  </a:cubicBezTo>
                  <a:cubicBezTo>
                    <a:pt x="92" y="1767"/>
                    <a:pt x="109" y="1783"/>
                    <a:pt x="124" y="1800"/>
                  </a:cubicBezTo>
                  <a:cubicBezTo>
                    <a:pt x="131" y="1809"/>
                    <a:pt x="138" y="1819"/>
                    <a:pt x="143" y="1829"/>
                  </a:cubicBezTo>
                  <a:cubicBezTo>
                    <a:pt x="147" y="1837"/>
                    <a:pt x="149" y="1846"/>
                    <a:pt x="150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7" y="1874"/>
                    <a:pt x="140" y="1891"/>
                    <a:pt x="130" y="1907"/>
                  </a:cubicBezTo>
                  <a:cubicBezTo>
                    <a:pt x="120" y="1923"/>
                    <a:pt x="107" y="1938"/>
                    <a:pt x="94" y="1951"/>
                  </a:cubicBezTo>
                  <a:cubicBezTo>
                    <a:pt x="87" y="1959"/>
                    <a:pt x="79" y="1966"/>
                    <a:pt x="71" y="1973"/>
                  </a:cubicBezTo>
                  <a:cubicBezTo>
                    <a:pt x="60" y="1984"/>
                    <a:pt x="48" y="1995"/>
                    <a:pt x="38" y="2007"/>
                  </a:cubicBezTo>
                  <a:cubicBezTo>
                    <a:pt x="37" y="2008"/>
                    <a:pt x="36" y="2008"/>
                    <a:pt x="36" y="2009"/>
                  </a:cubicBezTo>
                  <a:cubicBezTo>
                    <a:pt x="28" y="2018"/>
                    <a:pt x="20" y="2027"/>
                    <a:pt x="14" y="2037"/>
                  </a:cubicBezTo>
                  <a:cubicBezTo>
                    <a:pt x="8" y="2047"/>
                    <a:pt x="3" y="2057"/>
                    <a:pt x="1" y="2069"/>
                  </a:cubicBezTo>
                  <a:cubicBezTo>
                    <a:pt x="1" y="2070"/>
                    <a:pt x="0" y="2070"/>
                    <a:pt x="0" y="2071"/>
                  </a:cubicBezTo>
                  <a:cubicBezTo>
                    <a:pt x="1" y="2076"/>
                    <a:pt x="2" y="2082"/>
                    <a:pt x="1" y="2088"/>
                  </a:cubicBezTo>
                  <a:cubicBezTo>
                    <a:pt x="1" y="2089"/>
                    <a:pt x="1" y="2090"/>
                    <a:pt x="1" y="2092"/>
                  </a:cubicBezTo>
                  <a:cubicBezTo>
                    <a:pt x="2" y="2096"/>
                    <a:pt x="3" y="2100"/>
                    <a:pt x="5" y="2104"/>
                  </a:cubicBezTo>
                  <a:cubicBezTo>
                    <a:pt x="6" y="2106"/>
                    <a:pt x="7" y="2107"/>
                    <a:pt x="8" y="2109"/>
                  </a:cubicBezTo>
                  <a:cubicBezTo>
                    <a:pt x="10" y="2114"/>
                    <a:pt x="12" y="2118"/>
                    <a:pt x="14" y="2122"/>
                  </a:cubicBezTo>
                  <a:cubicBezTo>
                    <a:pt x="17" y="2122"/>
                    <a:pt x="17" y="2122"/>
                    <a:pt x="17" y="2122"/>
                  </a:cubicBezTo>
                  <a:cubicBezTo>
                    <a:pt x="19" y="2126"/>
                    <a:pt x="22" y="2129"/>
                    <a:pt x="25" y="2132"/>
                  </a:cubicBezTo>
                  <a:cubicBezTo>
                    <a:pt x="33" y="2142"/>
                    <a:pt x="42" y="2150"/>
                    <a:pt x="51" y="2159"/>
                  </a:cubicBezTo>
                  <a:cubicBezTo>
                    <a:pt x="67" y="2159"/>
                    <a:pt x="67" y="2159"/>
                    <a:pt x="67" y="2159"/>
                  </a:cubicBezTo>
                  <a:cubicBezTo>
                    <a:pt x="55" y="2148"/>
                    <a:pt x="43" y="2137"/>
                    <a:pt x="33" y="2125"/>
                  </a:cubicBezTo>
                  <a:cubicBezTo>
                    <a:pt x="26" y="2117"/>
                    <a:pt x="20" y="2109"/>
                    <a:pt x="15" y="2101"/>
                  </a:cubicBezTo>
                  <a:cubicBezTo>
                    <a:pt x="14" y="2097"/>
                    <a:pt x="13" y="2093"/>
                    <a:pt x="13" y="2089"/>
                  </a:cubicBezTo>
                  <a:cubicBezTo>
                    <a:pt x="12" y="2068"/>
                    <a:pt x="20" y="2048"/>
                    <a:pt x="33" y="2030"/>
                  </a:cubicBezTo>
                  <a:cubicBezTo>
                    <a:pt x="45" y="2012"/>
                    <a:pt x="62" y="1997"/>
                    <a:pt x="79" y="1981"/>
                  </a:cubicBezTo>
                  <a:cubicBezTo>
                    <a:pt x="96" y="1965"/>
                    <a:pt x="113" y="1949"/>
                    <a:pt x="129" y="1931"/>
                  </a:cubicBezTo>
                  <a:cubicBezTo>
                    <a:pt x="137" y="1922"/>
                    <a:pt x="144" y="1912"/>
                    <a:pt x="150" y="1900"/>
                  </a:cubicBezTo>
                  <a:cubicBezTo>
                    <a:pt x="154" y="1894"/>
                    <a:pt x="157" y="1886"/>
                    <a:pt x="159" y="1879"/>
                  </a:cubicBezTo>
                  <a:cubicBezTo>
                    <a:pt x="159" y="1838"/>
                    <a:pt x="159" y="1838"/>
                    <a:pt x="159" y="1838"/>
                  </a:cubicBezTo>
                  <a:cubicBezTo>
                    <a:pt x="157" y="1833"/>
                    <a:pt x="156" y="1828"/>
                    <a:pt x="153" y="1824"/>
                  </a:cubicBezTo>
                  <a:cubicBezTo>
                    <a:pt x="148" y="1812"/>
                    <a:pt x="140" y="1802"/>
                    <a:pt x="133" y="1793"/>
                  </a:cubicBezTo>
                  <a:cubicBezTo>
                    <a:pt x="117" y="1774"/>
                    <a:pt x="100" y="1758"/>
                    <a:pt x="82" y="1743"/>
                  </a:cubicBezTo>
                  <a:cubicBezTo>
                    <a:pt x="65" y="1727"/>
                    <a:pt x="48" y="1712"/>
                    <a:pt x="33" y="1695"/>
                  </a:cubicBezTo>
                  <a:cubicBezTo>
                    <a:pt x="26" y="1687"/>
                    <a:pt x="20" y="1679"/>
                    <a:pt x="16" y="1671"/>
                  </a:cubicBezTo>
                  <a:cubicBezTo>
                    <a:pt x="14" y="1667"/>
                    <a:pt x="14" y="1662"/>
                    <a:pt x="13" y="1658"/>
                  </a:cubicBezTo>
                  <a:cubicBezTo>
                    <a:pt x="12" y="1637"/>
                    <a:pt x="20" y="1616"/>
                    <a:pt x="33" y="1599"/>
                  </a:cubicBezTo>
                  <a:cubicBezTo>
                    <a:pt x="45" y="1581"/>
                    <a:pt x="62" y="1565"/>
                    <a:pt x="79" y="1549"/>
                  </a:cubicBezTo>
                  <a:cubicBezTo>
                    <a:pt x="96" y="1534"/>
                    <a:pt x="113" y="1518"/>
                    <a:pt x="129" y="1499"/>
                  </a:cubicBezTo>
                  <a:cubicBezTo>
                    <a:pt x="137" y="1490"/>
                    <a:pt x="144" y="1480"/>
                    <a:pt x="150" y="1469"/>
                  </a:cubicBezTo>
                  <a:cubicBezTo>
                    <a:pt x="154" y="1462"/>
                    <a:pt x="157" y="1455"/>
                    <a:pt x="159" y="1447"/>
                  </a:cubicBezTo>
                  <a:cubicBezTo>
                    <a:pt x="159" y="1406"/>
                    <a:pt x="159" y="1406"/>
                    <a:pt x="159" y="1406"/>
                  </a:cubicBezTo>
                  <a:cubicBezTo>
                    <a:pt x="157" y="1401"/>
                    <a:pt x="156" y="1397"/>
                    <a:pt x="153" y="1392"/>
                  </a:cubicBezTo>
                  <a:cubicBezTo>
                    <a:pt x="148" y="1381"/>
                    <a:pt x="140" y="1371"/>
                    <a:pt x="133" y="1361"/>
                  </a:cubicBezTo>
                  <a:cubicBezTo>
                    <a:pt x="117" y="1343"/>
                    <a:pt x="100" y="1327"/>
                    <a:pt x="82" y="1311"/>
                  </a:cubicBezTo>
                  <a:cubicBezTo>
                    <a:pt x="65" y="1295"/>
                    <a:pt x="48" y="1280"/>
                    <a:pt x="33" y="1263"/>
                  </a:cubicBezTo>
                  <a:cubicBezTo>
                    <a:pt x="26" y="1255"/>
                    <a:pt x="19" y="1247"/>
                    <a:pt x="15" y="1238"/>
                  </a:cubicBezTo>
                  <a:cubicBezTo>
                    <a:pt x="14" y="1235"/>
                    <a:pt x="13" y="1232"/>
                    <a:pt x="13" y="1228"/>
                  </a:cubicBezTo>
                  <a:cubicBezTo>
                    <a:pt x="12" y="1207"/>
                    <a:pt x="20" y="1187"/>
                    <a:pt x="33" y="1169"/>
                  </a:cubicBezTo>
                  <a:cubicBezTo>
                    <a:pt x="45" y="1152"/>
                    <a:pt x="62" y="1136"/>
                    <a:pt x="79" y="1120"/>
                  </a:cubicBezTo>
                  <a:cubicBezTo>
                    <a:pt x="96" y="1104"/>
                    <a:pt x="113" y="1089"/>
                    <a:pt x="129" y="1070"/>
                  </a:cubicBezTo>
                  <a:cubicBezTo>
                    <a:pt x="137" y="1061"/>
                    <a:pt x="144" y="1051"/>
                    <a:pt x="150" y="1039"/>
                  </a:cubicBezTo>
                  <a:cubicBezTo>
                    <a:pt x="154" y="1033"/>
                    <a:pt x="157" y="1025"/>
                    <a:pt x="159" y="1018"/>
                  </a:cubicBezTo>
                  <a:cubicBezTo>
                    <a:pt x="159" y="977"/>
                    <a:pt x="159" y="977"/>
                    <a:pt x="159" y="977"/>
                  </a:cubicBezTo>
                  <a:cubicBezTo>
                    <a:pt x="157" y="972"/>
                    <a:pt x="156" y="967"/>
                    <a:pt x="153" y="963"/>
                  </a:cubicBezTo>
                  <a:cubicBezTo>
                    <a:pt x="148" y="951"/>
                    <a:pt x="140" y="941"/>
                    <a:pt x="133" y="932"/>
                  </a:cubicBezTo>
                  <a:cubicBezTo>
                    <a:pt x="117" y="913"/>
                    <a:pt x="100" y="897"/>
                    <a:pt x="82" y="882"/>
                  </a:cubicBezTo>
                  <a:cubicBezTo>
                    <a:pt x="65" y="866"/>
                    <a:pt x="48" y="851"/>
                    <a:pt x="33" y="834"/>
                  </a:cubicBezTo>
                  <a:cubicBezTo>
                    <a:pt x="27" y="827"/>
                    <a:pt x="21" y="819"/>
                    <a:pt x="16" y="811"/>
                  </a:cubicBezTo>
                  <a:cubicBezTo>
                    <a:pt x="15" y="806"/>
                    <a:pt x="14" y="801"/>
                    <a:pt x="13" y="795"/>
                  </a:cubicBezTo>
                  <a:cubicBezTo>
                    <a:pt x="12" y="774"/>
                    <a:pt x="20" y="754"/>
                    <a:pt x="33" y="737"/>
                  </a:cubicBezTo>
                  <a:cubicBezTo>
                    <a:pt x="45" y="719"/>
                    <a:pt x="62" y="703"/>
                    <a:pt x="79" y="687"/>
                  </a:cubicBezTo>
                  <a:cubicBezTo>
                    <a:pt x="96" y="671"/>
                    <a:pt x="113" y="656"/>
                    <a:pt x="129" y="637"/>
                  </a:cubicBezTo>
                  <a:cubicBezTo>
                    <a:pt x="137" y="628"/>
                    <a:pt x="144" y="618"/>
                    <a:pt x="150" y="607"/>
                  </a:cubicBezTo>
                  <a:cubicBezTo>
                    <a:pt x="154" y="600"/>
                    <a:pt x="157" y="593"/>
                    <a:pt x="159" y="585"/>
                  </a:cubicBezTo>
                  <a:cubicBezTo>
                    <a:pt x="159" y="544"/>
                    <a:pt x="159" y="544"/>
                    <a:pt x="159" y="544"/>
                  </a:cubicBezTo>
                  <a:cubicBezTo>
                    <a:pt x="157" y="539"/>
                    <a:pt x="156" y="535"/>
                    <a:pt x="153" y="530"/>
                  </a:cubicBezTo>
                  <a:cubicBezTo>
                    <a:pt x="148" y="519"/>
                    <a:pt x="140" y="509"/>
                    <a:pt x="133" y="499"/>
                  </a:cubicBezTo>
                  <a:cubicBezTo>
                    <a:pt x="117" y="481"/>
                    <a:pt x="100" y="465"/>
                    <a:pt x="82" y="449"/>
                  </a:cubicBezTo>
                  <a:cubicBezTo>
                    <a:pt x="65" y="433"/>
                    <a:pt x="48" y="418"/>
                    <a:pt x="33" y="401"/>
                  </a:cubicBezTo>
                  <a:cubicBezTo>
                    <a:pt x="27" y="394"/>
                    <a:pt x="21" y="386"/>
                    <a:pt x="16" y="379"/>
                  </a:cubicBezTo>
                  <a:cubicBezTo>
                    <a:pt x="15" y="373"/>
                    <a:pt x="14" y="368"/>
                    <a:pt x="13" y="363"/>
                  </a:cubicBezTo>
                  <a:cubicBezTo>
                    <a:pt x="12" y="342"/>
                    <a:pt x="20" y="322"/>
                    <a:pt x="33" y="304"/>
                  </a:cubicBezTo>
                  <a:cubicBezTo>
                    <a:pt x="45" y="286"/>
                    <a:pt x="62" y="270"/>
                    <a:pt x="79" y="254"/>
                  </a:cubicBezTo>
                  <a:cubicBezTo>
                    <a:pt x="96" y="239"/>
                    <a:pt x="113" y="223"/>
                    <a:pt x="129" y="204"/>
                  </a:cubicBezTo>
                  <a:cubicBezTo>
                    <a:pt x="137" y="195"/>
                    <a:pt x="144" y="185"/>
                    <a:pt x="150" y="174"/>
                  </a:cubicBezTo>
                  <a:cubicBezTo>
                    <a:pt x="154" y="167"/>
                    <a:pt x="157" y="160"/>
                    <a:pt x="159" y="15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7" y="107"/>
                    <a:pt x="156" y="102"/>
                    <a:pt x="153" y="97"/>
                  </a:cubicBezTo>
                  <a:cubicBezTo>
                    <a:pt x="148" y="86"/>
                    <a:pt x="140" y="76"/>
                    <a:pt x="133" y="66"/>
                  </a:cubicBezTo>
                  <a:cubicBezTo>
                    <a:pt x="117" y="48"/>
                    <a:pt x="100" y="32"/>
                    <a:pt x="82" y="16"/>
                  </a:cubicBezTo>
                  <a:cubicBezTo>
                    <a:pt x="76" y="11"/>
                    <a:pt x="71" y="5"/>
                    <a:pt x="65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7" y="8"/>
                    <a:pt x="66" y="16"/>
                    <a:pt x="75" y="24"/>
                  </a:cubicBezTo>
                  <a:cubicBezTo>
                    <a:pt x="92" y="40"/>
                    <a:pt x="109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6"/>
            <p:cNvSpPr>
              <a:spLocks/>
            </p:cNvSpPr>
            <p:nvPr/>
          </p:nvSpPr>
          <p:spPr bwMode="hidden">
            <a:xfrm>
              <a:off x="6088063" y="-1587"/>
              <a:ext cx="501650" cy="6862762"/>
            </a:xfrm>
            <a:custGeom>
              <a:avLst/>
              <a:gdLst>
                <a:gd name="T0" fmla="*/ 0 w 158"/>
                <a:gd name="T1" fmla="*/ 110 h 2159"/>
                <a:gd name="T2" fmla="*/ 0 w 158"/>
                <a:gd name="T3" fmla="*/ 154 h 2159"/>
                <a:gd name="T4" fmla="*/ 36 w 158"/>
                <a:gd name="T5" fmla="*/ 209 h 2159"/>
                <a:gd name="T6" fmla="*/ 125 w 158"/>
                <a:gd name="T7" fmla="*/ 302 h 2159"/>
                <a:gd name="T8" fmla="*/ 137 w 158"/>
                <a:gd name="T9" fmla="*/ 388 h 2159"/>
                <a:gd name="T10" fmla="*/ 23 w 158"/>
                <a:gd name="T11" fmla="*/ 505 h 2159"/>
                <a:gd name="T12" fmla="*/ 0 w 158"/>
                <a:gd name="T13" fmla="*/ 566 h 2159"/>
                <a:gd name="T14" fmla="*/ 7 w 158"/>
                <a:gd name="T15" fmla="*/ 602 h 2159"/>
                <a:gd name="T16" fmla="*/ 62 w 158"/>
                <a:gd name="T17" fmla="*/ 670 h 2159"/>
                <a:gd name="T18" fmla="*/ 139 w 158"/>
                <a:gd name="T19" fmla="*/ 762 h 2159"/>
                <a:gd name="T20" fmla="*/ 122 w 158"/>
                <a:gd name="T21" fmla="*/ 840 h 2159"/>
                <a:gd name="T22" fmla="*/ 4 w 158"/>
                <a:gd name="T23" fmla="*/ 967 h 2159"/>
                <a:gd name="T24" fmla="*/ 0 w 158"/>
                <a:gd name="T25" fmla="*/ 1006 h 2159"/>
                <a:gd name="T26" fmla="*/ 27 w 158"/>
                <a:gd name="T27" fmla="*/ 1064 h 2159"/>
                <a:gd name="T28" fmla="*/ 139 w 158"/>
                <a:gd name="T29" fmla="*/ 1195 h 2159"/>
                <a:gd name="T30" fmla="*/ 122 w 158"/>
                <a:gd name="T31" fmla="*/ 1269 h 2159"/>
                <a:gd name="T32" fmla="*/ 4 w 158"/>
                <a:gd name="T33" fmla="*/ 1396 h 2159"/>
                <a:gd name="T34" fmla="*/ 0 w 158"/>
                <a:gd name="T35" fmla="*/ 1438 h 2159"/>
                <a:gd name="T36" fmla="*/ 27 w 158"/>
                <a:gd name="T37" fmla="*/ 1493 h 2159"/>
                <a:gd name="T38" fmla="*/ 112 w 158"/>
                <a:gd name="T39" fmla="*/ 1580 h 2159"/>
                <a:gd name="T40" fmla="*/ 139 w 158"/>
                <a:gd name="T41" fmla="*/ 1624 h 2159"/>
                <a:gd name="T42" fmla="*/ 122 w 158"/>
                <a:gd name="T43" fmla="*/ 1701 h 2159"/>
                <a:gd name="T44" fmla="*/ 4 w 158"/>
                <a:gd name="T45" fmla="*/ 1828 h 2159"/>
                <a:gd name="T46" fmla="*/ 0 w 158"/>
                <a:gd name="T47" fmla="*/ 1868 h 2159"/>
                <a:gd name="T48" fmla="*/ 27 w 158"/>
                <a:gd name="T49" fmla="*/ 1925 h 2159"/>
                <a:gd name="T50" fmla="*/ 97 w 158"/>
                <a:gd name="T51" fmla="*/ 1995 h 2159"/>
                <a:gd name="T52" fmla="*/ 143 w 158"/>
                <a:gd name="T53" fmla="*/ 2090 h 2159"/>
                <a:gd name="T54" fmla="*/ 95 w 158"/>
                <a:gd name="T55" fmla="*/ 2159 h 2159"/>
                <a:gd name="T56" fmla="*/ 142 w 158"/>
                <a:gd name="T57" fmla="*/ 2122 h 2159"/>
                <a:gd name="T58" fmla="*/ 151 w 158"/>
                <a:gd name="T59" fmla="*/ 2107 h 2159"/>
                <a:gd name="T60" fmla="*/ 141 w 158"/>
                <a:gd name="T61" fmla="*/ 2033 h 2159"/>
                <a:gd name="T62" fmla="*/ 83 w 158"/>
                <a:gd name="T63" fmla="*/ 1966 h 2159"/>
                <a:gd name="T64" fmla="*/ 15 w 158"/>
                <a:gd name="T65" fmla="*/ 1833 h 2159"/>
                <a:gd name="T66" fmla="*/ 130 w 158"/>
                <a:gd name="T67" fmla="*/ 1708 h 2159"/>
                <a:gd name="T68" fmla="*/ 156 w 158"/>
                <a:gd name="T69" fmla="*/ 1637 h 2159"/>
                <a:gd name="T70" fmla="*/ 83 w 158"/>
                <a:gd name="T71" fmla="*/ 1535 h 2159"/>
                <a:gd name="T72" fmla="*/ 15 w 158"/>
                <a:gd name="T73" fmla="*/ 1402 h 2159"/>
                <a:gd name="T74" fmla="*/ 130 w 158"/>
                <a:gd name="T75" fmla="*/ 1276 h 2159"/>
                <a:gd name="T76" fmla="*/ 145 w 158"/>
                <a:gd name="T77" fmla="*/ 1256 h 2159"/>
                <a:gd name="T78" fmla="*/ 156 w 158"/>
                <a:gd name="T79" fmla="*/ 1206 h 2159"/>
                <a:gd name="T80" fmla="*/ 132 w 158"/>
                <a:gd name="T81" fmla="*/ 1158 h 2159"/>
                <a:gd name="T82" fmla="*/ 9 w 158"/>
                <a:gd name="T83" fmla="*/ 1000 h 2159"/>
                <a:gd name="T84" fmla="*/ 80 w 158"/>
                <a:gd name="T85" fmla="*/ 896 h 2159"/>
                <a:gd name="T86" fmla="*/ 157 w 158"/>
                <a:gd name="T87" fmla="*/ 796 h 2159"/>
                <a:gd name="T88" fmla="*/ 132 w 158"/>
                <a:gd name="T89" fmla="*/ 726 h 2159"/>
                <a:gd name="T90" fmla="*/ 9 w 158"/>
                <a:gd name="T91" fmla="*/ 568 h 2159"/>
                <a:gd name="T92" fmla="*/ 80 w 158"/>
                <a:gd name="T93" fmla="*/ 464 h 2159"/>
                <a:gd name="T94" fmla="*/ 157 w 158"/>
                <a:gd name="T95" fmla="*/ 364 h 2159"/>
                <a:gd name="T96" fmla="*/ 132 w 158"/>
                <a:gd name="T97" fmla="*/ 293 h 2159"/>
                <a:gd name="T98" fmla="*/ 9 w 158"/>
                <a:gd name="T99" fmla="*/ 135 h 2159"/>
                <a:gd name="T100" fmla="*/ 80 w 158"/>
                <a:gd name="T101" fmla="*/ 31 h 2159"/>
                <a:gd name="T102" fmla="*/ 72 w 158"/>
                <a:gd name="T103" fmla="*/ 23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8" h="2159">
                  <a:moveTo>
                    <a:pt x="23" y="72"/>
                  </a:moveTo>
                  <a:cubicBezTo>
                    <a:pt x="16" y="81"/>
                    <a:pt x="9" y="91"/>
                    <a:pt x="4" y="102"/>
                  </a:cubicBezTo>
                  <a:cubicBezTo>
                    <a:pt x="3" y="104"/>
                    <a:pt x="1" y="107"/>
                    <a:pt x="0" y="110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2" y="159"/>
                    <a:pt x="4" y="164"/>
                    <a:pt x="7" y="170"/>
                  </a:cubicBezTo>
                  <a:cubicBezTo>
                    <a:pt x="12" y="180"/>
                    <a:pt x="19" y="190"/>
                    <a:pt x="27" y="198"/>
                  </a:cubicBezTo>
                  <a:cubicBezTo>
                    <a:pt x="30" y="202"/>
                    <a:pt x="33" y="206"/>
                    <a:pt x="36" y="209"/>
                  </a:cubicBezTo>
                  <a:cubicBezTo>
                    <a:pt x="44" y="219"/>
                    <a:pt x="53" y="228"/>
                    <a:pt x="62" y="237"/>
                  </a:cubicBezTo>
                  <a:cubicBezTo>
                    <a:pt x="79" y="254"/>
                    <a:pt x="96" y="269"/>
                    <a:pt x="112" y="286"/>
                  </a:cubicBezTo>
                  <a:cubicBezTo>
                    <a:pt x="117" y="291"/>
                    <a:pt x="121" y="297"/>
                    <a:pt x="125" y="302"/>
                  </a:cubicBezTo>
                  <a:cubicBezTo>
                    <a:pt x="131" y="311"/>
                    <a:pt x="136" y="320"/>
                    <a:pt x="139" y="329"/>
                  </a:cubicBezTo>
                  <a:cubicBezTo>
                    <a:pt x="143" y="340"/>
                    <a:pt x="144" y="352"/>
                    <a:pt x="143" y="363"/>
                  </a:cubicBezTo>
                  <a:cubicBezTo>
                    <a:pt x="142" y="372"/>
                    <a:pt x="140" y="380"/>
                    <a:pt x="137" y="388"/>
                  </a:cubicBezTo>
                  <a:cubicBezTo>
                    <a:pt x="132" y="395"/>
                    <a:pt x="127" y="401"/>
                    <a:pt x="122" y="407"/>
                  </a:cubicBezTo>
                  <a:cubicBezTo>
                    <a:pt x="107" y="424"/>
                    <a:pt x="89" y="440"/>
                    <a:pt x="72" y="455"/>
                  </a:cubicBezTo>
                  <a:cubicBezTo>
                    <a:pt x="55" y="471"/>
                    <a:pt x="38" y="487"/>
                    <a:pt x="23" y="505"/>
                  </a:cubicBezTo>
                  <a:cubicBezTo>
                    <a:pt x="16" y="514"/>
                    <a:pt x="9" y="524"/>
                    <a:pt x="4" y="534"/>
                  </a:cubicBezTo>
                  <a:cubicBezTo>
                    <a:pt x="3" y="537"/>
                    <a:pt x="1" y="540"/>
                    <a:pt x="0" y="543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0" y="577"/>
                    <a:pt x="0" y="577"/>
                    <a:pt x="0" y="577"/>
                  </a:cubicBezTo>
                  <a:cubicBezTo>
                    <a:pt x="0" y="587"/>
                    <a:pt x="0" y="587"/>
                    <a:pt x="0" y="587"/>
                  </a:cubicBezTo>
                  <a:cubicBezTo>
                    <a:pt x="2" y="592"/>
                    <a:pt x="4" y="597"/>
                    <a:pt x="7" y="602"/>
                  </a:cubicBezTo>
                  <a:cubicBezTo>
                    <a:pt x="12" y="613"/>
                    <a:pt x="19" y="622"/>
                    <a:pt x="27" y="631"/>
                  </a:cubicBezTo>
                  <a:cubicBezTo>
                    <a:pt x="30" y="635"/>
                    <a:pt x="33" y="638"/>
                    <a:pt x="36" y="642"/>
                  </a:cubicBezTo>
                  <a:cubicBezTo>
                    <a:pt x="44" y="652"/>
                    <a:pt x="53" y="661"/>
                    <a:pt x="62" y="670"/>
                  </a:cubicBezTo>
                  <a:cubicBezTo>
                    <a:pt x="79" y="686"/>
                    <a:pt x="96" y="702"/>
                    <a:pt x="112" y="719"/>
                  </a:cubicBezTo>
                  <a:cubicBezTo>
                    <a:pt x="117" y="724"/>
                    <a:pt x="121" y="730"/>
                    <a:pt x="125" y="735"/>
                  </a:cubicBezTo>
                  <a:cubicBezTo>
                    <a:pt x="131" y="744"/>
                    <a:pt x="136" y="753"/>
                    <a:pt x="139" y="762"/>
                  </a:cubicBezTo>
                  <a:cubicBezTo>
                    <a:pt x="143" y="773"/>
                    <a:pt x="144" y="785"/>
                    <a:pt x="143" y="796"/>
                  </a:cubicBezTo>
                  <a:cubicBezTo>
                    <a:pt x="142" y="805"/>
                    <a:pt x="140" y="813"/>
                    <a:pt x="137" y="821"/>
                  </a:cubicBezTo>
                  <a:cubicBezTo>
                    <a:pt x="132" y="827"/>
                    <a:pt x="127" y="834"/>
                    <a:pt x="122" y="840"/>
                  </a:cubicBezTo>
                  <a:cubicBezTo>
                    <a:pt x="107" y="857"/>
                    <a:pt x="89" y="872"/>
                    <a:pt x="72" y="888"/>
                  </a:cubicBezTo>
                  <a:cubicBezTo>
                    <a:pt x="55" y="904"/>
                    <a:pt x="38" y="920"/>
                    <a:pt x="23" y="938"/>
                  </a:cubicBezTo>
                  <a:cubicBezTo>
                    <a:pt x="16" y="947"/>
                    <a:pt x="9" y="957"/>
                    <a:pt x="4" y="967"/>
                  </a:cubicBezTo>
                  <a:cubicBezTo>
                    <a:pt x="3" y="970"/>
                    <a:pt x="1" y="973"/>
                    <a:pt x="0" y="976"/>
                  </a:cubicBezTo>
                  <a:cubicBezTo>
                    <a:pt x="0" y="995"/>
                    <a:pt x="0" y="995"/>
                    <a:pt x="0" y="995"/>
                  </a:cubicBezTo>
                  <a:cubicBezTo>
                    <a:pt x="0" y="1006"/>
                    <a:pt x="0" y="1006"/>
                    <a:pt x="0" y="1006"/>
                  </a:cubicBezTo>
                  <a:cubicBezTo>
                    <a:pt x="0" y="1019"/>
                    <a:pt x="0" y="1019"/>
                    <a:pt x="0" y="1019"/>
                  </a:cubicBezTo>
                  <a:cubicBezTo>
                    <a:pt x="2" y="1025"/>
                    <a:pt x="4" y="1030"/>
                    <a:pt x="7" y="1035"/>
                  </a:cubicBezTo>
                  <a:cubicBezTo>
                    <a:pt x="12" y="1046"/>
                    <a:pt x="19" y="1055"/>
                    <a:pt x="27" y="1064"/>
                  </a:cubicBezTo>
                  <a:cubicBezTo>
                    <a:pt x="42" y="1082"/>
                    <a:pt x="59" y="1098"/>
                    <a:pt x="76" y="1113"/>
                  </a:cubicBezTo>
                  <a:cubicBezTo>
                    <a:pt x="93" y="1129"/>
                    <a:pt x="110" y="1146"/>
                    <a:pt x="123" y="1164"/>
                  </a:cubicBezTo>
                  <a:cubicBezTo>
                    <a:pt x="130" y="1174"/>
                    <a:pt x="135" y="1184"/>
                    <a:pt x="139" y="1195"/>
                  </a:cubicBezTo>
                  <a:cubicBezTo>
                    <a:pt x="143" y="1206"/>
                    <a:pt x="144" y="1218"/>
                    <a:pt x="143" y="1229"/>
                  </a:cubicBezTo>
                  <a:cubicBezTo>
                    <a:pt x="143" y="1234"/>
                    <a:pt x="142" y="1239"/>
                    <a:pt x="140" y="1244"/>
                  </a:cubicBezTo>
                  <a:cubicBezTo>
                    <a:pt x="135" y="1253"/>
                    <a:pt x="129" y="1261"/>
                    <a:pt x="122" y="1269"/>
                  </a:cubicBezTo>
                  <a:cubicBezTo>
                    <a:pt x="107" y="1286"/>
                    <a:pt x="89" y="1302"/>
                    <a:pt x="72" y="1318"/>
                  </a:cubicBezTo>
                  <a:cubicBezTo>
                    <a:pt x="55" y="1333"/>
                    <a:pt x="38" y="1349"/>
                    <a:pt x="23" y="1367"/>
                  </a:cubicBezTo>
                  <a:cubicBezTo>
                    <a:pt x="16" y="1376"/>
                    <a:pt x="9" y="1386"/>
                    <a:pt x="4" y="1396"/>
                  </a:cubicBezTo>
                  <a:cubicBezTo>
                    <a:pt x="3" y="1399"/>
                    <a:pt x="1" y="1402"/>
                    <a:pt x="0" y="1405"/>
                  </a:cubicBezTo>
                  <a:cubicBezTo>
                    <a:pt x="0" y="1427"/>
                    <a:pt x="0" y="1427"/>
                    <a:pt x="0" y="1427"/>
                  </a:cubicBezTo>
                  <a:cubicBezTo>
                    <a:pt x="0" y="1438"/>
                    <a:pt x="0" y="1438"/>
                    <a:pt x="0" y="1438"/>
                  </a:cubicBezTo>
                  <a:cubicBezTo>
                    <a:pt x="0" y="1449"/>
                    <a:pt x="0" y="1449"/>
                    <a:pt x="0" y="1449"/>
                  </a:cubicBezTo>
                  <a:cubicBezTo>
                    <a:pt x="2" y="1454"/>
                    <a:pt x="4" y="1459"/>
                    <a:pt x="7" y="1464"/>
                  </a:cubicBezTo>
                  <a:cubicBezTo>
                    <a:pt x="12" y="1475"/>
                    <a:pt x="19" y="1484"/>
                    <a:pt x="27" y="1493"/>
                  </a:cubicBezTo>
                  <a:cubicBezTo>
                    <a:pt x="34" y="1502"/>
                    <a:pt x="41" y="1510"/>
                    <a:pt x="49" y="1517"/>
                  </a:cubicBezTo>
                  <a:cubicBezTo>
                    <a:pt x="54" y="1522"/>
                    <a:pt x="58" y="1526"/>
                    <a:pt x="62" y="1531"/>
                  </a:cubicBezTo>
                  <a:cubicBezTo>
                    <a:pt x="79" y="1547"/>
                    <a:pt x="96" y="1563"/>
                    <a:pt x="112" y="1580"/>
                  </a:cubicBezTo>
                  <a:cubicBezTo>
                    <a:pt x="114" y="1582"/>
                    <a:pt x="115" y="1584"/>
                    <a:pt x="117" y="1586"/>
                  </a:cubicBezTo>
                  <a:cubicBezTo>
                    <a:pt x="119" y="1589"/>
                    <a:pt x="121" y="1591"/>
                    <a:pt x="123" y="1594"/>
                  </a:cubicBezTo>
                  <a:cubicBezTo>
                    <a:pt x="130" y="1603"/>
                    <a:pt x="135" y="1613"/>
                    <a:pt x="139" y="1624"/>
                  </a:cubicBezTo>
                  <a:cubicBezTo>
                    <a:pt x="143" y="1635"/>
                    <a:pt x="144" y="1647"/>
                    <a:pt x="143" y="1658"/>
                  </a:cubicBezTo>
                  <a:cubicBezTo>
                    <a:pt x="142" y="1666"/>
                    <a:pt x="141" y="1673"/>
                    <a:pt x="138" y="1680"/>
                  </a:cubicBezTo>
                  <a:cubicBezTo>
                    <a:pt x="133" y="1687"/>
                    <a:pt x="128" y="1694"/>
                    <a:pt x="122" y="1701"/>
                  </a:cubicBezTo>
                  <a:cubicBezTo>
                    <a:pt x="107" y="1718"/>
                    <a:pt x="89" y="1733"/>
                    <a:pt x="72" y="1749"/>
                  </a:cubicBezTo>
                  <a:cubicBezTo>
                    <a:pt x="55" y="1765"/>
                    <a:pt x="38" y="1781"/>
                    <a:pt x="23" y="1799"/>
                  </a:cubicBezTo>
                  <a:cubicBezTo>
                    <a:pt x="16" y="1808"/>
                    <a:pt x="9" y="1818"/>
                    <a:pt x="4" y="1828"/>
                  </a:cubicBezTo>
                  <a:cubicBezTo>
                    <a:pt x="3" y="1831"/>
                    <a:pt x="1" y="1834"/>
                    <a:pt x="0" y="1837"/>
                  </a:cubicBezTo>
                  <a:cubicBezTo>
                    <a:pt x="0" y="1857"/>
                    <a:pt x="0" y="1857"/>
                    <a:pt x="0" y="1857"/>
                  </a:cubicBezTo>
                  <a:cubicBezTo>
                    <a:pt x="0" y="1868"/>
                    <a:pt x="0" y="1868"/>
                    <a:pt x="0" y="1868"/>
                  </a:cubicBezTo>
                  <a:cubicBezTo>
                    <a:pt x="0" y="1880"/>
                    <a:pt x="0" y="1880"/>
                    <a:pt x="0" y="1880"/>
                  </a:cubicBezTo>
                  <a:cubicBezTo>
                    <a:pt x="2" y="1886"/>
                    <a:pt x="4" y="1891"/>
                    <a:pt x="7" y="1896"/>
                  </a:cubicBezTo>
                  <a:cubicBezTo>
                    <a:pt x="12" y="1907"/>
                    <a:pt x="19" y="1916"/>
                    <a:pt x="27" y="1925"/>
                  </a:cubicBezTo>
                  <a:cubicBezTo>
                    <a:pt x="42" y="1943"/>
                    <a:pt x="59" y="1958"/>
                    <a:pt x="76" y="1974"/>
                  </a:cubicBezTo>
                  <a:cubicBezTo>
                    <a:pt x="76" y="1975"/>
                    <a:pt x="76" y="1975"/>
                    <a:pt x="77" y="1975"/>
                  </a:cubicBezTo>
                  <a:cubicBezTo>
                    <a:pt x="84" y="1982"/>
                    <a:pt x="90" y="1988"/>
                    <a:pt x="97" y="1995"/>
                  </a:cubicBezTo>
                  <a:cubicBezTo>
                    <a:pt x="106" y="2004"/>
                    <a:pt x="115" y="2014"/>
                    <a:pt x="123" y="2025"/>
                  </a:cubicBezTo>
                  <a:cubicBezTo>
                    <a:pt x="130" y="2035"/>
                    <a:pt x="135" y="2045"/>
                    <a:pt x="139" y="2056"/>
                  </a:cubicBezTo>
                  <a:cubicBezTo>
                    <a:pt x="143" y="2067"/>
                    <a:pt x="144" y="2078"/>
                    <a:pt x="143" y="2090"/>
                  </a:cubicBezTo>
                  <a:cubicBezTo>
                    <a:pt x="142" y="2096"/>
                    <a:pt x="141" y="2102"/>
                    <a:pt x="139" y="2108"/>
                  </a:cubicBezTo>
                  <a:cubicBezTo>
                    <a:pt x="134" y="2116"/>
                    <a:pt x="128" y="2124"/>
                    <a:pt x="122" y="2131"/>
                  </a:cubicBezTo>
                  <a:cubicBezTo>
                    <a:pt x="113" y="2141"/>
                    <a:pt x="104" y="2150"/>
                    <a:pt x="95" y="2159"/>
                  </a:cubicBezTo>
                  <a:cubicBezTo>
                    <a:pt x="110" y="2159"/>
                    <a:pt x="110" y="2159"/>
                    <a:pt x="110" y="2159"/>
                  </a:cubicBezTo>
                  <a:cubicBezTo>
                    <a:pt x="117" y="2152"/>
                    <a:pt x="124" y="2145"/>
                    <a:pt x="130" y="2138"/>
                  </a:cubicBezTo>
                  <a:cubicBezTo>
                    <a:pt x="134" y="2133"/>
                    <a:pt x="138" y="2128"/>
                    <a:pt x="142" y="2122"/>
                  </a:cubicBezTo>
                  <a:cubicBezTo>
                    <a:pt x="143" y="2122"/>
                    <a:pt x="143" y="2122"/>
                    <a:pt x="143" y="2122"/>
                  </a:cubicBezTo>
                  <a:cubicBezTo>
                    <a:pt x="143" y="2122"/>
                    <a:pt x="143" y="2121"/>
                    <a:pt x="143" y="2120"/>
                  </a:cubicBezTo>
                  <a:cubicBezTo>
                    <a:pt x="146" y="2116"/>
                    <a:pt x="149" y="2112"/>
                    <a:pt x="151" y="2107"/>
                  </a:cubicBezTo>
                  <a:cubicBezTo>
                    <a:pt x="154" y="2101"/>
                    <a:pt x="156" y="2095"/>
                    <a:pt x="157" y="2088"/>
                  </a:cubicBezTo>
                  <a:cubicBezTo>
                    <a:pt x="158" y="2080"/>
                    <a:pt x="157" y="2074"/>
                    <a:pt x="156" y="2068"/>
                  </a:cubicBezTo>
                  <a:cubicBezTo>
                    <a:pt x="153" y="2055"/>
                    <a:pt x="147" y="2043"/>
                    <a:pt x="141" y="2033"/>
                  </a:cubicBezTo>
                  <a:cubicBezTo>
                    <a:pt x="140" y="2032"/>
                    <a:pt x="139" y="2030"/>
                    <a:pt x="138" y="2029"/>
                  </a:cubicBezTo>
                  <a:cubicBezTo>
                    <a:pt x="136" y="2026"/>
                    <a:pt x="134" y="2022"/>
                    <a:pt x="132" y="2019"/>
                  </a:cubicBezTo>
                  <a:cubicBezTo>
                    <a:pt x="117" y="1999"/>
                    <a:pt x="100" y="1982"/>
                    <a:pt x="83" y="1966"/>
                  </a:cubicBezTo>
                  <a:cubicBezTo>
                    <a:pt x="67" y="1950"/>
                    <a:pt x="50" y="1935"/>
                    <a:pt x="35" y="1917"/>
                  </a:cubicBezTo>
                  <a:cubicBezTo>
                    <a:pt x="21" y="1901"/>
                    <a:pt x="10" y="1881"/>
                    <a:pt x="9" y="1861"/>
                  </a:cubicBezTo>
                  <a:cubicBezTo>
                    <a:pt x="8" y="1852"/>
                    <a:pt x="10" y="1843"/>
                    <a:pt x="15" y="1833"/>
                  </a:cubicBezTo>
                  <a:cubicBezTo>
                    <a:pt x="19" y="1824"/>
                    <a:pt x="25" y="1815"/>
                    <a:pt x="32" y="1806"/>
                  </a:cubicBezTo>
                  <a:cubicBezTo>
                    <a:pt x="46" y="1789"/>
                    <a:pt x="63" y="1773"/>
                    <a:pt x="80" y="1757"/>
                  </a:cubicBezTo>
                  <a:cubicBezTo>
                    <a:pt x="97" y="1741"/>
                    <a:pt x="114" y="1726"/>
                    <a:pt x="130" y="1708"/>
                  </a:cubicBezTo>
                  <a:cubicBezTo>
                    <a:pt x="138" y="1698"/>
                    <a:pt x="146" y="1689"/>
                    <a:pt x="151" y="1677"/>
                  </a:cubicBezTo>
                  <a:cubicBezTo>
                    <a:pt x="154" y="1671"/>
                    <a:pt x="156" y="1664"/>
                    <a:pt x="157" y="1657"/>
                  </a:cubicBezTo>
                  <a:cubicBezTo>
                    <a:pt x="158" y="1650"/>
                    <a:pt x="157" y="1644"/>
                    <a:pt x="156" y="1637"/>
                  </a:cubicBezTo>
                  <a:cubicBezTo>
                    <a:pt x="153" y="1625"/>
                    <a:pt x="148" y="1614"/>
                    <a:pt x="142" y="1605"/>
                  </a:cubicBezTo>
                  <a:cubicBezTo>
                    <a:pt x="139" y="1599"/>
                    <a:pt x="135" y="1593"/>
                    <a:pt x="132" y="1588"/>
                  </a:cubicBezTo>
                  <a:cubicBezTo>
                    <a:pt x="117" y="1567"/>
                    <a:pt x="100" y="1551"/>
                    <a:pt x="83" y="1535"/>
                  </a:cubicBezTo>
                  <a:cubicBezTo>
                    <a:pt x="67" y="1519"/>
                    <a:pt x="50" y="1503"/>
                    <a:pt x="35" y="1486"/>
                  </a:cubicBezTo>
                  <a:cubicBezTo>
                    <a:pt x="21" y="1469"/>
                    <a:pt x="10" y="1450"/>
                    <a:pt x="9" y="1430"/>
                  </a:cubicBezTo>
                  <a:cubicBezTo>
                    <a:pt x="8" y="1421"/>
                    <a:pt x="10" y="1411"/>
                    <a:pt x="15" y="1402"/>
                  </a:cubicBezTo>
                  <a:cubicBezTo>
                    <a:pt x="19" y="1392"/>
                    <a:pt x="25" y="1383"/>
                    <a:pt x="32" y="1375"/>
                  </a:cubicBezTo>
                  <a:cubicBezTo>
                    <a:pt x="46" y="1357"/>
                    <a:pt x="63" y="1342"/>
                    <a:pt x="80" y="1326"/>
                  </a:cubicBezTo>
                  <a:cubicBezTo>
                    <a:pt x="97" y="1310"/>
                    <a:pt x="114" y="1294"/>
                    <a:pt x="130" y="1276"/>
                  </a:cubicBezTo>
                  <a:cubicBezTo>
                    <a:pt x="134" y="1271"/>
                    <a:pt x="138" y="1266"/>
                    <a:pt x="142" y="1261"/>
                  </a:cubicBezTo>
                  <a:cubicBezTo>
                    <a:pt x="143" y="1261"/>
                    <a:pt x="143" y="1261"/>
                    <a:pt x="143" y="1261"/>
                  </a:cubicBezTo>
                  <a:cubicBezTo>
                    <a:pt x="144" y="1259"/>
                    <a:pt x="144" y="1258"/>
                    <a:pt x="145" y="1256"/>
                  </a:cubicBezTo>
                  <a:cubicBezTo>
                    <a:pt x="147" y="1252"/>
                    <a:pt x="149" y="1249"/>
                    <a:pt x="151" y="1245"/>
                  </a:cubicBezTo>
                  <a:cubicBezTo>
                    <a:pt x="154" y="1239"/>
                    <a:pt x="156" y="1233"/>
                    <a:pt x="157" y="1226"/>
                  </a:cubicBezTo>
                  <a:cubicBezTo>
                    <a:pt x="158" y="1218"/>
                    <a:pt x="157" y="1212"/>
                    <a:pt x="156" y="1206"/>
                  </a:cubicBezTo>
                  <a:cubicBezTo>
                    <a:pt x="153" y="1193"/>
                    <a:pt x="147" y="1181"/>
                    <a:pt x="141" y="1171"/>
                  </a:cubicBezTo>
                  <a:cubicBezTo>
                    <a:pt x="138" y="1168"/>
                    <a:pt x="136" y="1164"/>
                    <a:pt x="133" y="1161"/>
                  </a:cubicBezTo>
                  <a:cubicBezTo>
                    <a:pt x="133" y="1160"/>
                    <a:pt x="132" y="1159"/>
                    <a:pt x="132" y="1158"/>
                  </a:cubicBezTo>
                  <a:cubicBezTo>
                    <a:pt x="117" y="1138"/>
                    <a:pt x="100" y="1122"/>
                    <a:pt x="83" y="1105"/>
                  </a:cubicBezTo>
                  <a:cubicBezTo>
                    <a:pt x="67" y="1089"/>
                    <a:pt x="50" y="1074"/>
                    <a:pt x="35" y="1057"/>
                  </a:cubicBezTo>
                  <a:cubicBezTo>
                    <a:pt x="21" y="1040"/>
                    <a:pt x="10" y="1020"/>
                    <a:pt x="9" y="1000"/>
                  </a:cubicBezTo>
                  <a:cubicBezTo>
                    <a:pt x="8" y="991"/>
                    <a:pt x="10" y="982"/>
                    <a:pt x="15" y="972"/>
                  </a:cubicBezTo>
                  <a:cubicBezTo>
                    <a:pt x="19" y="963"/>
                    <a:pt x="25" y="954"/>
                    <a:pt x="32" y="945"/>
                  </a:cubicBezTo>
                  <a:cubicBezTo>
                    <a:pt x="46" y="928"/>
                    <a:pt x="63" y="912"/>
                    <a:pt x="80" y="896"/>
                  </a:cubicBezTo>
                  <a:cubicBezTo>
                    <a:pt x="97" y="880"/>
                    <a:pt x="114" y="865"/>
                    <a:pt x="130" y="847"/>
                  </a:cubicBezTo>
                  <a:cubicBezTo>
                    <a:pt x="138" y="837"/>
                    <a:pt x="146" y="828"/>
                    <a:pt x="151" y="816"/>
                  </a:cubicBezTo>
                  <a:cubicBezTo>
                    <a:pt x="154" y="810"/>
                    <a:pt x="156" y="803"/>
                    <a:pt x="157" y="796"/>
                  </a:cubicBezTo>
                  <a:cubicBezTo>
                    <a:pt x="158" y="789"/>
                    <a:pt x="157" y="783"/>
                    <a:pt x="156" y="776"/>
                  </a:cubicBezTo>
                  <a:cubicBezTo>
                    <a:pt x="153" y="766"/>
                    <a:pt x="149" y="756"/>
                    <a:pt x="144" y="748"/>
                  </a:cubicBezTo>
                  <a:cubicBezTo>
                    <a:pt x="141" y="740"/>
                    <a:pt x="136" y="732"/>
                    <a:pt x="132" y="726"/>
                  </a:cubicBezTo>
                  <a:cubicBezTo>
                    <a:pt x="117" y="705"/>
                    <a:pt x="100" y="689"/>
                    <a:pt x="83" y="673"/>
                  </a:cubicBezTo>
                  <a:cubicBezTo>
                    <a:pt x="67" y="656"/>
                    <a:pt x="50" y="641"/>
                    <a:pt x="35" y="624"/>
                  </a:cubicBezTo>
                  <a:cubicBezTo>
                    <a:pt x="21" y="607"/>
                    <a:pt x="10" y="588"/>
                    <a:pt x="9" y="568"/>
                  </a:cubicBezTo>
                  <a:cubicBezTo>
                    <a:pt x="8" y="558"/>
                    <a:pt x="10" y="549"/>
                    <a:pt x="15" y="540"/>
                  </a:cubicBezTo>
                  <a:cubicBezTo>
                    <a:pt x="19" y="530"/>
                    <a:pt x="25" y="521"/>
                    <a:pt x="32" y="513"/>
                  </a:cubicBezTo>
                  <a:cubicBezTo>
                    <a:pt x="46" y="495"/>
                    <a:pt x="63" y="480"/>
                    <a:pt x="80" y="464"/>
                  </a:cubicBezTo>
                  <a:cubicBezTo>
                    <a:pt x="97" y="448"/>
                    <a:pt x="114" y="432"/>
                    <a:pt x="130" y="414"/>
                  </a:cubicBezTo>
                  <a:cubicBezTo>
                    <a:pt x="138" y="405"/>
                    <a:pt x="146" y="395"/>
                    <a:pt x="151" y="383"/>
                  </a:cubicBezTo>
                  <a:cubicBezTo>
                    <a:pt x="154" y="377"/>
                    <a:pt x="156" y="371"/>
                    <a:pt x="157" y="364"/>
                  </a:cubicBezTo>
                  <a:cubicBezTo>
                    <a:pt x="158" y="356"/>
                    <a:pt x="157" y="350"/>
                    <a:pt x="156" y="344"/>
                  </a:cubicBezTo>
                  <a:cubicBezTo>
                    <a:pt x="153" y="333"/>
                    <a:pt x="149" y="324"/>
                    <a:pt x="144" y="315"/>
                  </a:cubicBezTo>
                  <a:cubicBezTo>
                    <a:pt x="141" y="307"/>
                    <a:pt x="136" y="300"/>
                    <a:pt x="132" y="293"/>
                  </a:cubicBezTo>
                  <a:cubicBezTo>
                    <a:pt x="117" y="273"/>
                    <a:pt x="100" y="256"/>
                    <a:pt x="83" y="240"/>
                  </a:cubicBezTo>
                  <a:cubicBezTo>
                    <a:pt x="67" y="224"/>
                    <a:pt x="50" y="208"/>
                    <a:pt x="35" y="191"/>
                  </a:cubicBezTo>
                  <a:cubicBezTo>
                    <a:pt x="21" y="174"/>
                    <a:pt x="10" y="155"/>
                    <a:pt x="9" y="135"/>
                  </a:cubicBezTo>
                  <a:cubicBezTo>
                    <a:pt x="8" y="126"/>
                    <a:pt x="10" y="116"/>
                    <a:pt x="15" y="107"/>
                  </a:cubicBezTo>
                  <a:cubicBezTo>
                    <a:pt x="19" y="97"/>
                    <a:pt x="25" y="88"/>
                    <a:pt x="32" y="80"/>
                  </a:cubicBezTo>
                  <a:cubicBezTo>
                    <a:pt x="46" y="63"/>
                    <a:pt x="63" y="47"/>
                    <a:pt x="80" y="31"/>
                  </a:cubicBezTo>
                  <a:cubicBezTo>
                    <a:pt x="91" y="21"/>
                    <a:pt x="102" y="10"/>
                    <a:pt x="112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89" y="7"/>
                    <a:pt x="81" y="15"/>
                    <a:pt x="72" y="23"/>
                  </a:cubicBezTo>
                  <a:cubicBezTo>
                    <a:pt x="55" y="39"/>
                    <a:pt x="38" y="54"/>
                    <a:pt x="23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7"/>
            <p:cNvSpPr>
              <a:spLocks/>
            </p:cNvSpPr>
            <p:nvPr/>
          </p:nvSpPr>
          <p:spPr bwMode="hidden">
            <a:xfrm>
              <a:off x="7107238" y="-1587"/>
              <a:ext cx="508000" cy="6862762"/>
            </a:xfrm>
            <a:custGeom>
              <a:avLst/>
              <a:gdLst>
                <a:gd name="T0" fmla="*/ 0 w 160"/>
                <a:gd name="T1" fmla="*/ 120 h 2159"/>
                <a:gd name="T2" fmla="*/ 1 w 160"/>
                <a:gd name="T3" fmla="*/ 135 h 2159"/>
                <a:gd name="T4" fmla="*/ 9 w 160"/>
                <a:gd name="T5" fmla="*/ 170 h 2159"/>
                <a:gd name="T6" fmla="*/ 65 w 160"/>
                <a:gd name="T7" fmla="*/ 237 h 2159"/>
                <a:gd name="T8" fmla="*/ 141 w 160"/>
                <a:gd name="T9" fmla="*/ 329 h 2159"/>
                <a:gd name="T10" fmla="*/ 124 w 160"/>
                <a:gd name="T11" fmla="*/ 407 h 2159"/>
                <a:gd name="T12" fmla="*/ 6 w 160"/>
                <a:gd name="T13" fmla="*/ 534 h 2159"/>
                <a:gd name="T14" fmla="*/ 0 w 160"/>
                <a:gd name="T15" fmla="*/ 564 h 2159"/>
                <a:gd name="T16" fmla="*/ 0 w 160"/>
                <a:gd name="T17" fmla="*/ 576 h 2159"/>
                <a:gd name="T18" fmla="*/ 38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1 w 160"/>
                <a:gd name="T33" fmla="*/ 1195 h 2159"/>
                <a:gd name="T34" fmla="*/ 124 w 160"/>
                <a:gd name="T35" fmla="*/ 1269 h 2159"/>
                <a:gd name="T36" fmla="*/ 6 w 160"/>
                <a:gd name="T37" fmla="*/ 1396 h 2159"/>
                <a:gd name="T38" fmla="*/ 0 w 160"/>
                <a:gd name="T39" fmla="*/ 1425 h 2159"/>
                <a:gd name="T40" fmla="*/ 0 w 160"/>
                <a:gd name="T41" fmla="*/ 1438 h 2159"/>
                <a:gd name="T42" fmla="*/ 51 w 160"/>
                <a:gd name="T43" fmla="*/ 1518 h 2159"/>
                <a:gd name="T44" fmla="*/ 119 w 160"/>
                <a:gd name="T45" fmla="*/ 1586 h 2159"/>
                <a:gd name="T46" fmla="*/ 145 w 160"/>
                <a:gd name="T47" fmla="*/ 1658 h 2159"/>
                <a:gd name="T48" fmla="*/ 75 w 160"/>
                <a:gd name="T49" fmla="*/ 1749 h 2159"/>
                <a:gd name="T50" fmla="*/ 0 w 160"/>
                <a:gd name="T51" fmla="*/ 1846 h 2159"/>
                <a:gd name="T52" fmla="*/ 1 w 160"/>
                <a:gd name="T53" fmla="*/ 1859 h 2159"/>
                <a:gd name="T54" fmla="*/ 9 w 160"/>
                <a:gd name="T55" fmla="*/ 1896 h 2159"/>
                <a:gd name="T56" fmla="*/ 79 w 160"/>
                <a:gd name="T57" fmla="*/ 1975 h 2159"/>
                <a:gd name="T58" fmla="*/ 141 w 160"/>
                <a:gd name="T59" fmla="*/ 2056 h 2159"/>
                <a:gd name="T60" fmla="*/ 124 w 160"/>
                <a:gd name="T61" fmla="*/ 2131 h 2159"/>
                <a:gd name="T62" fmla="*/ 132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4 w 160"/>
                <a:gd name="T69" fmla="*/ 2019 h 2159"/>
                <a:gd name="T70" fmla="*/ 11 w 160"/>
                <a:gd name="T71" fmla="*/ 1861 h 2159"/>
                <a:gd name="T72" fmla="*/ 82 w 160"/>
                <a:gd name="T73" fmla="*/ 1757 h 2159"/>
                <a:gd name="T74" fmla="*/ 159 w 160"/>
                <a:gd name="T75" fmla="*/ 1657 h 2159"/>
                <a:gd name="T76" fmla="*/ 134 w 160"/>
                <a:gd name="T77" fmla="*/ 1588 h 2159"/>
                <a:gd name="T78" fmla="*/ 11 w 160"/>
                <a:gd name="T79" fmla="*/ 1430 h 2159"/>
                <a:gd name="T80" fmla="*/ 82 w 160"/>
                <a:gd name="T81" fmla="*/ 1326 h 2159"/>
                <a:gd name="T82" fmla="*/ 145 w 160"/>
                <a:gd name="T83" fmla="*/ 1261 h 2159"/>
                <a:gd name="T84" fmla="*/ 159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3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3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99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8" y="81"/>
                    <a:pt x="11" y="91"/>
                    <a:pt x="6" y="102"/>
                  </a:cubicBezTo>
                  <a:cubicBezTo>
                    <a:pt x="3" y="107"/>
                    <a:pt x="1" y="113"/>
                    <a:pt x="0" y="120"/>
                  </a:cubicBezTo>
                  <a:cubicBezTo>
                    <a:pt x="0" y="123"/>
                    <a:pt x="1" y="127"/>
                    <a:pt x="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0" y="139"/>
                    <a:pt x="0" y="141"/>
                    <a:pt x="0" y="143"/>
                  </a:cubicBezTo>
                  <a:cubicBezTo>
                    <a:pt x="1" y="152"/>
                    <a:pt x="5" y="161"/>
                    <a:pt x="9" y="170"/>
                  </a:cubicBezTo>
                  <a:cubicBezTo>
                    <a:pt x="14" y="180"/>
                    <a:pt x="21" y="190"/>
                    <a:pt x="29" y="198"/>
                  </a:cubicBezTo>
                  <a:cubicBezTo>
                    <a:pt x="32" y="202"/>
                    <a:pt x="35" y="206"/>
                    <a:pt x="38" y="209"/>
                  </a:cubicBezTo>
                  <a:cubicBezTo>
                    <a:pt x="47" y="219"/>
                    <a:pt x="56" y="228"/>
                    <a:pt x="65" y="237"/>
                  </a:cubicBezTo>
                  <a:cubicBezTo>
                    <a:pt x="81" y="254"/>
                    <a:pt x="98" y="269"/>
                    <a:pt x="114" y="286"/>
                  </a:cubicBezTo>
                  <a:cubicBezTo>
                    <a:pt x="119" y="291"/>
                    <a:pt x="123" y="297"/>
                    <a:pt x="128" y="302"/>
                  </a:cubicBezTo>
                  <a:cubicBezTo>
                    <a:pt x="133" y="311"/>
                    <a:pt x="138" y="320"/>
                    <a:pt x="141" y="329"/>
                  </a:cubicBezTo>
                  <a:cubicBezTo>
                    <a:pt x="145" y="340"/>
                    <a:pt x="146" y="352"/>
                    <a:pt x="145" y="363"/>
                  </a:cubicBezTo>
                  <a:cubicBezTo>
                    <a:pt x="144" y="372"/>
                    <a:pt x="142" y="380"/>
                    <a:pt x="139" y="388"/>
                  </a:cubicBezTo>
                  <a:cubicBezTo>
                    <a:pt x="134" y="395"/>
                    <a:pt x="130" y="401"/>
                    <a:pt x="124" y="407"/>
                  </a:cubicBezTo>
                  <a:cubicBezTo>
                    <a:pt x="109" y="424"/>
                    <a:pt x="92" y="440"/>
                    <a:pt x="75" y="455"/>
                  </a:cubicBezTo>
                  <a:cubicBezTo>
                    <a:pt x="58" y="471"/>
                    <a:pt x="40" y="487"/>
                    <a:pt x="26" y="505"/>
                  </a:cubicBezTo>
                  <a:cubicBezTo>
                    <a:pt x="18" y="514"/>
                    <a:pt x="11" y="524"/>
                    <a:pt x="6" y="534"/>
                  </a:cubicBezTo>
                  <a:cubicBezTo>
                    <a:pt x="3" y="540"/>
                    <a:pt x="1" y="546"/>
                    <a:pt x="0" y="553"/>
                  </a:cubicBezTo>
                  <a:cubicBezTo>
                    <a:pt x="0" y="556"/>
                    <a:pt x="1" y="560"/>
                    <a:pt x="1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0" y="572"/>
                    <a:pt x="0" y="574"/>
                    <a:pt x="0" y="576"/>
                  </a:cubicBezTo>
                  <a:cubicBezTo>
                    <a:pt x="1" y="585"/>
                    <a:pt x="5" y="594"/>
                    <a:pt x="9" y="602"/>
                  </a:cubicBezTo>
                  <a:cubicBezTo>
                    <a:pt x="14" y="613"/>
                    <a:pt x="21" y="622"/>
                    <a:pt x="29" y="631"/>
                  </a:cubicBezTo>
                  <a:cubicBezTo>
                    <a:pt x="32" y="635"/>
                    <a:pt x="35" y="638"/>
                    <a:pt x="38" y="642"/>
                  </a:cubicBezTo>
                  <a:cubicBezTo>
                    <a:pt x="47" y="652"/>
                    <a:pt x="56" y="661"/>
                    <a:pt x="65" y="670"/>
                  </a:cubicBezTo>
                  <a:cubicBezTo>
                    <a:pt x="81" y="686"/>
                    <a:pt x="98" y="702"/>
                    <a:pt x="114" y="719"/>
                  </a:cubicBezTo>
                  <a:cubicBezTo>
                    <a:pt x="119" y="724"/>
                    <a:pt x="123" y="730"/>
                    <a:pt x="128" y="735"/>
                  </a:cubicBezTo>
                  <a:cubicBezTo>
                    <a:pt x="133" y="744"/>
                    <a:pt x="138" y="753"/>
                    <a:pt x="141" y="762"/>
                  </a:cubicBezTo>
                  <a:cubicBezTo>
                    <a:pt x="145" y="773"/>
                    <a:pt x="146" y="785"/>
                    <a:pt x="145" y="796"/>
                  </a:cubicBezTo>
                  <a:cubicBezTo>
                    <a:pt x="144" y="805"/>
                    <a:pt x="142" y="813"/>
                    <a:pt x="139" y="821"/>
                  </a:cubicBezTo>
                  <a:cubicBezTo>
                    <a:pt x="134" y="827"/>
                    <a:pt x="130" y="834"/>
                    <a:pt x="124" y="840"/>
                  </a:cubicBezTo>
                  <a:cubicBezTo>
                    <a:pt x="109" y="857"/>
                    <a:pt x="92" y="872"/>
                    <a:pt x="75" y="888"/>
                  </a:cubicBezTo>
                  <a:cubicBezTo>
                    <a:pt x="58" y="904"/>
                    <a:pt x="40" y="920"/>
                    <a:pt x="26" y="938"/>
                  </a:cubicBezTo>
                  <a:cubicBezTo>
                    <a:pt x="18" y="947"/>
                    <a:pt x="11" y="957"/>
                    <a:pt x="6" y="967"/>
                  </a:cubicBezTo>
                  <a:cubicBezTo>
                    <a:pt x="3" y="973"/>
                    <a:pt x="1" y="979"/>
                    <a:pt x="0" y="985"/>
                  </a:cubicBezTo>
                  <a:cubicBezTo>
                    <a:pt x="0" y="988"/>
                    <a:pt x="1" y="990"/>
                    <a:pt x="1" y="993"/>
                  </a:cubicBezTo>
                  <a:cubicBezTo>
                    <a:pt x="0" y="993"/>
                    <a:pt x="0" y="993"/>
                    <a:pt x="0" y="993"/>
                  </a:cubicBezTo>
                  <a:cubicBezTo>
                    <a:pt x="0" y="994"/>
                    <a:pt x="1" y="996"/>
                    <a:pt x="1" y="998"/>
                  </a:cubicBezTo>
                  <a:cubicBezTo>
                    <a:pt x="1" y="999"/>
                    <a:pt x="1" y="1001"/>
                    <a:pt x="1" y="1002"/>
                  </a:cubicBezTo>
                  <a:cubicBezTo>
                    <a:pt x="0" y="1004"/>
                    <a:pt x="0" y="1007"/>
                    <a:pt x="0" y="1009"/>
                  </a:cubicBezTo>
                  <a:cubicBezTo>
                    <a:pt x="1" y="1018"/>
                    <a:pt x="5" y="1027"/>
                    <a:pt x="9" y="1035"/>
                  </a:cubicBezTo>
                  <a:cubicBezTo>
                    <a:pt x="14" y="1046"/>
                    <a:pt x="21" y="1055"/>
                    <a:pt x="29" y="1064"/>
                  </a:cubicBezTo>
                  <a:cubicBezTo>
                    <a:pt x="44" y="1082"/>
                    <a:pt x="61" y="1098"/>
                    <a:pt x="78" y="1113"/>
                  </a:cubicBezTo>
                  <a:cubicBezTo>
                    <a:pt x="95" y="1129"/>
                    <a:pt x="112" y="1146"/>
                    <a:pt x="125" y="1164"/>
                  </a:cubicBezTo>
                  <a:cubicBezTo>
                    <a:pt x="132" y="1174"/>
                    <a:pt x="138" y="1184"/>
                    <a:pt x="141" y="1195"/>
                  </a:cubicBezTo>
                  <a:cubicBezTo>
                    <a:pt x="145" y="1206"/>
                    <a:pt x="146" y="1218"/>
                    <a:pt x="145" y="1229"/>
                  </a:cubicBezTo>
                  <a:cubicBezTo>
                    <a:pt x="145" y="1234"/>
                    <a:pt x="144" y="1239"/>
                    <a:pt x="142" y="1244"/>
                  </a:cubicBezTo>
                  <a:cubicBezTo>
                    <a:pt x="137" y="1253"/>
                    <a:pt x="131" y="1261"/>
                    <a:pt x="124" y="1269"/>
                  </a:cubicBezTo>
                  <a:cubicBezTo>
                    <a:pt x="109" y="1286"/>
                    <a:pt x="92" y="1302"/>
                    <a:pt x="75" y="1318"/>
                  </a:cubicBezTo>
                  <a:cubicBezTo>
                    <a:pt x="58" y="1333"/>
                    <a:pt x="40" y="1349"/>
                    <a:pt x="26" y="1367"/>
                  </a:cubicBezTo>
                  <a:cubicBezTo>
                    <a:pt x="18" y="1376"/>
                    <a:pt x="11" y="1386"/>
                    <a:pt x="6" y="1396"/>
                  </a:cubicBezTo>
                  <a:cubicBezTo>
                    <a:pt x="3" y="1402"/>
                    <a:pt x="1" y="1408"/>
                    <a:pt x="0" y="1415"/>
                  </a:cubicBezTo>
                  <a:cubicBezTo>
                    <a:pt x="0" y="1418"/>
                    <a:pt x="1" y="1421"/>
                    <a:pt x="1" y="1425"/>
                  </a:cubicBezTo>
                  <a:cubicBezTo>
                    <a:pt x="0" y="1425"/>
                    <a:pt x="0" y="1425"/>
                    <a:pt x="0" y="1425"/>
                  </a:cubicBezTo>
                  <a:cubicBezTo>
                    <a:pt x="0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0" y="1434"/>
                    <a:pt x="0" y="1436"/>
                    <a:pt x="0" y="1438"/>
                  </a:cubicBezTo>
                  <a:cubicBezTo>
                    <a:pt x="1" y="1447"/>
                    <a:pt x="5" y="1456"/>
                    <a:pt x="9" y="1464"/>
                  </a:cubicBezTo>
                  <a:cubicBezTo>
                    <a:pt x="14" y="1475"/>
                    <a:pt x="21" y="1484"/>
                    <a:pt x="29" y="1493"/>
                  </a:cubicBezTo>
                  <a:cubicBezTo>
                    <a:pt x="36" y="1502"/>
                    <a:pt x="44" y="1510"/>
                    <a:pt x="51" y="1518"/>
                  </a:cubicBezTo>
                  <a:cubicBezTo>
                    <a:pt x="56" y="1522"/>
                    <a:pt x="60" y="1527"/>
                    <a:pt x="65" y="1531"/>
                  </a:cubicBezTo>
                  <a:cubicBezTo>
                    <a:pt x="81" y="1547"/>
                    <a:pt x="98" y="1563"/>
                    <a:pt x="114" y="1580"/>
                  </a:cubicBezTo>
                  <a:cubicBezTo>
                    <a:pt x="116" y="1582"/>
                    <a:pt x="118" y="1584"/>
                    <a:pt x="119" y="1586"/>
                  </a:cubicBezTo>
                  <a:cubicBezTo>
                    <a:pt x="121" y="1589"/>
                    <a:pt x="123" y="1591"/>
                    <a:pt x="125" y="1594"/>
                  </a:cubicBezTo>
                  <a:cubicBezTo>
                    <a:pt x="132" y="1603"/>
                    <a:pt x="138" y="1613"/>
                    <a:pt x="141" y="1624"/>
                  </a:cubicBezTo>
                  <a:cubicBezTo>
                    <a:pt x="145" y="1635"/>
                    <a:pt x="146" y="1647"/>
                    <a:pt x="145" y="1658"/>
                  </a:cubicBezTo>
                  <a:cubicBezTo>
                    <a:pt x="145" y="1666"/>
                    <a:pt x="143" y="1673"/>
                    <a:pt x="140" y="1680"/>
                  </a:cubicBezTo>
                  <a:cubicBezTo>
                    <a:pt x="136" y="1687"/>
                    <a:pt x="130" y="1694"/>
                    <a:pt x="124" y="1701"/>
                  </a:cubicBezTo>
                  <a:cubicBezTo>
                    <a:pt x="109" y="1718"/>
                    <a:pt x="92" y="1733"/>
                    <a:pt x="75" y="1749"/>
                  </a:cubicBezTo>
                  <a:cubicBezTo>
                    <a:pt x="58" y="1765"/>
                    <a:pt x="40" y="1781"/>
                    <a:pt x="26" y="1799"/>
                  </a:cubicBezTo>
                  <a:cubicBezTo>
                    <a:pt x="18" y="1808"/>
                    <a:pt x="11" y="1818"/>
                    <a:pt x="6" y="1828"/>
                  </a:cubicBezTo>
                  <a:cubicBezTo>
                    <a:pt x="3" y="1834"/>
                    <a:pt x="1" y="1840"/>
                    <a:pt x="0" y="1846"/>
                  </a:cubicBezTo>
                  <a:cubicBezTo>
                    <a:pt x="0" y="1849"/>
                    <a:pt x="1" y="1852"/>
                    <a:pt x="1" y="1855"/>
                  </a:cubicBezTo>
                  <a:cubicBezTo>
                    <a:pt x="0" y="1855"/>
                    <a:pt x="0" y="1855"/>
                    <a:pt x="0" y="1855"/>
                  </a:cubicBezTo>
                  <a:cubicBezTo>
                    <a:pt x="0" y="1856"/>
                    <a:pt x="1" y="1858"/>
                    <a:pt x="1" y="1859"/>
                  </a:cubicBezTo>
                  <a:cubicBezTo>
                    <a:pt x="1" y="1861"/>
                    <a:pt x="1" y="1862"/>
                    <a:pt x="1" y="1863"/>
                  </a:cubicBezTo>
                  <a:cubicBezTo>
                    <a:pt x="0" y="1865"/>
                    <a:pt x="0" y="1867"/>
                    <a:pt x="0" y="1870"/>
                  </a:cubicBezTo>
                  <a:cubicBezTo>
                    <a:pt x="1" y="1879"/>
                    <a:pt x="5" y="1888"/>
                    <a:pt x="9" y="1896"/>
                  </a:cubicBezTo>
                  <a:cubicBezTo>
                    <a:pt x="14" y="1907"/>
                    <a:pt x="21" y="1916"/>
                    <a:pt x="29" y="1925"/>
                  </a:cubicBezTo>
                  <a:cubicBezTo>
                    <a:pt x="44" y="1943"/>
                    <a:pt x="61" y="1958"/>
                    <a:pt x="78" y="1974"/>
                  </a:cubicBezTo>
                  <a:cubicBezTo>
                    <a:pt x="78" y="1975"/>
                    <a:pt x="79" y="1975"/>
                    <a:pt x="79" y="1975"/>
                  </a:cubicBezTo>
                  <a:cubicBezTo>
                    <a:pt x="86" y="1982"/>
                    <a:pt x="93" y="1988"/>
                    <a:pt x="99" y="1995"/>
                  </a:cubicBezTo>
                  <a:cubicBezTo>
                    <a:pt x="109" y="2005"/>
                    <a:pt x="118" y="2014"/>
                    <a:pt x="125" y="2025"/>
                  </a:cubicBezTo>
                  <a:cubicBezTo>
                    <a:pt x="132" y="2035"/>
                    <a:pt x="138" y="2045"/>
                    <a:pt x="141" y="2056"/>
                  </a:cubicBezTo>
                  <a:cubicBezTo>
                    <a:pt x="145" y="2067"/>
                    <a:pt x="146" y="2078"/>
                    <a:pt x="145" y="2090"/>
                  </a:cubicBezTo>
                  <a:cubicBezTo>
                    <a:pt x="145" y="2096"/>
                    <a:pt x="143" y="2102"/>
                    <a:pt x="141" y="2108"/>
                  </a:cubicBezTo>
                  <a:cubicBezTo>
                    <a:pt x="137" y="2116"/>
                    <a:pt x="131" y="2124"/>
                    <a:pt x="124" y="2131"/>
                  </a:cubicBezTo>
                  <a:cubicBezTo>
                    <a:pt x="116" y="2141"/>
                    <a:pt x="106" y="2150"/>
                    <a:pt x="97" y="2159"/>
                  </a:cubicBezTo>
                  <a:cubicBezTo>
                    <a:pt x="112" y="2159"/>
                    <a:pt x="112" y="2159"/>
                    <a:pt x="112" y="2159"/>
                  </a:cubicBezTo>
                  <a:cubicBezTo>
                    <a:pt x="119" y="2152"/>
                    <a:pt x="126" y="2145"/>
                    <a:pt x="132" y="2138"/>
                  </a:cubicBezTo>
                  <a:cubicBezTo>
                    <a:pt x="137" y="2133"/>
                    <a:pt x="141" y="2128"/>
                    <a:pt x="145" y="2122"/>
                  </a:cubicBezTo>
                  <a:cubicBezTo>
                    <a:pt x="145" y="2122"/>
                    <a:pt x="145" y="2122"/>
                    <a:pt x="145" y="2122"/>
                  </a:cubicBezTo>
                  <a:cubicBezTo>
                    <a:pt x="145" y="2122"/>
                    <a:pt x="145" y="2121"/>
                    <a:pt x="146" y="2120"/>
                  </a:cubicBezTo>
                  <a:cubicBezTo>
                    <a:pt x="148" y="2116"/>
                    <a:pt x="151" y="2112"/>
                    <a:pt x="153" y="2107"/>
                  </a:cubicBezTo>
                  <a:cubicBezTo>
                    <a:pt x="156" y="2101"/>
                    <a:pt x="158" y="2095"/>
                    <a:pt x="159" y="2088"/>
                  </a:cubicBezTo>
                  <a:cubicBezTo>
                    <a:pt x="160" y="2080"/>
                    <a:pt x="159" y="2074"/>
                    <a:pt x="158" y="2068"/>
                  </a:cubicBezTo>
                  <a:cubicBezTo>
                    <a:pt x="155" y="2055"/>
                    <a:pt x="150" y="2043"/>
                    <a:pt x="143" y="2033"/>
                  </a:cubicBezTo>
                  <a:cubicBezTo>
                    <a:pt x="142" y="2032"/>
                    <a:pt x="141" y="2030"/>
                    <a:pt x="140" y="2029"/>
                  </a:cubicBezTo>
                  <a:cubicBezTo>
                    <a:pt x="138" y="2026"/>
                    <a:pt x="136" y="2022"/>
                    <a:pt x="134" y="2019"/>
                  </a:cubicBezTo>
                  <a:cubicBezTo>
                    <a:pt x="120" y="1999"/>
                    <a:pt x="103" y="1982"/>
                    <a:pt x="86" y="1966"/>
                  </a:cubicBezTo>
                  <a:cubicBezTo>
                    <a:pt x="69" y="1950"/>
                    <a:pt x="52" y="1935"/>
                    <a:pt x="38" y="1917"/>
                  </a:cubicBezTo>
                  <a:cubicBezTo>
                    <a:pt x="24" y="1901"/>
                    <a:pt x="12" y="1881"/>
                    <a:pt x="11" y="1861"/>
                  </a:cubicBezTo>
                  <a:cubicBezTo>
                    <a:pt x="10" y="1852"/>
                    <a:pt x="12" y="1843"/>
                    <a:pt x="17" y="1833"/>
                  </a:cubicBezTo>
                  <a:cubicBezTo>
                    <a:pt x="21" y="1824"/>
                    <a:pt x="28" y="1815"/>
                    <a:pt x="35" y="1806"/>
                  </a:cubicBezTo>
                  <a:cubicBezTo>
                    <a:pt x="49" y="1789"/>
                    <a:pt x="65" y="1773"/>
                    <a:pt x="82" y="1757"/>
                  </a:cubicBezTo>
                  <a:cubicBezTo>
                    <a:pt x="99" y="1741"/>
                    <a:pt x="116" y="1726"/>
                    <a:pt x="132" y="1708"/>
                  </a:cubicBezTo>
                  <a:cubicBezTo>
                    <a:pt x="140" y="1698"/>
                    <a:pt x="148" y="1689"/>
                    <a:pt x="153" y="1677"/>
                  </a:cubicBezTo>
                  <a:cubicBezTo>
                    <a:pt x="156" y="1671"/>
                    <a:pt x="158" y="1664"/>
                    <a:pt x="159" y="1657"/>
                  </a:cubicBezTo>
                  <a:cubicBezTo>
                    <a:pt x="160" y="1650"/>
                    <a:pt x="159" y="1644"/>
                    <a:pt x="158" y="1637"/>
                  </a:cubicBezTo>
                  <a:cubicBezTo>
                    <a:pt x="155" y="1625"/>
                    <a:pt x="150" y="1614"/>
                    <a:pt x="144" y="1605"/>
                  </a:cubicBezTo>
                  <a:cubicBezTo>
                    <a:pt x="141" y="1599"/>
                    <a:pt x="138" y="1593"/>
                    <a:pt x="134" y="1588"/>
                  </a:cubicBezTo>
                  <a:cubicBezTo>
                    <a:pt x="120" y="1567"/>
                    <a:pt x="103" y="1551"/>
                    <a:pt x="86" y="1535"/>
                  </a:cubicBezTo>
                  <a:cubicBezTo>
                    <a:pt x="69" y="1519"/>
                    <a:pt x="52" y="1503"/>
                    <a:pt x="38" y="1486"/>
                  </a:cubicBezTo>
                  <a:cubicBezTo>
                    <a:pt x="24" y="1469"/>
                    <a:pt x="12" y="1450"/>
                    <a:pt x="11" y="1430"/>
                  </a:cubicBezTo>
                  <a:cubicBezTo>
                    <a:pt x="10" y="1421"/>
                    <a:pt x="12" y="1411"/>
                    <a:pt x="17" y="1402"/>
                  </a:cubicBezTo>
                  <a:cubicBezTo>
                    <a:pt x="21" y="1392"/>
                    <a:pt x="28" y="1383"/>
                    <a:pt x="35" y="1375"/>
                  </a:cubicBezTo>
                  <a:cubicBezTo>
                    <a:pt x="49" y="1357"/>
                    <a:pt x="65" y="1342"/>
                    <a:pt x="82" y="1326"/>
                  </a:cubicBezTo>
                  <a:cubicBezTo>
                    <a:pt x="99" y="1310"/>
                    <a:pt x="116" y="1294"/>
                    <a:pt x="132" y="1276"/>
                  </a:cubicBezTo>
                  <a:cubicBezTo>
                    <a:pt x="136" y="1271"/>
                    <a:pt x="140" y="1266"/>
                    <a:pt x="144" y="1261"/>
                  </a:cubicBezTo>
                  <a:cubicBezTo>
                    <a:pt x="145" y="1261"/>
                    <a:pt x="145" y="1261"/>
                    <a:pt x="145" y="1261"/>
                  </a:cubicBezTo>
                  <a:cubicBezTo>
                    <a:pt x="146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3" y="1245"/>
                  </a:cubicBezTo>
                  <a:cubicBezTo>
                    <a:pt x="156" y="1239"/>
                    <a:pt x="158" y="1233"/>
                    <a:pt x="159" y="1226"/>
                  </a:cubicBezTo>
                  <a:cubicBezTo>
                    <a:pt x="160" y="1218"/>
                    <a:pt x="159" y="1212"/>
                    <a:pt x="158" y="1206"/>
                  </a:cubicBezTo>
                  <a:cubicBezTo>
                    <a:pt x="155" y="1193"/>
                    <a:pt x="150" y="1181"/>
                    <a:pt x="143" y="1171"/>
                  </a:cubicBezTo>
                  <a:cubicBezTo>
                    <a:pt x="141" y="1168"/>
                    <a:pt x="138" y="1164"/>
                    <a:pt x="136" y="1161"/>
                  </a:cubicBezTo>
                  <a:cubicBezTo>
                    <a:pt x="135" y="1160"/>
                    <a:pt x="134" y="1159"/>
                    <a:pt x="134" y="1158"/>
                  </a:cubicBezTo>
                  <a:cubicBezTo>
                    <a:pt x="120" y="1138"/>
                    <a:pt x="103" y="1122"/>
                    <a:pt x="86" y="1105"/>
                  </a:cubicBezTo>
                  <a:cubicBezTo>
                    <a:pt x="69" y="1089"/>
                    <a:pt x="52" y="1074"/>
                    <a:pt x="38" y="1057"/>
                  </a:cubicBezTo>
                  <a:cubicBezTo>
                    <a:pt x="24" y="1040"/>
                    <a:pt x="12" y="1020"/>
                    <a:pt x="11" y="1000"/>
                  </a:cubicBezTo>
                  <a:cubicBezTo>
                    <a:pt x="10" y="991"/>
                    <a:pt x="12" y="982"/>
                    <a:pt x="17" y="972"/>
                  </a:cubicBezTo>
                  <a:cubicBezTo>
                    <a:pt x="21" y="963"/>
                    <a:pt x="28" y="954"/>
                    <a:pt x="35" y="945"/>
                  </a:cubicBezTo>
                  <a:cubicBezTo>
                    <a:pt x="49" y="928"/>
                    <a:pt x="65" y="912"/>
                    <a:pt x="82" y="896"/>
                  </a:cubicBezTo>
                  <a:cubicBezTo>
                    <a:pt x="99" y="880"/>
                    <a:pt x="116" y="865"/>
                    <a:pt x="132" y="847"/>
                  </a:cubicBezTo>
                  <a:cubicBezTo>
                    <a:pt x="140" y="837"/>
                    <a:pt x="148" y="828"/>
                    <a:pt x="153" y="816"/>
                  </a:cubicBezTo>
                  <a:cubicBezTo>
                    <a:pt x="156" y="810"/>
                    <a:pt x="158" y="803"/>
                    <a:pt x="159" y="796"/>
                  </a:cubicBezTo>
                  <a:cubicBezTo>
                    <a:pt x="160" y="789"/>
                    <a:pt x="159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3" y="740"/>
                    <a:pt x="139" y="732"/>
                    <a:pt x="134" y="726"/>
                  </a:cubicBezTo>
                  <a:cubicBezTo>
                    <a:pt x="120" y="705"/>
                    <a:pt x="103" y="689"/>
                    <a:pt x="86" y="673"/>
                  </a:cubicBezTo>
                  <a:cubicBezTo>
                    <a:pt x="69" y="656"/>
                    <a:pt x="52" y="641"/>
                    <a:pt x="38" y="624"/>
                  </a:cubicBezTo>
                  <a:cubicBezTo>
                    <a:pt x="24" y="607"/>
                    <a:pt x="12" y="588"/>
                    <a:pt x="11" y="568"/>
                  </a:cubicBezTo>
                  <a:cubicBezTo>
                    <a:pt x="10" y="558"/>
                    <a:pt x="12" y="549"/>
                    <a:pt x="17" y="540"/>
                  </a:cubicBezTo>
                  <a:cubicBezTo>
                    <a:pt x="21" y="530"/>
                    <a:pt x="28" y="521"/>
                    <a:pt x="35" y="513"/>
                  </a:cubicBezTo>
                  <a:cubicBezTo>
                    <a:pt x="49" y="495"/>
                    <a:pt x="65" y="480"/>
                    <a:pt x="82" y="464"/>
                  </a:cubicBezTo>
                  <a:cubicBezTo>
                    <a:pt x="99" y="448"/>
                    <a:pt x="116" y="432"/>
                    <a:pt x="132" y="414"/>
                  </a:cubicBezTo>
                  <a:cubicBezTo>
                    <a:pt x="140" y="405"/>
                    <a:pt x="148" y="395"/>
                    <a:pt x="153" y="383"/>
                  </a:cubicBezTo>
                  <a:cubicBezTo>
                    <a:pt x="156" y="377"/>
                    <a:pt x="158" y="371"/>
                    <a:pt x="159" y="364"/>
                  </a:cubicBezTo>
                  <a:cubicBezTo>
                    <a:pt x="160" y="356"/>
                    <a:pt x="159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3" y="307"/>
                    <a:pt x="139" y="300"/>
                    <a:pt x="134" y="293"/>
                  </a:cubicBezTo>
                  <a:cubicBezTo>
                    <a:pt x="120" y="273"/>
                    <a:pt x="103" y="256"/>
                    <a:pt x="86" y="240"/>
                  </a:cubicBezTo>
                  <a:cubicBezTo>
                    <a:pt x="69" y="224"/>
                    <a:pt x="52" y="208"/>
                    <a:pt x="38" y="191"/>
                  </a:cubicBezTo>
                  <a:cubicBezTo>
                    <a:pt x="24" y="174"/>
                    <a:pt x="12" y="155"/>
                    <a:pt x="11" y="135"/>
                  </a:cubicBezTo>
                  <a:cubicBezTo>
                    <a:pt x="10" y="126"/>
                    <a:pt x="12" y="116"/>
                    <a:pt x="17" y="107"/>
                  </a:cubicBezTo>
                  <a:cubicBezTo>
                    <a:pt x="21" y="97"/>
                    <a:pt x="28" y="88"/>
                    <a:pt x="35" y="80"/>
                  </a:cubicBezTo>
                  <a:cubicBezTo>
                    <a:pt x="49" y="63"/>
                    <a:pt x="65" y="47"/>
                    <a:pt x="82" y="31"/>
                  </a:cubicBezTo>
                  <a:cubicBezTo>
                    <a:pt x="93" y="21"/>
                    <a:pt x="104" y="10"/>
                    <a:pt x="114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1" y="7"/>
                    <a:pt x="83" y="15"/>
                    <a:pt x="75" y="23"/>
                  </a:cubicBezTo>
                  <a:cubicBezTo>
                    <a:pt x="58" y="39"/>
                    <a:pt x="40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8"/>
            <p:cNvSpPr>
              <a:spLocks noEditPoints="1"/>
            </p:cNvSpPr>
            <p:nvPr/>
          </p:nvSpPr>
          <p:spPr bwMode="hidden">
            <a:xfrm>
              <a:off x="10664825" y="-1587"/>
              <a:ext cx="1027113" cy="6862762"/>
            </a:xfrm>
            <a:custGeom>
              <a:avLst/>
              <a:gdLst>
                <a:gd name="T0" fmla="*/ 131 w 323"/>
                <a:gd name="T1" fmla="*/ 183 h 2159"/>
                <a:gd name="T2" fmla="*/ 21 w 323"/>
                <a:gd name="T3" fmla="*/ 305 h 2159"/>
                <a:gd name="T4" fmla="*/ 12 w 323"/>
                <a:gd name="T5" fmla="*/ 390 h 2159"/>
                <a:gd name="T6" fmla="*/ 125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4 w 323"/>
                <a:gd name="T15" fmla="*/ 968 h 2159"/>
                <a:gd name="T16" fmla="*/ 37 w 323"/>
                <a:gd name="T17" fmla="*/ 1147 h 2159"/>
                <a:gd name="T18" fmla="*/ 8 w 323"/>
                <a:gd name="T19" fmla="*/ 1245 h 2159"/>
                <a:gd name="T20" fmla="*/ 125 w 323"/>
                <a:gd name="T21" fmla="*/ 1369 h 2159"/>
                <a:gd name="T22" fmla="*/ 113 w 323"/>
                <a:gd name="T23" fmla="*/ 1501 h 2159"/>
                <a:gd name="T24" fmla="*/ 1 w 323"/>
                <a:gd name="T25" fmla="*/ 1656 h 2159"/>
                <a:gd name="T26" fmla="*/ 26 w 323"/>
                <a:gd name="T27" fmla="*/ 1702 h 2159"/>
                <a:gd name="T28" fmla="*/ 151 w 323"/>
                <a:gd name="T29" fmla="*/ 1855 h 2159"/>
                <a:gd name="T30" fmla="*/ 37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4 w 323"/>
                <a:gd name="T41" fmla="*/ 1995 h 2159"/>
                <a:gd name="T42" fmla="*/ 289 w 323"/>
                <a:gd name="T43" fmla="*/ 2131 h 2159"/>
                <a:gd name="T44" fmla="*/ 309 w 323"/>
                <a:gd name="T45" fmla="*/ 2122 h 2159"/>
                <a:gd name="T46" fmla="*/ 323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3 w 323"/>
                <a:gd name="T53" fmla="*/ 1640 h 2159"/>
                <a:gd name="T54" fmla="*/ 202 w 323"/>
                <a:gd name="T55" fmla="*/ 1486 h 2159"/>
                <a:gd name="T56" fmla="*/ 297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4 w 323"/>
                <a:gd name="T79" fmla="*/ 16 h 2159"/>
                <a:gd name="T80" fmla="*/ 193 w 323"/>
                <a:gd name="T81" fmla="*/ 1493 h 2159"/>
                <a:gd name="T82" fmla="*/ 290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7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9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6 w 323"/>
                <a:gd name="T119" fmla="*/ 329 h 2159"/>
                <a:gd name="T120" fmla="*/ 190 w 323"/>
                <a:gd name="T121" fmla="*/ 505 h 2159"/>
                <a:gd name="T122" fmla="*/ 134 w 323"/>
                <a:gd name="T123" fmla="*/ 499 h 2159"/>
                <a:gd name="T124" fmla="*/ 34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5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7" y="215"/>
                    <a:pt x="89" y="230"/>
                    <a:pt x="72" y="246"/>
                  </a:cubicBezTo>
                  <a:cubicBezTo>
                    <a:pt x="56" y="262"/>
                    <a:pt x="39" y="279"/>
                    <a:pt x="25" y="298"/>
                  </a:cubicBezTo>
                  <a:cubicBezTo>
                    <a:pt x="24" y="300"/>
                    <a:pt x="22" y="302"/>
                    <a:pt x="21" y="305"/>
                  </a:cubicBezTo>
                  <a:cubicBezTo>
                    <a:pt x="19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2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3" y="404"/>
                    <a:pt x="26" y="408"/>
                  </a:cubicBezTo>
                  <a:cubicBezTo>
                    <a:pt x="42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5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1" y="564"/>
                    <a:pt x="151" y="564"/>
                    <a:pt x="151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7" y="648"/>
                    <a:pt x="89" y="663"/>
                    <a:pt x="72" y="679"/>
                  </a:cubicBezTo>
                  <a:cubicBezTo>
                    <a:pt x="56" y="695"/>
                    <a:pt x="39" y="711"/>
                    <a:pt x="25" y="730"/>
                  </a:cubicBezTo>
                  <a:cubicBezTo>
                    <a:pt x="24" y="733"/>
                    <a:pt x="22" y="735"/>
                    <a:pt x="21" y="737"/>
                  </a:cubicBezTo>
                  <a:cubicBezTo>
                    <a:pt x="19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2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3" y="837"/>
                    <a:pt x="26" y="841"/>
                  </a:cubicBezTo>
                  <a:cubicBezTo>
                    <a:pt x="42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5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1" y="993"/>
                    <a:pt x="151" y="993"/>
                    <a:pt x="151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7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2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4" y="1267"/>
                    <a:pt x="26" y="1270"/>
                  </a:cubicBezTo>
                  <a:cubicBezTo>
                    <a:pt x="42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5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1" y="1415"/>
                    <a:pt x="151" y="1425"/>
                  </a:cubicBezTo>
                  <a:cubicBezTo>
                    <a:pt x="151" y="1425"/>
                    <a:pt x="151" y="1425"/>
                    <a:pt x="151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2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2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5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8" y="1837"/>
                    <a:pt x="150" y="1846"/>
                    <a:pt x="151" y="1855"/>
                  </a:cubicBezTo>
                  <a:cubicBezTo>
                    <a:pt x="151" y="1855"/>
                    <a:pt x="151" y="1855"/>
                    <a:pt x="151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8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7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2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1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5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5" y="2093"/>
                    <a:pt x="14" y="2089"/>
                  </a:cubicBezTo>
                  <a:cubicBezTo>
                    <a:pt x="13" y="2068"/>
                    <a:pt x="21" y="2048"/>
                    <a:pt x="34" y="2030"/>
                  </a:cubicBezTo>
                  <a:cubicBezTo>
                    <a:pt x="47" y="2012"/>
                    <a:pt x="63" y="1997"/>
                    <a:pt x="80" y="1981"/>
                  </a:cubicBezTo>
                  <a:cubicBezTo>
                    <a:pt x="97" y="1965"/>
                    <a:pt x="115" y="1949"/>
                    <a:pt x="130" y="1931"/>
                  </a:cubicBezTo>
                  <a:cubicBezTo>
                    <a:pt x="138" y="1922"/>
                    <a:pt x="146" y="1912"/>
                    <a:pt x="151" y="1900"/>
                  </a:cubicBezTo>
                  <a:cubicBezTo>
                    <a:pt x="157" y="1889"/>
                    <a:pt x="162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9" y="1907"/>
                    <a:pt x="186" y="1916"/>
                    <a:pt x="193" y="1925"/>
                  </a:cubicBezTo>
                  <a:cubicBezTo>
                    <a:pt x="208" y="1943"/>
                    <a:pt x="226" y="1958"/>
                    <a:pt x="242" y="1974"/>
                  </a:cubicBezTo>
                  <a:cubicBezTo>
                    <a:pt x="243" y="1975"/>
                    <a:pt x="243" y="1975"/>
                    <a:pt x="243" y="1975"/>
                  </a:cubicBezTo>
                  <a:cubicBezTo>
                    <a:pt x="250" y="1982"/>
                    <a:pt x="257" y="1988"/>
                    <a:pt x="264" y="1995"/>
                  </a:cubicBezTo>
                  <a:cubicBezTo>
                    <a:pt x="273" y="2004"/>
                    <a:pt x="282" y="2014"/>
                    <a:pt x="290" y="2025"/>
                  </a:cubicBezTo>
                  <a:cubicBezTo>
                    <a:pt x="296" y="2035"/>
                    <a:pt x="302" y="2045"/>
                    <a:pt x="306" y="2056"/>
                  </a:cubicBezTo>
                  <a:cubicBezTo>
                    <a:pt x="309" y="2067"/>
                    <a:pt x="311" y="2078"/>
                    <a:pt x="310" y="2090"/>
                  </a:cubicBezTo>
                  <a:cubicBezTo>
                    <a:pt x="309" y="2096"/>
                    <a:pt x="308" y="2102"/>
                    <a:pt x="306" y="2108"/>
                  </a:cubicBezTo>
                  <a:cubicBezTo>
                    <a:pt x="301" y="2116"/>
                    <a:pt x="295" y="2124"/>
                    <a:pt x="289" y="2131"/>
                  </a:cubicBezTo>
                  <a:cubicBezTo>
                    <a:pt x="280" y="2141"/>
                    <a:pt x="271" y="2150"/>
                    <a:pt x="261" y="2159"/>
                  </a:cubicBezTo>
                  <a:cubicBezTo>
                    <a:pt x="277" y="2159"/>
                    <a:pt x="277" y="2159"/>
                    <a:pt x="277" y="2159"/>
                  </a:cubicBezTo>
                  <a:cubicBezTo>
                    <a:pt x="284" y="2152"/>
                    <a:pt x="290" y="2145"/>
                    <a:pt x="297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10" y="2122"/>
                    <a:pt x="310" y="2121"/>
                    <a:pt x="310" y="2120"/>
                  </a:cubicBezTo>
                  <a:cubicBezTo>
                    <a:pt x="313" y="2116"/>
                    <a:pt x="316" y="2112"/>
                    <a:pt x="318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2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3" y="2071"/>
                  </a:cubicBezTo>
                  <a:cubicBezTo>
                    <a:pt x="322" y="2070"/>
                    <a:pt x="322" y="2069"/>
                    <a:pt x="322" y="2068"/>
                  </a:cubicBezTo>
                  <a:cubicBezTo>
                    <a:pt x="320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7" y="1843"/>
                    <a:pt x="181" y="1833"/>
                  </a:cubicBezTo>
                  <a:cubicBezTo>
                    <a:pt x="186" y="1824"/>
                    <a:pt x="192" y="1815"/>
                    <a:pt x="199" y="1806"/>
                  </a:cubicBezTo>
                  <a:cubicBezTo>
                    <a:pt x="213" y="1789"/>
                    <a:pt x="230" y="1773"/>
                    <a:pt x="246" y="1757"/>
                  </a:cubicBezTo>
                  <a:cubicBezTo>
                    <a:pt x="263" y="1741"/>
                    <a:pt x="281" y="1726"/>
                    <a:pt x="297" y="1708"/>
                  </a:cubicBezTo>
                  <a:cubicBezTo>
                    <a:pt x="304" y="1698"/>
                    <a:pt x="312" y="1689"/>
                    <a:pt x="318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2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3" y="1640"/>
                  </a:cubicBezTo>
                  <a:cubicBezTo>
                    <a:pt x="322" y="1639"/>
                    <a:pt x="322" y="1638"/>
                    <a:pt x="322" y="1637"/>
                  </a:cubicBezTo>
                  <a:cubicBezTo>
                    <a:pt x="320" y="1625"/>
                    <a:pt x="315" y="1614"/>
                    <a:pt x="308" y="1605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7" y="1411"/>
                    <a:pt x="181" y="1402"/>
                  </a:cubicBezTo>
                  <a:cubicBezTo>
                    <a:pt x="186" y="1392"/>
                    <a:pt x="192" y="1383"/>
                    <a:pt x="199" y="1375"/>
                  </a:cubicBezTo>
                  <a:cubicBezTo>
                    <a:pt x="213" y="1357"/>
                    <a:pt x="230" y="1342"/>
                    <a:pt x="246" y="1326"/>
                  </a:cubicBezTo>
                  <a:cubicBezTo>
                    <a:pt x="263" y="1310"/>
                    <a:pt x="281" y="1294"/>
                    <a:pt x="297" y="1276"/>
                  </a:cubicBezTo>
                  <a:cubicBezTo>
                    <a:pt x="301" y="1271"/>
                    <a:pt x="305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8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2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3" y="1209"/>
                  </a:cubicBezTo>
                  <a:cubicBezTo>
                    <a:pt x="322" y="1208"/>
                    <a:pt x="322" y="1207"/>
                    <a:pt x="322" y="1206"/>
                  </a:cubicBezTo>
                  <a:cubicBezTo>
                    <a:pt x="320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7" y="982"/>
                    <a:pt x="181" y="972"/>
                  </a:cubicBezTo>
                  <a:cubicBezTo>
                    <a:pt x="186" y="963"/>
                    <a:pt x="192" y="954"/>
                    <a:pt x="199" y="945"/>
                  </a:cubicBezTo>
                  <a:cubicBezTo>
                    <a:pt x="213" y="928"/>
                    <a:pt x="230" y="912"/>
                    <a:pt x="246" y="896"/>
                  </a:cubicBezTo>
                  <a:cubicBezTo>
                    <a:pt x="263" y="880"/>
                    <a:pt x="281" y="865"/>
                    <a:pt x="297" y="847"/>
                  </a:cubicBezTo>
                  <a:cubicBezTo>
                    <a:pt x="304" y="837"/>
                    <a:pt x="312" y="828"/>
                    <a:pt x="318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2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3" y="779"/>
                  </a:cubicBezTo>
                  <a:cubicBezTo>
                    <a:pt x="322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7" y="549"/>
                    <a:pt x="181" y="540"/>
                  </a:cubicBezTo>
                  <a:cubicBezTo>
                    <a:pt x="186" y="530"/>
                    <a:pt x="192" y="521"/>
                    <a:pt x="199" y="513"/>
                  </a:cubicBezTo>
                  <a:cubicBezTo>
                    <a:pt x="213" y="495"/>
                    <a:pt x="230" y="480"/>
                    <a:pt x="246" y="464"/>
                  </a:cubicBezTo>
                  <a:cubicBezTo>
                    <a:pt x="263" y="448"/>
                    <a:pt x="281" y="432"/>
                    <a:pt x="297" y="414"/>
                  </a:cubicBezTo>
                  <a:cubicBezTo>
                    <a:pt x="304" y="405"/>
                    <a:pt x="312" y="395"/>
                    <a:pt x="318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2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3" y="347"/>
                  </a:cubicBezTo>
                  <a:cubicBezTo>
                    <a:pt x="322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7" y="116"/>
                    <a:pt x="181" y="107"/>
                  </a:cubicBezTo>
                  <a:cubicBezTo>
                    <a:pt x="186" y="97"/>
                    <a:pt x="192" y="88"/>
                    <a:pt x="199" y="80"/>
                  </a:cubicBezTo>
                  <a:cubicBezTo>
                    <a:pt x="213" y="63"/>
                    <a:pt x="230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6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4" y="66"/>
                  </a:cubicBezTo>
                  <a:cubicBezTo>
                    <a:pt x="118" y="48"/>
                    <a:pt x="101" y="32"/>
                    <a:pt x="84" y="16"/>
                  </a:cubicBezTo>
                  <a:cubicBezTo>
                    <a:pt x="78" y="11"/>
                    <a:pt x="72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5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5" y="1526"/>
                    <a:pt x="229" y="1531"/>
                  </a:cubicBezTo>
                  <a:cubicBezTo>
                    <a:pt x="245" y="1547"/>
                    <a:pt x="263" y="1563"/>
                    <a:pt x="278" y="1580"/>
                  </a:cubicBezTo>
                  <a:cubicBezTo>
                    <a:pt x="280" y="1582"/>
                    <a:pt x="282" y="1584"/>
                    <a:pt x="284" y="1586"/>
                  </a:cubicBezTo>
                  <a:cubicBezTo>
                    <a:pt x="286" y="1589"/>
                    <a:pt x="288" y="1591"/>
                    <a:pt x="290" y="1594"/>
                  </a:cubicBezTo>
                  <a:cubicBezTo>
                    <a:pt x="296" y="1603"/>
                    <a:pt x="302" y="1613"/>
                    <a:pt x="306" y="1624"/>
                  </a:cubicBezTo>
                  <a:cubicBezTo>
                    <a:pt x="309" y="1635"/>
                    <a:pt x="311" y="1647"/>
                    <a:pt x="310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9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6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4" y="1793"/>
                  </a:cubicBezTo>
                  <a:cubicBezTo>
                    <a:pt x="118" y="1774"/>
                    <a:pt x="101" y="1758"/>
                    <a:pt x="84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5" y="1662"/>
                    <a:pt x="14" y="1658"/>
                  </a:cubicBezTo>
                  <a:cubicBezTo>
                    <a:pt x="13" y="1637"/>
                    <a:pt x="21" y="1616"/>
                    <a:pt x="34" y="1599"/>
                  </a:cubicBezTo>
                  <a:cubicBezTo>
                    <a:pt x="47" y="1581"/>
                    <a:pt x="63" y="1565"/>
                    <a:pt x="80" y="1549"/>
                  </a:cubicBezTo>
                  <a:cubicBezTo>
                    <a:pt x="97" y="1534"/>
                    <a:pt x="115" y="1518"/>
                    <a:pt x="130" y="1499"/>
                  </a:cubicBezTo>
                  <a:cubicBezTo>
                    <a:pt x="138" y="1490"/>
                    <a:pt x="146" y="1480"/>
                    <a:pt x="151" y="1469"/>
                  </a:cubicBezTo>
                  <a:cubicBezTo>
                    <a:pt x="157" y="1458"/>
                    <a:pt x="162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9" y="1475"/>
                    <a:pt x="186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6" y="1098"/>
                    <a:pt x="242" y="1113"/>
                  </a:cubicBezTo>
                  <a:cubicBezTo>
                    <a:pt x="259" y="1129"/>
                    <a:pt x="276" y="1146"/>
                    <a:pt x="290" y="1164"/>
                  </a:cubicBezTo>
                  <a:cubicBezTo>
                    <a:pt x="296" y="1174"/>
                    <a:pt x="302" y="1184"/>
                    <a:pt x="306" y="1195"/>
                  </a:cubicBezTo>
                  <a:cubicBezTo>
                    <a:pt x="309" y="1206"/>
                    <a:pt x="311" y="1218"/>
                    <a:pt x="310" y="1229"/>
                  </a:cubicBezTo>
                  <a:cubicBezTo>
                    <a:pt x="309" y="1234"/>
                    <a:pt x="308" y="1239"/>
                    <a:pt x="307" y="1244"/>
                  </a:cubicBezTo>
                  <a:cubicBezTo>
                    <a:pt x="302" y="1253"/>
                    <a:pt x="295" y="1261"/>
                    <a:pt x="289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6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4" y="1361"/>
                  </a:cubicBezTo>
                  <a:cubicBezTo>
                    <a:pt x="118" y="1343"/>
                    <a:pt x="101" y="1327"/>
                    <a:pt x="84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5" y="1232"/>
                    <a:pt x="14" y="1228"/>
                  </a:cubicBezTo>
                  <a:cubicBezTo>
                    <a:pt x="13" y="1207"/>
                    <a:pt x="21" y="1187"/>
                    <a:pt x="34" y="1169"/>
                  </a:cubicBezTo>
                  <a:cubicBezTo>
                    <a:pt x="47" y="1152"/>
                    <a:pt x="63" y="1136"/>
                    <a:pt x="80" y="1120"/>
                  </a:cubicBezTo>
                  <a:cubicBezTo>
                    <a:pt x="97" y="1104"/>
                    <a:pt x="115" y="1089"/>
                    <a:pt x="130" y="1070"/>
                  </a:cubicBezTo>
                  <a:cubicBezTo>
                    <a:pt x="138" y="1061"/>
                    <a:pt x="146" y="1051"/>
                    <a:pt x="151" y="1039"/>
                  </a:cubicBezTo>
                  <a:cubicBezTo>
                    <a:pt x="157" y="1028"/>
                    <a:pt x="162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9" y="1046"/>
                    <a:pt x="186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3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3" y="702"/>
                    <a:pt x="278" y="719"/>
                  </a:cubicBezTo>
                  <a:cubicBezTo>
                    <a:pt x="283" y="724"/>
                    <a:pt x="288" y="730"/>
                    <a:pt x="292" y="735"/>
                  </a:cubicBezTo>
                  <a:cubicBezTo>
                    <a:pt x="298" y="744"/>
                    <a:pt x="302" y="753"/>
                    <a:pt x="306" y="762"/>
                  </a:cubicBezTo>
                  <a:cubicBezTo>
                    <a:pt x="309" y="773"/>
                    <a:pt x="311" y="785"/>
                    <a:pt x="310" y="796"/>
                  </a:cubicBezTo>
                  <a:cubicBezTo>
                    <a:pt x="309" y="805"/>
                    <a:pt x="307" y="813"/>
                    <a:pt x="303" y="821"/>
                  </a:cubicBezTo>
                  <a:cubicBezTo>
                    <a:pt x="299" y="827"/>
                    <a:pt x="294" y="834"/>
                    <a:pt x="289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6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4" y="932"/>
                  </a:cubicBezTo>
                  <a:cubicBezTo>
                    <a:pt x="118" y="913"/>
                    <a:pt x="101" y="897"/>
                    <a:pt x="84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5" y="801"/>
                    <a:pt x="14" y="795"/>
                  </a:cubicBezTo>
                  <a:cubicBezTo>
                    <a:pt x="13" y="774"/>
                    <a:pt x="21" y="754"/>
                    <a:pt x="34" y="737"/>
                  </a:cubicBezTo>
                  <a:cubicBezTo>
                    <a:pt x="47" y="719"/>
                    <a:pt x="63" y="703"/>
                    <a:pt x="80" y="687"/>
                  </a:cubicBezTo>
                  <a:cubicBezTo>
                    <a:pt x="97" y="671"/>
                    <a:pt x="115" y="656"/>
                    <a:pt x="130" y="637"/>
                  </a:cubicBezTo>
                  <a:cubicBezTo>
                    <a:pt x="138" y="628"/>
                    <a:pt x="146" y="618"/>
                    <a:pt x="151" y="607"/>
                  </a:cubicBezTo>
                  <a:cubicBezTo>
                    <a:pt x="157" y="595"/>
                    <a:pt x="162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9" y="613"/>
                    <a:pt x="186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9" y="180"/>
                    <a:pt x="186" y="190"/>
                    <a:pt x="193" y="198"/>
                  </a:cubicBezTo>
                  <a:cubicBezTo>
                    <a:pt x="196" y="202"/>
                    <a:pt x="199" y="206"/>
                    <a:pt x="203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3" y="269"/>
                    <a:pt x="278" y="286"/>
                  </a:cubicBezTo>
                  <a:cubicBezTo>
                    <a:pt x="283" y="291"/>
                    <a:pt x="288" y="297"/>
                    <a:pt x="292" y="302"/>
                  </a:cubicBezTo>
                  <a:cubicBezTo>
                    <a:pt x="298" y="311"/>
                    <a:pt x="302" y="320"/>
                    <a:pt x="306" y="329"/>
                  </a:cubicBezTo>
                  <a:cubicBezTo>
                    <a:pt x="309" y="340"/>
                    <a:pt x="311" y="352"/>
                    <a:pt x="310" y="363"/>
                  </a:cubicBezTo>
                  <a:cubicBezTo>
                    <a:pt x="309" y="372"/>
                    <a:pt x="307" y="380"/>
                    <a:pt x="303" y="388"/>
                  </a:cubicBezTo>
                  <a:cubicBezTo>
                    <a:pt x="299" y="395"/>
                    <a:pt x="294" y="401"/>
                    <a:pt x="289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6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4" y="499"/>
                  </a:cubicBezTo>
                  <a:cubicBezTo>
                    <a:pt x="118" y="481"/>
                    <a:pt x="101" y="465"/>
                    <a:pt x="84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5" y="368"/>
                    <a:pt x="14" y="363"/>
                  </a:cubicBezTo>
                  <a:cubicBezTo>
                    <a:pt x="13" y="342"/>
                    <a:pt x="21" y="322"/>
                    <a:pt x="34" y="304"/>
                  </a:cubicBezTo>
                  <a:cubicBezTo>
                    <a:pt x="47" y="286"/>
                    <a:pt x="63" y="270"/>
                    <a:pt x="80" y="254"/>
                  </a:cubicBezTo>
                  <a:cubicBezTo>
                    <a:pt x="97" y="239"/>
                    <a:pt x="115" y="223"/>
                    <a:pt x="130" y="204"/>
                  </a:cubicBezTo>
                  <a:cubicBezTo>
                    <a:pt x="138" y="195"/>
                    <a:pt x="146" y="185"/>
                    <a:pt x="151" y="174"/>
                  </a:cubicBezTo>
                  <a:cubicBezTo>
                    <a:pt x="157" y="163"/>
                    <a:pt x="162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9"/>
            <p:cNvSpPr>
              <a:spLocks/>
            </p:cNvSpPr>
            <p:nvPr/>
          </p:nvSpPr>
          <p:spPr bwMode="hidden">
            <a:xfrm>
              <a:off x="9645650" y="-1587"/>
              <a:ext cx="514350" cy="6862762"/>
            </a:xfrm>
            <a:custGeom>
              <a:avLst/>
              <a:gdLst>
                <a:gd name="T0" fmla="*/ 151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2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4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1 w 162"/>
                <a:gd name="T31" fmla="*/ 1225 h 2159"/>
                <a:gd name="T32" fmla="*/ 15 w 162"/>
                <a:gd name="T33" fmla="*/ 1261 h 2159"/>
                <a:gd name="T34" fmla="*/ 76 w 162"/>
                <a:gd name="T35" fmla="*/ 1319 h 2159"/>
                <a:gd name="T36" fmla="*/ 151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7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8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4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6 w 162"/>
                <a:gd name="T79" fmla="*/ 1238 h 2159"/>
                <a:gd name="T80" fmla="*/ 80 w 162"/>
                <a:gd name="T81" fmla="*/ 1120 h 2159"/>
                <a:gd name="T82" fmla="*/ 162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4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50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0" y="351"/>
                    <a:pt x="0" y="357"/>
                    <a:pt x="1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0" y="784"/>
                    <a:pt x="0" y="789"/>
                    <a:pt x="1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6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0" y="1213"/>
                    <a:pt x="0" y="1219"/>
                    <a:pt x="1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0" y="1644"/>
                    <a:pt x="0" y="1650"/>
                    <a:pt x="1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0" y="2075"/>
                    <a:pt x="0" y="2081"/>
                    <a:pt x="1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4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2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1" y="1852"/>
                    <a:pt x="162" y="1846"/>
                  </a:cubicBezTo>
                  <a:cubicBezTo>
                    <a:pt x="162" y="1845"/>
                    <a:pt x="161" y="1844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4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2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1" y="1420"/>
                    <a:pt x="162" y="1415"/>
                  </a:cubicBezTo>
                  <a:cubicBezTo>
                    <a:pt x="162" y="1413"/>
                    <a:pt x="161" y="1412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4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2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1" y="991"/>
                    <a:pt x="162" y="985"/>
                  </a:cubicBezTo>
                  <a:cubicBezTo>
                    <a:pt x="162" y="984"/>
                    <a:pt x="161" y="983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4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2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1" y="558"/>
                    <a:pt x="162" y="553"/>
                  </a:cubicBezTo>
                  <a:cubicBezTo>
                    <a:pt x="162" y="551"/>
                    <a:pt x="161" y="550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4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2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1" y="125"/>
                    <a:pt x="162" y="120"/>
                  </a:cubicBezTo>
                  <a:cubicBezTo>
                    <a:pt x="162" y="119"/>
                    <a:pt x="161" y="117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20"/>
            <p:cNvSpPr>
              <a:spLocks noEditPoints="1"/>
            </p:cNvSpPr>
            <p:nvPr/>
          </p:nvSpPr>
          <p:spPr bwMode="hidden">
            <a:xfrm>
              <a:off x="8639175" y="-1587"/>
              <a:ext cx="1003300" cy="6862762"/>
            </a:xfrm>
            <a:custGeom>
              <a:avLst/>
              <a:gdLst>
                <a:gd name="T0" fmla="*/ 129 w 316"/>
                <a:gd name="T1" fmla="*/ 183 h 2159"/>
                <a:gd name="T2" fmla="*/ 19 w 316"/>
                <a:gd name="T3" fmla="*/ 305 h 2159"/>
                <a:gd name="T4" fmla="*/ 0 w 316"/>
                <a:gd name="T5" fmla="*/ 367 h 2159"/>
                <a:gd name="T6" fmla="*/ 24 w 316"/>
                <a:gd name="T7" fmla="*/ 408 h 2159"/>
                <a:gd name="T8" fmla="*/ 149 w 316"/>
                <a:gd name="T9" fmla="*/ 564 h 2159"/>
                <a:gd name="T10" fmla="*/ 23 w 316"/>
                <a:gd name="T11" fmla="*/ 730 h 2159"/>
                <a:gd name="T12" fmla="*/ 0 w 316"/>
                <a:gd name="T13" fmla="*/ 796 h 2159"/>
                <a:gd name="T14" fmla="*/ 14 w 316"/>
                <a:gd name="T15" fmla="*/ 828 h 2159"/>
                <a:gd name="T16" fmla="*/ 149 w 316"/>
                <a:gd name="T17" fmla="*/ 993 h 2159"/>
                <a:gd name="T18" fmla="*/ 13 w 316"/>
                <a:gd name="T19" fmla="*/ 1175 h 2159"/>
                <a:gd name="T20" fmla="*/ 4 w 316"/>
                <a:gd name="T21" fmla="*/ 1242 h 2159"/>
                <a:gd name="T22" fmla="*/ 74 w 316"/>
                <a:gd name="T23" fmla="*/ 1319 h 2159"/>
                <a:gd name="T24" fmla="*/ 129 w 316"/>
                <a:gd name="T25" fmla="*/ 1477 h 2159"/>
                <a:gd name="T26" fmla="*/ 0 w 316"/>
                <a:gd name="T27" fmla="*/ 1639 h 2159"/>
                <a:gd name="T28" fmla="*/ 9 w 316"/>
                <a:gd name="T29" fmla="*/ 1681 h 2159"/>
                <a:gd name="T30" fmla="*/ 123 w 316"/>
                <a:gd name="T31" fmla="*/ 1800 h 2159"/>
                <a:gd name="T32" fmla="*/ 93 w 316"/>
                <a:gd name="T33" fmla="*/ 1951 h 2159"/>
                <a:gd name="T34" fmla="*/ 0 w 316"/>
                <a:gd name="T35" fmla="*/ 2069 h 2159"/>
                <a:gd name="T36" fmla="*/ 7 w 316"/>
                <a:gd name="T37" fmla="*/ 2109 h 2159"/>
                <a:gd name="T38" fmla="*/ 66 w 316"/>
                <a:gd name="T39" fmla="*/ 2159 h 2159"/>
                <a:gd name="T40" fmla="*/ 78 w 316"/>
                <a:gd name="T41" fmla="*/ 1981 h 2159"/>
                <a:gd name="T42" fmla="*/ 165 w 316"/>
                <a:gd name="T43" fmla="*/ 1896 h 2159"/>
                <a:gd name="T44" fmla="*/ 281 w 316"/>
                <a:gd name="T45" fmla="*/ 2025 h 2159"/>
                <a:gd name="T46" fmla="*/ 253 w 316"/>
                <a:gd name="T47" fmla="*/ 2159 h 2159"/>
                <a:gd name="T48" fmla="*/ 301 w 316"/>
                <a:gd name="T49" fmla="*/ 2120 h 2159"/>
                <a:gd name="T50" fmla="*/ 296 w 316"/>
                <a:gd name="T51" fmla="*/ 2029 h 2159"/>
                <a:gd name="T52" fmla="*/ 173 w 316"/>
                <a:gd name="T53" fmla="*/ 1833 h 2159"/>
                <a:gd name="T54" fmla="*/ 315 w 316"/>
                <a:gd name="T55" fmla="*/ 1657 h 2159"/>
                <a:gd name="T56" fmla="*/ 193 w 316"/>
                <a:gd name="T57" fmla="*/ 1486 h 2159"/>
                <a:gd name="T58" fmla="*/ 288 w 316"/>
                <a:gd name="T59" fmla="*/ 1276 h 2159"/>
                <a:gd name="T60" fmla="*/ 315 w 316"/>
                <a:gd name="T61" fmla="*/ 1226 h 2159"/>
                <a:gd name="T62" fmla="*/ 241 w 316"/>
                <a:gd name="T63" fmla="*/ 1105 h 2159"/>
                <a:gd name="T64" fmla="*/ 238 w 316"/>
                <a:gd name="T65" fmla="*/ 896 h 2159"/>
                <a:gd name="T66" fmla="*/ 302 w 316"/>
                <a:gd name="T67" fmla="*/ 748 h 2159"/>
                <a:gd name="T68" fmla="*/ 173 w 316"/>
                <a:gd name="T69" fmla="*/ 540 h 2159"/>
                <a:gd name="T70" fmla="*/ 315 w 316"/>
                <a:gd name="T71" fmla="*/ 364 h 2159"/>
                <a:gd name="T72" fmla="*/ 193 w 316"/>
                <a:gd name="T73" fmla="*/ 191 h 2159"/>
                <a:gd name="T74" fmla="*/ 270 w 316"/>
                <a:gd name="T75" fmla="*/ 0 h 2159"/>
                <a:gd name="T76" fmla="*/ 158 w 316"/>
                <a:gd name="T77" fmla="*/ 110 h 2159"/>
                <a:gd name="T78" fmla="*/ 64 w 316"/>
                <a:gd name="T79" fmla="*/ 0 h 2159"/>
                <a:gd name="T80" fmla="*/ 207 w 316"/>
                <a:gd name="T81" fmla="*/ 1517 h 2159"/>
                <a:gd name="T82" fmla="*/ 297 w 316"/>
                <a:gd name="T83" fmla="*/ 1624 h 2159"/>
                <a:gd name="T84" fmla="*/ 181 w 316"/>
                <a:gd name="T85" fmla="*/ 1799 h 2159"/>
                <a:gd name="T86" fmla="*/ 132 w 316"/>
                <a:gd name="T87" fmla="*/ 1793 h 2159"/>
                <a:gd name="T88" fmla="*/ 32 w 316"/>
                <a:gd name="T89" fmla="*/ 1599 h 2159"/>
                <a:gd name="T90" fmla="*/ 158 w 316"/>
                <a:gd name="T91" fmla="*/ 1449 h 2159"/>
                <a:gd name="T92" fmla="*/ 281 w 316"/>
                <a:gd name="T93" fmla="*/ 1164 h 2159"/>
                <a:gd name="T94" fmla="*/ 230 w 316"/>
                <a:gd name="T95" fmla="*/ 1318 h 2159"/>
                <a:gd name="T96" fmla="*/ 153 w 316"/>
                <a:gd name="T97" fmla="*/ 1392 h 2159"/>
                <a:gd name="T98" fmla="*/ 13 w 316"/>
                <a:gd name="T99" fmla="*/ 1228 h 2159"/>
                <a:gd name="T100" fmla="*/ 158 w 316"/>
                <a:gd name="T101" fmla="*/ 1018 h 2159"/>
                <a:gd name="T102" fmla="*/ 194 w 316"/>
                <a:gd name="T103" fmla="*/ 642 h 2159"/>
                <a:gd name="T104" fmla="*/ 301 w 316"/>
                <a:gd name="T105" fmla="*/ 796 h 2159"/>
                <a:gd name="T106" fmla="*/ 162 w 316"/>
                <a:gd name="T107" fmla="*/ 967 h 2159"/>
                <a:gd name="T108" fmla="*/ 82 w 316"/>
                <a:gd name="T109" fmla="*/ 882 h 2159"/>
                <a:gd name="T110" fmla="*/ 78 w 316"/>
                <a:gd name="T111" fmla="*/ 687 h 2159"/>
                <a:gd name="T112" fmla="*/ 165 w 316"/>
                <a:gd name="T113" fmla="*/ 602 h 2159"/>
                <a:gd name="T114" fmla="*/ 185 w 316"/>
                <a:gd name="T115" fmla="*/ 198 h 2159"/>
                <a:gd name="T116" fmla="*/ 297 w 316"/>
                <a:gd name="T117" fmla="*/ 329 h 2159"/>
                <a:gd name="T118" fmla="*/ 181 w 316"/>
                <a:gd name="T119" fmla="*/ 505 h 2159"/>
                <a:gd name="T120" fmla="*/ 132 w 316"/>
                <a:gd name="T121" fmla="*/ 499 h 2159"/>
                <a:gd name="T122" fmla="*/ 32 w 316"/>
                <a:gd name="T123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6" h="2159">
                  <a:moveTo>
                    <a:pt x="123" y="74"/>
                  </a:moveTo>
                  <a:cubicBezTo>
                    <a:pt x="130" y="83"/>
                    <a:pt x="137" y="92"/>
                    <a:pt x="142" y="103"/>
                  </a:cubicBezTo>
                  <a:cubicBezTo>
                    <a:pt x="146" y="111"/>
                    <a:pt x="149" y="121"/>
                    <a:pt x="149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6" y="149"/>
                    <a:pt x="139" y="167"/>
                    <a:pt x="129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0" y="196"/>
                    <a:pt x="120" y="197"/>
                    <a:pt x="120" y="197"/>
                  </a:cubicBezTo>
                  <a:cubicBezTo>
                    <a:pt x="105" y="215"/>
                    <a:pt x="87" y="230"/>
                    <a:pt x="71" y="246"/>
                  </a:cubicBezTo>
                  <a:cubicBezTo>
                    <a:pt x="54" y="262"/>
                    <a:pt x="37" y="279"/>
                    <a:pt x="23" y="298"/>
                  </a:cubicBezTo>
                  <a:cubicBezTo>
                    <a:pt x="22" y="300"/>
                    <a:pt x="20" y="302"/>
                    <a:pt x="19" y="305"/>
                  </a:cubicBezTo>
                  <a:cubicBezTo>
                    <a:pt x="17" y="307"/>
                    <a:pt x="15" y="310"/>
                    <a:pt x="13" y="313"/>
                  </a:cubicBezTo>
                  <a:cubicBezTo>
                    <a:pt x="7" y="322"/>
                    <a:pt x="2" y="333"/>
                    <a:pt x="0" y="345"/>
                  </a:cubicBezTo>
                  <a:cubicBezTo>
                    <a:pt x="0" y="345"/>
                    <a:pt x="0" y="346"/>
                    <a:pt x="0" y="347"/>
                  </a:cubicBezTo>
                  <a:cubicBezTo>
                    <a:pt x="1" y="352"/>
                    <a:pt x="1" y="357"/>
                    <a:pt x="0" y="364"/>
                  </a:cubicBezTo>
                  <a:cubicBezTo>
                    <a:pt x="0" y="365"/>
                    <a:pt x="0" y="366"/>
                    <a:pt x="0" y="367"/>
                  </a:cubicBezTo>
                  <a:cubicBezTo>
                    <a:pt x="1" y="372"/>
                    <a:pt x="2" y="376"/>
                    <a:pt x="4" y="379"/>
                  </a:cubicBezTo>
                  <a:cubicBezTo>
                    <a:pt x="6" y="383"/>
                    <a:pt x="8" y="387"/>
                    <a:pt x="10" y="390"/>
                  </a:cubicBezTo>
                  <a:cubicBezTo>
                    <a:pt x="11" y="392"/>
                    <a:pt x="12" y="394"/>
                    <a:pt x="13" y="396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17" y="400"/>
                    <a:pt x="21" y="404"/>
                    <a:pt x="24" y="408"/>
                  </a:cubicBezTo>
                  <a:cubicBezTo>
                    <a:pt x="40" y="426"/>
                    <a:pt x="57" y="441"/>
                    <a:pt x="74" y="457"/>
                  </a:cubicBezTo>
                  <a:cubicBezTo>
                    <a:pt x="91" y="473"/>
                    <a:pt x="108" y="489"/>
                    <a:pt x="123" y="507"/>
                  </a:cubicBezTo>
                  <a:cubicBezTo>
                    <a:pt x="130" y="516"/>
                    <a:pt x="137" y="525"/>
                    <a:pt x="142" y="535"/>
                  </a:cubicBezTo>
                  <a:cubicBezTo>
                    <a:pt x="146" y="544"/>
                    <a:pt x="149" y="554"/>
                    <a:pt x="149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6" y="582"/>
                    <a:pt x="139" y="600"/>
                    <a:pt x="129" y="616"/>
                  </a:cubicBezTo>
                  <a:cubicBezTo>
                    <a:pt x="127" y="620"/>
                    <a:pt x="124" y="624"/>
                    <a:pt x="121" y="629"/>
                  </a:cubicBezTo>
                  <a:cubicBezTo>
                    <a:pt x="120" y="629"/>
                    <a:pt x="120" y="629"/>
                    <a:pt x="120" y="630"/>
                  </a:cubicBezTo>
                  <a:cubicBezTo>
                    <a:pt x="105" y="648"/>
                    <a:pt x="87" y="663"/>
                    <a:pt x="71" y="679"/>
                  </a:cubicBezTo>
                  <a:cubicBezTo>
                    <a:pt x="54" y="695"/>
                    <a:pt x="37" y="711"/>
                    <a:pt x="23" y="730"/>
                  </a:cubicBezTo>
                  <a:cubicBezTo>
                    <a:pt x="22" y="733"/>
                    <a:pt x="20" y="735"/>
                    <a:pt x="19" y="737"/>
                  </a:cubicBezTo>
                  <a:cubicBezTo>
                    <a:pt x="17" y="740"/>
                    <a:pt x="15" y="743"/>
                    <a:pt x="13" y="745"/>
                  </a:cubicBezTo>
                  <a:cubicBezTo>
                    <a:pt x="7" y="755"/>
                    <a:pt x="2" y="766"/>
                    <a:pt x="0" y="778"/>
                  </a:cubicBezTo>
                  <a:cubicBezTo>
                    <a:pt x="0" y="778"/>
                    <a:pt x="0" y="779"/>
                    <a:pt x="0" y="779"/>
                  </a:cubicBezTo>
                  <a:cubicBezTo>
                    <a:pt x="1" y="785"/>
                    <a:pt x="1" y="790"/>
                    <a:pt x="0" y="796"/>
                  </a:cubicBezTo>
                  <a:cubicBezTo>
                    <a:pt x="0" y="798"/>
                    <a:pt x="0" y="799"/>
                    <a:pt x="0" y="800"/>
                  </a:cubicBezTo>
                  <a:cubicBezTo>
                    <a:pt x="1" y="804"/>
                    <a:pt x="2" y="808"/>
                    <a:pt x="4" y="812"/>
                  </a:cubicBezTo>
                  <a:cubicBezTo>
                    <a:pt x="6" y="816"/>
                    <a:pt x="8" y="819"/>
                    <a:pt x="10" y="823"/>
                  </a:cubicBezTo>
                  <a:cubicBezTo>
                    <a:pt x="11" y="825"/>
                    <a:pt x="12" y="827"/>
                    <a:pt x="13" y="828"/>
                  </a:cubicBezTo>
                  <a:cubicBezTo>
                    <a:pt x="14" y="828"/>
                    <a:pt x="14" y="828"/>
                    <a:pt x="14" y="828"/>
                  </a:cubicBezTo>
                  <a:cubicBezTo>
                    <a:pt x="17" y="833"/>
                    <a:pt x="21" y="837"/>
                    <a:pt x="24" y="841"/>
                  </a:cubicBezTo>
                  <a:cubicBezTo>
                    <a:pt x="40" y="858"/>
                    <a:pt x="57" y="874"/>
                    <a:pt x="74" y="890"/>
                  </a:cubicBezTo>
                  <a:cubicBezTo>
                    <a:pt x="91" y="906"/>
                    <a:pt x="108" y="922"/>
                    <a:pt x="123" y="939"/>
                  </a:cubicBezTo>
                  <a:cubicBezTo>
                    <a:pt x="130" y="948"/>
                    <a:pt x="137" y="958"/>
                    <a:pt x="142" y="968"/>
                  </a:cubicBezTo>
                  <a:cubicBezTo>
                    <a:pt x="146" y="976"/>
                    <a:pt x="148" y="984"/>
                    <a:pt x="149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6" y="1012"/>
                    <a:pt x="139" y="1029"/>
                    <a:pt x="129" y="1045"/>
                  </a:cubicBezTo>
                  <a:cubicBezTo>
                    <a:pt x="117" y="1065"/>
                    <a:pt x="101" y="1082"/>
                    <a:pt x="84" y="1098"/>
                  </a:cubicBezTo>
                  <a:cubicBezTo>
                    <a:pt x="68" y="1114"/>
                    <a:pt x="51" y="1130"/>
                    <a:pt x="35" y="1147"/>
                  </a:cubicBezTo>
                  <a:cubicBezTo>
                    <a:pt x="27" y="1156"/>
                    <a:pt x="20" y="1165"/>
                    <a:pt x="13" y="1175"/>
                  </a:cubicBezTo>
                  <a:cubicBezTo>
                    <a:pt x="7" y="1185"/>
                    <a:pt x="2" y="1195"/>
                    <a:pt x="0" y="1207"/>
                  </a:cubicBezTo>
                  <a:cubicBezTo>
                    <a:pt x="0" y="1208"/>
                    <a:pt x="0" y="1208"/>
                    <a:pt x="0" y="1209"/>
                  </a:cubicBezTo>
                  <a:cubicBezTo>
                    <a:pt x="1" y="1214"/>
                    <a:pt x="1" y="1220"/>
                    <a:pt x="0" y="1226"/>
                  </a:cubicBezTo>
                  <a:cubicBezTo>
                    <a:pt x="0" y="1227"/>
                    <a:pt x="0" y="1228"/>
                    <a:pt x="0" y="1230"/>
                  </a:cubicBezTo>
                  <a:cubicBezTo>
                    <a:pt x="1" y="1234"/>
                    <a:pt x="2" y="1238"/>
                    <a:pt x="4" y="1242"/>
                  </a:cubicBezTo>
                  <a:cubicBezTo>
                    <a:pt x="5" y="1243"/>
                    <a:pt x="6" y="1244"/>
                    <a:pt x="6" y="1245"/>
                  </a:cubicBezTo>
                  <a:cubicBezTo>
                    <a:pt x="8" y="1251"/>
                    <a:pt x="10" y="1256"/>
                    <a:pt x="13" y="1261"/>
                  </a:cubicBezTo>
                  <a:cubicBezTo>
                    <a:pt x="17" y="1261"/>
                    <a:pt x="17" y="1261"/>
                    <a:pt x="17" y="1261"/>
                  </a:cubicBezTo>
                  <a:cubicBezTo>
                    <a:pt x="19" y="1264"/>
                    <a:pt x="22" y="1267"/>
                    <a:pt x="24" y="1270"/>
                  </a:cubicBezTo>
                  <a:cubicBezTo>
                    <a:pt x="40" y="1288"/>
                    <a:pt x="57" y="1303"/>
                    <a:pt x="74" y="1319"/>
                  </a:cubicBezTo>
                  <a:cubicBezTo>
                    <a:pt x="91" y="1335"/>
                    <a:pt x="108" y="1351"/>
                    <a:pt x="123" y="1369"/>
                  </a:cubicBezTo>
                  <a:cubicBezTo>
                    <a:pt x="130" y="1378"/>
                    <a:pt x="137" y="1387"/>
                    <a:pt x="142" y="1398"/>
                  </a:cubicBezTo>
                  <a:cubicBezTo>
                    <a:pt x="146" y="1406"/>
                    <a:pt x="149" y="1415"/>
                    <a:pt x="149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6" y="1443"/>
                    <a:pt x="139" y="1461"/>
                    <a:pt x="129" y="1477"/>
                  </a:cubicBezTo>
                  <a:cubicBezTo>
                    <a:pt x="124" y="1485"/>
                    <a:pt x="118" y="1493"/>
                    <a:pt x="111" y="1501"/>
                  </a:cubicBezTo>
                  <a:cubicBezTo>
                    <a:pt x="99" y="1515"/>
                    <a:pt x="84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1" y="1595"/>
                    <a:pt x="17" y="1600"/>
                    <a:pt x="13" y="1606"/>
                  </a:cubicBezTo>
                  <a:cubicBezTo>
                    <a:pt x="7" y="1616"/>
                    <a:pt x="2" y="1627"/>
                    <a:pt x="0" y="1639"/>
                  </a:cubicBezTo>
                  <a:cubicBezTo>
                    <a:pt x="0" y="1639"/>
                    <a:pt x="0" y="1640"/>
                    <a:pt x="0" y="1640"/>
                  </a:cubicBezTo>
                  <a:cubicBezTo>
                    <a:pt x="1" y="1646"/>
                    <a:pt x="1" y="1651"/>
                    <a:pt x="0" y="1657"/>
                  </a:cubicBezTo>
                  <a:cubicBezTo>
                    <a:pt x="0" y="1659"/>
                    <a:pt x="0" y="1660"/>
                    <a:pt x="0" y="1661"/>
                  </a:cubicBezTo>
                  <a:cubicBezTo>
                    <a:pt x="1" y="1665"/>
                    <a:pt x="2" y="1669"/>
                    <a:pt x="4" y="1673"/>
                  </a:cubicBezTo>
                  <a:cubicBezTo>
                    <a:pt x="6" y="1676"/>
                    <a:pt x="7" y="1679"/>
                    <a:pt x="9" y="1681"/>
                  </a:cubicBezTo>
                  <a:cubicBezTo>
                    <a:pt x="10" y="1685"/>
                    <a:pt x="12" y="1688"/>
                    <a:pt x="13" y="1691"/>
                  </a:cubicBezTo>
                  <a:cubicBezTo>
                    <a:pt x="15" y="1691"/>
                    <a:pt x="15" y="1691"/>
                    <a:pt x="15" y="1691"/>
                  </a:cubicBezTo>
                  <a:cubicBezTo>
                    <a:pt x="18" y="1694"/>
                    <a:pt x="21" y="1698"/>
                    <a:pt x="24" y="1702"/>
                  </a:cubicBezTo>
                  <a:cubicBezTo>
                    <a:pt x="40" y="1719"/>
                    <a:pt x="57" y="1735"/>
                    <a:pt x="74" y="1751"/>
                  </a:cubicBezTo>
                  <a:cubicBezTo>
                    <a:pt x="91" y="1767"/>
                    <a:pt x="108" y="1783"/>
                    <a:pt x="123" y="1800"/>
                  </a:cubicBezTo>
                  <a:cubicBezTo>
                    <a:pt x="130" y="1809"/>
                    <a:pt x="137" y="1819"/>
                    <a:pt x="142" y="1829"/>
                  </a:cubicBezTo>
                  <a:cubicBezTo>
                    <a:pt x="146" y="1837"/>
                    <a:pt x="149" y="1846"/>
                    <a:pt x="149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6" y="1874"/>
                    <a:pt x="139" y="1891"/>
                    <a:pt x="129" y="1907"/>
                  </a:cubicBezTo>
                  <a:cubicBezTo>
                    <a:pt x="119" y="1923"/>
                    <a:pt x="107" y="1938"/>
                    <a:pt x="93" y="1951"/>
                  </a:cubicBezTo>
                  <a:cubicBezTo>
                    <a:pt x="86" y="1959"/>
                    <a:pt x="78" y="1966"/>
                    <a:pt x="71" y="1973"/>
                  </a:cubicBezTo>
                  <a:cubicBezTo>
                    <a:pt x="59" y="1984"/>
                    <a:pt x="48" y="1995"/>
                    <a:pt x="37" y="2007"/>
                  </a:cubicBezTo>
                  <a:cubicBezTo>
                    <a:pt x="36" y="2008"/>
                    <a:pt x="36" y="2008"/>
                    <a:pt x="35" y="2009"/>
                  </a:cubicBezTo>
                  <a:cubicBezTo>
                    <a:pt x="27" y="2018"/>
                    <a:pt x="20" y="2027"/>
                    <a:pt x="13" y="2037"/>
                  </a:cubicBezTo>
                  <a:cubicBezTo>
                    <a:pt x="7" y="2047"/>
                    <a:pt x="2" y="2057"/>
                    <a:pt x="0" y="2069"/>
                  </a:cubicBezTo>
                  <a:cubicBezTo>
                    <a:pt x="0" y="2070"/>
                    <a:pt x="0" y="2070"/>
                    <a:pt x="0" y="2071"/>
                  </a:cubicBezTo>
                  <a:cubicBezTo>
                    <a:pt x="1" y="2076"/>
                    <a:pt x="1" y="2082"/>
                    <a:pt x="0" y="2088"/>
                  </a:cubicBezTo>
                  <a:cubicBezTo>
                    <a:pt x="0" y="2089"/>
                    <a:pt x="0" y="2090"/>
                    <a:pt x="0" y="2092"/>
                  </a:cubicBezTo>
                  <a:cubicBezTo>
                    <a:pt x="1" y="2096"/>
                    <a:pt x="2" y="2100"/>
                    <a:pt x="4" y="2104"/>
                  </a:cubicBezTo>
                  <a:cubicBezTo>
                    <a:pt x="5" y="2106"/>
                    <a:pt x="6" y="2107"/>
                    <a:pt x="7" y="2109"/>
                  </a:cubicBezTo>
                  <a:cubicBezTo>
                    <a:pt x="9" y="2114"/>
                    <a:pt x="11" y="2118"/>
                    <a:pt x="13" y="2122"/>
                  </a:cubicBezTo>
                  <a:cubicBezTo>
                    <a:pt x="16" y="2122"/>
                    <a:pt x="16" y="2122"/>
                    <a:pt x="16" y="2122"/>
                  </a:cubicBezTo>
                  <a:cubicBezTo>
                    <a:pt x="19" y="2126"/>
                    <a:pt x="22" y="2129"/>
                    <a:pt x="24" y="2132"/>
                  </a:cubicBezTo>
                  <a:cubicBezTo>
                    <a:pt x="33" y="2142"/>
                    <a:pt x="41" y="2150"/>
                    <a:pt x="50" y="2159"/>
                  </a:cubicBezTo>
                  <a:cubicBezTo>
                    <a:pt x="66" y="2159"/>
                    <a:pt x="66" y="2159"/>
                    <a:pt x="66" y="2159"/>
                  </a:cubicBezTo>
                  <a:cubicBezTo>
                    <a:pt x="54" y="2148"/>
                    <a:pt x="43" y="2137"/>
                    <a:pt x="32" y="2125"/>
                  </a:cubicBezTo>
                  <a:cubicBezTo>
                    <a:pt x="25" y="2117"/>
                    <a:pt x="19" y="2109"/>
                    <a:pt x="14" y="2101"/>
                  </a:cubicBezTo>
                  <a:cubicBezTo>
                    <a:pt x="13" y="2097"/>
                    <a:pt x="13" y="2093"/>
                    <a:pt x="13" y="2089"/>
                  </a:cubicBezTo>
                  <a:cubicBezTo>
                    <a:pt x="11" y="2068"/>
                    <a:pt x="19" y="2048"/>
                    <a:pt x="32" y="2030"/>
                  </a:cubicBezTo>
                  <a:cubicBezTo>
                    <a:pt x="45" y="2012"/>
                    <a:pt x="61" y="1997"/>
                    <a:pt x="78" y="1981"/>
                  </a:cubicBezTo>
                  <a:cubicBezTo>
                    <a:pt x="95" y="1965"/>
                    <a:pt x="113" y="1949"/>
                    <a:pt x="129" y="1931"/>
                  </a:cubicBezTo>
                  <a:cubicBezTo>
                    <a:pt x="136" y="1922"/>
                    <a:pt x="144" y="1912"/>
                    <a:pt x="150" y="1900"/>
                  </a:cubicBezTo>
                  <a:cubicBezTo>
                    <a:pt x="153" y="1894"/>
                    <a:pt x="156" y="1886"/>
                    <a:pt x="158" y="1879"/>
                  </a:cubicBezTo>
                  <a:cubicBezTo>
                    <a:pt x="158" y="1880"/>
                    <a:pt x="158" y="1880"/>
                    <a:pt x="158" y="1880"/>
                  </a:cubicBezTo>
                  <a:cubicBezTo>
                    <a:pt x="160" y="1886"/>
                    <a:pt x="162" y="1891"/>
                    <a:pt x="165" y="1896"/>
                  </a:cubicBezTo>
                  <a:cubicBezTo>
                    <a:pt x="170" y="1907"/>
                    <a:pt x="177" y="1916"/>
                    <a:pt x="185" y="1925"/>
                  </a:cubicBezTo>
                  <a:cubicBezTo>
                    <a:pt x="200" y="1943"/>
                    <a:pt x="217" y="1958"/>
                    <a:pt x="234" y="1974"/>
                  </a:cubicBezTo>
                  <a:cubicBezTo>
                    <a:pt x="234" y="1975"/>
                    <a:pt x="235" y="1975"/>
                    <a:pt x="235" y="1975"/>
                  </a:cubicBezTo>
                  <a:cubicBezTo>
                    <a:pt x="242" y="1982"/>
                    <a:pt x="248" y="1988"/>
                    <a:pt x="255" y="1995"/>
                  </a:cubicBezTo>
                  <a:cubicBezTo>
                    <a:pt x="264" y="2004"/>
                    <a:pt x="273" y="2014"/>
                    <a:pt x="281" y="2025"/>
                  </a:cubicBezTo>
                  <a:cubicBezTo>
                    <a:pt x="288" y="2035"/>
                    <a:pt x="293" y="2045"/>
                    <a:pt x="297" y="2056"/>
                  </a:cubicBezTo>
                  <a:cubicBezTo>
                    <a:pt x="301" y="2067"/>
                    <a:pt x="302" y="2078"/>
                    <a:pt x="301" y="2090"/>
                  </a:cubicBezTo>
                  <a:cubicBezTo>
                    <a:pt x="300" y="2096"/>
                    <a:pt x="299" y="2102"/>
                    <a:pt x="297" y="2108"/>
                  </a:cubicBezTo>
                  <a:cubicBezTo>
                    <a:pt x="292" y="2116"/>
                    <a:pt x="286" y="2124"/>
                    <a:pt x="280" y="2131"/>
                  </a:cubicBezTo>
                  <a:cubicBezTo>
                    <a:pt x="271" y="2141"/>
                    <a:pt x="262" y="2150"/>
                    <a:pt x="253" y="2159"/>
                  </a:cubicBezTo>
                  <a:cubicBezTo>
                    <a:pt x="268" y="2159"/>
                    <a:pt x="268" y="2159"/>
                    <a:pt x="268" y="2159"/>
                  </a:cubicBezTo>
                  <a:cubicBezTo>
                    <a:pt x="275" y="2152"/>
                    <a:pt x="282" y="2145"/>
                    <a:pt x="288" y="2138"/>
                  </a:cubicBezTo>
                  <a:cubicBezTo>
                    <a:pt x="292" y="2133"/>
                    <a:pt x="296" y="2128"/>
                    <a:pt x="300" y="2122"/>
                  </a:cubicBezTo>
                  <a:cubicBezTo>
                    <a:pt x="301" y="2122"/>
                    <a:pt x="301" y="2122"/>
                    <a:pt x="301" y="2122"/>
                  </a:cubicBezTo>
                  <a:cubicBezTo>
                    <a:pt x="301" y="2122"/>
                    <a:pt x="301" y="2121"/>
                    <a:pt x="301" y="2120"/>
                  </a:cubicBezTo>
                  <a:cubicBezTo>
                    <a:pt x="304" y="2116"/>
                    <a:pt x="307" y="2112"/>
                    <a:pt x="309" y="2107"/>
                  </a:cubicBezTo>
                  <a:cubicBezTo>
                    <a:pt x="312" y="2101"/>
                    <a:pt x="314" y="2095"/>
                    <a:pt x="315" y="2088"/>
                  </a:cubicBezTo>
                  <a:cubicBezTo>
                    <a:pt x="316" y="2080"/>
                    <a:pt x="315" y="2074"/>
                    <a:pt x="314" y="2068"/>
                  </a:cubicBezTo>
                  <a:cubicBezTo>
                    <a:pt x="311" y="2055"/>
                    <a:pt x="305" y="2043"/>
                    <a:pt x="299" y="2033"/>
                  </a:cubicBezTo>
                  <a:cubicBezTo>
                    <a:pt x="298" y="2032"/>
                    <a:pt x="297" y="2030"/>
                    <a:pt x="296" y="2029"/>
                  </a:cubicBezTo>
                  <a:cubicBezTo>
                    <a:pt x="294" y="2026"/>
                    <a:pt x="292" y="2022"/>
                    <a:pt x="290" y="2019"/>
                  </a:cubicBezTo>
                  <a:cubicBezTo>
                    <a:pt x="275" y="1999"/>
                    <a:pt x="258" y="1982"/>
                    <a:pt x="241" y="1966"/>
                  </a:cubicBezTo>
                  <a:cubicBezTo>
                    <a:pt x="225" y="1950"/>
                    <a:pt x="208" y="1935"/>
                    <a:pt x="193" y="1917"/>
                  </a:cubicBezTo>
                  <a:cubicBezTo>
                    <a:pt x="179" y="1901"/>
                    <a:pt x="168" y="1881"/>
                    <a:pt x="167" y="1861"/>
                  </a:cubicBezTo>
                  <a:cubicBezTo>
                    <a:pt x="166" y="1852"/>
                    <a:pt x="168" y="1843"/>
                    <a:pt x="173" y="1833"/>
                  </a:cubicBezTo>
                  <a:cubicBezTo>
                    <a:pt x="177" y="1824"/>
                    <a:pt x="183" y="1815"/>
                    <a:pt x="190" y="1806"/>
                  </a:cubicBezTo>
                  <a:cubicBezTo>
                    <a:pt x="204" y="1789"/>
                    <a:pt x="221" y="1773"/>
                    <a:pt x="238" y="1757"/>
                  </a:cubicBezTo>
                  <a:cubicBezTo>
                    <a:pt x="255" y="1741"/>
                    <a:pt x="272" y="1726"/>
                    <a:pt x="288" y="1708"/>
                  </a:cubicBezTo>
                  <a:cubicBezTo>
                    <a:pt x="296" y="1698"/>
                    <a:pt x="304" y="1689"/>
                    <a:pt x="309" y="1677"/>
                  </a:cubicBezTo>
                  <a:cubicBezTo>
                    <a:pt x="312" y="1671"/>
                    <a:pt x="314" y="1664"/>
                    <a:pt x="315" y="1657"/>
                  </a:cubicBezTo>
                  <a:cubicBezTo>
                    <a:pt x="316" y="1650"/>
                    <a:pt x="315" y="1644"/>
                    <a:pt x="314" y="1637"/>
                  </a:cubicBezTo>
                  <a:cubicBezTo>
                    <a:pt x="311" y="1625"/>
                    <a:pt x="306" y="1614"/>
                    <a:pt x="300" y="1605"/>
                  </a:cubicBezTo>
                  <a:cubicBezTo>
                    <a:pt x="297" y="1599"/>
                    <a:pt x="293" y="1593"/>
                    <a:pt x="290" y="1588"/>
                  </a:cubicBezTo>
                  <a:cubicBezTo>
                    <a:pt x="275" y="1567"/>
                    <a:pt x="258" y="1551"/>
                    <a:pt x="241" y="1535"/>
                  </a:cubicBezTo>
                  <a:cubicBezTo>
                    <a:pt x="225" y="1519"/>
                    <a:pt x="208" y="1503"/>
                    <a:pt x="193" y="1486"/>
                  </a:cubicBezTo>
                  <a:cubicBezTo>
                    <a:pt x="179" y="1469"/>
                    <a:pt x="168" y="1450"/>
                    <a:pt x="167" y="1430"/>
                  </a:cubicBezTo>
                  <a:cubicBezTo>
                    <a:pt x="166" y="1421"/>
                    <a:pt x="168" y="1411"/>
                    <a:pt x="173" y="1402"/>
                  </a:cubicBezTo>
                  <a:cubicBezTo>
                    <a:pt x="177" y="1392"/>
                    <a:pt x="183" y="1383"/>
                    <a:pt x="190" y="1375"/>
                  </a:cubicBezTo>
                  <a:cubicBezTo>
                    <a:pt x="204" y="1357"/>
                    <a:pt x="221" y="1342"/>
                    <a:pt x="238" y="1326"/>
                  </a:cubicBezTo>
                  <a:cubicBezTo>
                    <a:pt x="255" y="1310"/>
                    <a:pt x="272" y="1294"/>
                    <a:pt x="288" y="1276"/>
                  </a:cubicBezTo>
                  <a:cubicBezTo>
                    <a:pt x="292" y="1271"/>
                    <a:pt x="296" y="1266"/>
                    <a:pt x="300" y="1261"/>
                  </a:cubicBezTo>
                  <a:cubicBezTo>
                    <a:pt x="301" y="1261"/>
                    <a:pt x="301" y="1261"/>
                    <a:pt x="301" y="1261"/>
                  </a:cubicBezTo>
                  <a:cubicBezTo>
                    <a:pt x="302" y="1259"/>
                    <a:pt x="302" y="1258"/>
                    <a:pt x="303" y="1256"/>
                  </a:cubicBezTo>
                  <a:cubicBezTo>
                    <a:pt x="305" y="1252"/>
                    <a:pt x="307" y="1249"/>
                    <a:pt x="309" y="1245"/>
                  </a:cubicBezTo>
                  <a:cubicBezTo>
                    <a:pt x="312" y="1239"/>
                    <a:pt x="314" y="1233"/>
                    <a:pt x="315" y="1226"/>
                  </a:cubicBezTo>
                  <a:cubicBezTo>
                    <a:pt x="316" y="1218"/>
                    <a:pt x="315" y="1212"/>
                    <a:pt x="314" y="1206"/>
                  </a:cubicBezTo>
                  <a:cubicBezTo>
                    <a:pt x="311" y="1193"/>
                    <a:pt x="305" y="1181"/>
                    <a:pt x="299" y="1171"/>
                  </a:cubicBezTo>
                  <a:cubicBezTo>
                    <a:pt x="296" y="1168"/>
                    <a:pt x="294" y="1164"/>
                    <a:pt x="291" y="1161"/>
                  </a:cubicBezTo>
                  <a:cubicBezTo>
                    <a:pt x="291" y="1160"/>
                    <a:pt x="290" y="1159"/>
                    <a:pt x="290" y="1158"/>
                  </a:cubicBezTo>
                  <a:cubicBezTo>
                    <a:pt x="275" y="1138"/>
                    <a:pt x="258" y="1122"/>
                    <a:pt x="241" y="1105"/>
                  </a:cubicBezTo>
                  <a:cubicBezTo>
                    <a:pt x="225" y="1089"/>
                    <a:pt x="208" y="1074"/>
                    <a:pt x="193" y="1057"/>
                  </a:cubicBezTo>
                  <a:cubicBezTo>
                    <a:pt x="179" y="1040"/>
                    <a:pt x="168" y="1020"/>
                    <a:pt x="167" y="1000"/>
                  </a:cubicBezTo>
                  <a:cubicBezTo>
                    <a:pt x="166" y="991"/>
                    <a:pt x="168" y="982"/>
                    <a:pt x="173" y="972"/>
                  </a:cubicBezTo>
                  <a:cubicBezTo>
                    <a:pt x="177" y="963"/>
                    <a:pt x="183" y="954"/>
                    <a:pt x="190" y="945"/>
                  </a:cubicBezTo>
                  <a:cubicBezTo>
                    <a:pt x="204" y="928"/>
                    <a:pt x="221" y="912"/>
                    <a:pt x="238" y="896"/>
                  </a:cubicBezTo>
                  <a:cubicBezTo>
                    <a:pt x="255" y="880"/>
                    <a:pt x="272" y="865"/>
                    <a:pt x="288" y="847"/>
                  </a:cubicBezTo>
                  <a:cubicBezTo>
                    <a:pt x="296" y="837"/>
                    <a:pt x="304" y="828"/>
                    <a:pt x="309" y="816"/>
                  </a:cubicBezTo>
                  <a:cubicBezTo>
                    <a:pt x="312" y="810"/>
                    <a:pt x="314" y="803"/>
                    <a:pt x="315" y="796"/>
                  </a:cubicBezTo>
                  <a:cubicBezTo>
                    <a:pt x="316" y="789"/>
                    <a:pt x="315" y="783"/>
                    <a:pt x="314" y="776"/>
                  </a:cubicBezTo>
                  <a:cubicBezTo>
                    <a:pt x="311" y="766"/>
                    <a:pt x="307" y="756"/>
                    <a:pt x="302" y="748"/>
                  </a:cubicBezTo>
                  <a:cubicBezTo>
                    <a:pt x="299" y="740"/>
                    <a:pt x="294" y="732"/>
                    <a:pt x="290" y="726"/>
                  </a:cubicBezTo>
                  <a:cubicBezTo>
                    <a:pt x="275" y="705"/>
                    <a:pt x="258" y="689"/>
                    <a:pt x="241" y="673"/>
                  </a:cubicBezTo>
                  <a:cubicBezTo>
                    <a:pt x="225" y="656"/>
                    <a:pt x="208" y="641"/>
                    <a:pt x="193" y="624"/>
                  </a:cubicBezTo>
                  <a:cubicBezTo>
                    <a:pt x="179" y="607"/>
                    <a:pt x="168" y="588"/>
                    <a:pt x="167" y="568"/>
                  </a:cubicBezTo>
                  <a:cubicBezTo>
                    <a:pt x="166" y="558"/>
                    <a:pt x="168" y="549"/>
                    <a:pt x="173" y="540"/>
                  </a:cubicBezTo>
                  <a:cubicBezTo>
                    <a:pt x="177" y="530"/>
                    <a:pt x="183" y="521"/>
                    <a:pt x="190" y="513"/>
                  </a:cubicBezTo>
                  <a:cubicBezTo>
                    <a:pt x="204" y="495"/>
                    <a:pt x="221" y="480"/>
                    <a:pt x="238" y="464"/>
                  </a:cubicBezTo>
                  <a:cubicBezTo>
                    <a:pt x="255" y="448"/>
                    <a:pt x="272" y="432"/>
                    <a:pt x="288" y="414"/>
                  </a:cubicBezTo>
                  <a:cubicBezTo>
                    <a:pt x="296" y="405"/>
                    <a:pt x="304" y="395"/>
                    <a:pt x="309" y="383"/>
                  </a:cubicBezTo>
                  <a:cubicBezTo>
                    <a:pt x="312" y="377"/>
                    <a:pt x="314" y="371"/>
                    <a:pt x="315" y="364"/>
                  </a:cubicBezTo>
                  <a:cubicBezTo>
                    <a:pt x="316" y="356"/>
                    <a:pt x="315" y="350"/>
                    <a:pt x="314" y="344"/>
                  </a:cubicBezTo>
                  <a:cubicBezTo>
                    <a:pt x="311" y="333"/>
                    <a:pt x="307" y="324"/>
                    <a:pt x="302" y="315"/>
                  </a:cubicBezTo>
                  <a:cubicBezTo>
                    <a:pt x="299" y="307"/>
                    <a:pt x="294" y="300"/>
                    <a:pt x="290" y="293"/>
                  </a:cubicBezTo>
                  <a:cubicBezTo>
                    <a:pt x="275" y="273"/>
                    <a:pt x="258" y="256"/>
                    <a:pt x="241" y="240"/>
                  </a:cubicBezTo>
                  <a:cubicBezTo>
                    <a:pt x="225" y="224"/>
                    <a:pt x="208" y="208"/>
                    <a:pt x="193" y="191"/>
                  </a:cubicBezTo>
                  <a:cubicBezTo>
                    <a:pt x="179" y="174"/>
                    <a:pt x="168" y="155"/>
                    <a:pt x="167" y="135"/>
                  </a:cubicBezTo>
                  <a:cubicBezTo>
                    <a:pt x="166" y="126"/>
                    <a:pt x="168" y="116"/>
                    <a:pt x="173" y="107"/>
                  </a:cubicBezTo>
                  <a:cubicBezTo>
                    <a:pt x="177" y="97"/>
                    <a:pt x="183" y="88"/>
                    <a:pt x="190" y="80"/>
                  </a:cubicBezTo>
                  <a:cubicBezTo>
                    <a:pt x="204" y="63"/>
                    <a:pt x="221" y="47"/>
                    <a:pt x="238" y="31"/>
                  </a:cubicBezTo>
                  <a:cubicBezTo>
                    <a:pt x="249" y="21"/>
                    <a:pt x="260" y="10"/>
                    <a:pt x="27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47" y="7"/>
                    <a:pt x="239" y="15"/>
                    <a:pt x="230" y="23"/>
                  </a:cubicBezTo>
                  <a:cubicBezTo>
                    <a:pt x="213" y="39"/>
                    <a:pt x="196" y="54"/>
                    <a:pt x="181" y="72"/>
                  </a:cubicBezTo>
                  <a:cubicBezTo>
                    <a:pt x="174" y="81"/>
                    <a:pt x="167" y="91"/>
                    <a:pt x="162" y="102"/>
                  </a:cubicBezTo>
                  <a:cubicBezTo>
                    <a:pt x="160" y="104"/>
                    <a:pt x="159" y="107"/>
                    <a:pt x="158" y="110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7" y="107"/>
                    <a:pt x="155" y="102"/>
                    <a:pt x="153" y="97"/>
                  </a:cubicBezTo>
                  <a:cubicBezTo>
                    <a:pt x="147" y="86"/>
                    <a:pt x="140" y="76"/>
                    <a:pt x="132" y="66"/>
                  </a:cubicBezTo>
                  <a:cubicBezTo>
                    <a:pt x="116" y="48"/>
                    <a:pt x="99" y="32"/>
                    <a:pt x="82" y="16"/>
                  </a:cubicBezTo>
                  <a:cubicBezTo>
                    <a:pt x="76" y="11"/>
                    <a:pt x="70" y="5"/>
                    <a:pt x="6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7" y="8"/>
                    <a:pt x="65" y="16"/>
                    <a:pt x="74" y="24"/>
                  </a:cubicBezTo>
                  <a:cubicBezTo>
                    <a:pt x="91" y="40"/>
                    <a:pt x="108" y="56"/>
                    <a:pt x="123" y="74"/>
                  </a:cubicBezTo>
                  <a:close/>
                  <a:moveTo>
                    <a:pt x="185" y="1493"/>
                  </a:moveTo>
                  <a:cubicBezTo>
                    <a:pt x="192" y="1502"/>
                    <a:pt x="199" y="1510"/>
                    <a:pt x="207" y="1517"/>
                  </a:cubicBezTo>
                  <a:cubicBezTo>
                    <a:pt x="212" y="1522"/>
                    <a:pt x="216" y="1526"/>
                    <a:pt x="220" y="1531"/>
                  </a:cubicBezTo>
                  <a:cubicBezTo>
                    <a:pt x="237" y="1547"/>
                    <a:pt x="254" y="1563"/>
                    <a:pt x="270" y="1580"/>
                  </a:cubicBezTo>
                  <a:cubicBezTo>
                    <a:pt x="272" y="1582"/>
                    <a:pt x="273" y="1584"/>
                    <a:pt x="275" y="1586"/>
                  </a:cubicBezTo>
                  <a:cubicBezTo>
                    <a:pt x="277" y="1589"/>
                    <a:pt x="279" y="1591"/>
                    <a:pt x="281" y="1594"/>
                  </a:cubicBezTo>
                  <a:cubicBezTo>
                    <a:pt x="288" y="1603"/>
                    <a:pt x="293" y="1613"/>
                    <a:pt x="297" y="1624"/>
                  </a:cubicBezTo>
                  <a:cubicBezTo>
                    <a:pt x="301" y="1635"/>
                    <a:pt x="302" y="1647"/>
                    <a:pt x="301" y="1658"/>
                  </a:cubicBezTo>
                  <a:cubicBezTo>
                    <a:pt x="300" y="1666"/>
                    <a:pt x="299" y="1673"/>
                    <a:pt x="296" y="1680"/>
                  </a:cubicBezTo>
                  <a:cubicBezTo>
                    <a:pt x="291" y="1687"/>
                    <a:pt x="286" y="1694"/>
                    <a:pt x="280" y="1701"/>
                  </a:cubicBezTo>
                  <a:cubicBezTo>
                    <a:pt x="265" y="1718"/>
                    <a:pt x="247" y="1733"/>
                    <a:pt x="230" y="1749"/>
                  </a:cubicBezTo>
                  <a:cubicBezTo>
                    <a:pt x="213" y="1765"/>
                    <a:pt x="196" y="1781"/>
                    <a:pt x="181" y="1799"/>
                  </a:cubicBezTo>
                  <a:cubicBezTo>
                    <a:pt x="174" y="1808"/>
                    <a:pt x="167" y="1818"/>
                    <a:pt x="162" y="1828"/>
                  </a:cubicBezTo>
                  <a:cubicBezTo>
                    <a:pt x="160" y="1831"/>
                    <a:pt x="159" y="1834"/>
                    <a:pt x="158" y="1837"/>
                  </a:cubicBezTo>
                  <a:cubicBezTo>
                    <a:pt x="158" y="1838"/>
                    <a:pt x="158" y="1838"/>
                    <a:pt x="158" y="1838"/>
                  </a:cubicBezTo>
                  <a:cubicBezTo>
                    <a:pt x="157" y="1833"/>
                    <a:pt x="155" y="1828"/>
                    <a:pt x="153" y="1824"/>
                  </a:cubicBezTo>
                  <a:cubicBezTo>
                    <a:pt x="147" y="1812"/>
                    <a:pt x="140" y="1802"/>
                    <a:pt x="132" y="1793"/>
                  </a:cubicBezTo>
                  <a:cubicBezTo>
                    <a:pt x="116" y="1774"/>
                    <a:pt x="99" y="1758"/>
                    <a:pt x="82" y="1743"/>
                  </a:cubicBezTo>
                  <a:cubicBezTo>
                    <a:pt x="65" y="1727"/>
                    <a:pt x="47" y="1712"/>
                    <a:pt x="32" y="1695"/>
                  </a:cubicBezTo>
                  <a:cubicBezTo>
                    <a:pt x="26" y="1687"/>
                    <a:pt x="19" y="1679"/>
                    <a:pt x="15" y="1671"/>
                  </a:cubicBezTo>
                  <a:cubicBezTo>
                    <a:pt x="14" y="1667"/>
                    <a:pt x="13" y="1662"/>
                    <a:pt x="13" y="1658"/>
                  </a:cubicBezTo>
                  <a:cubicBezTo>
                    <a:pt x="11" y="1637"/>
                    <a:pt x="19" y="1616"/>
                    <a:pt x="32" y="1599"/>
                  </a:cubicBezTo>
                  <a:cubicBezTo>
                    <a:pt x="45" y="1581"/>
                    <a:pt x="61" y="1565"/>
                    <a:pt x="78" y="1549"/>
                  </a:cubicBezTo>
                  <a:cubicBezTo>
                    <a:pt x="95" y="1534"/>
                    <a:pt x="113" y="1518"/>
                    <a:pt x="129" y="1499"/>
                  </a:cubicBezTo>
                  <a:cubicBezTo>
                    <a:pt x="136" y="1490"/>
                    <a:pt x="144" y="1480"/>
                    <a:pt x="150" y="1469"/>
                  </a:cubicBezTo>
                  <a:cubicBezTo>
                    <a:pt x="153" y="1462"/>
                    <a:pt x="156" y="1455"/>
                    <a:pt x="158" y="1447"/>
                  </a:cubicBezTo>
                  <a:cubicBezTo>
                    <a:pt x="158" y="1449"/>
                    <a:pt x="158" y="1449"/>
                    <a:pt x="158" y="1449"/>
                  </a:cubicBezTo>
                  <a:cubicBezTo>
                    <a:pt x="160" y="1454"/>
                    <a:pt x="162" y="1459"/>
                    <a:pt x="165" y="1464"/>
                  </a:cubicBezTo>
                  <a:cubicBezTo>
                    <a:pt x="170" y="1475"/>
                    <a:pt x="177" y="1484"/>
                    <a:pt x="185" y="1493"/>
                  </a:cubicBezTo>
                  <a:close/>
                  <a:moveTo>
                    <a:pt x="185" y="1064"/>
                  </a:moveTo>
                  <a:cubicBezTo>
                    <a:pt x="200" y="1082"/>
                    <a:pt x="217" y="1098"/>
                    <a:pt x="234" y="1113"/>
                  </a:cubicBezTo>
                  <a:cubicBezTo>
                    <a:pt x="251" y="1129"/>
                    <a:pt x="268" y="1146"/>
                    <a:pt x="281" y="1164"/>
                  </a:cubicBezTo>
                  <a:cubicBezTo>
                    <a:pt x="288" y="1174"/>
                    <a:pt x="293" y="1184"/>
                    <a:pt x="297" y="1195"/>
                  </a:cubicBezTo>
                  <a:cubicBezTo>
                    <a:pt x="301" y="1206"/>
                    <a:pt x="302" y="1218"/>
                    <a:pt x="301" y="1229"/>
                  </a:cubicBezTo>
                  <a:cubicBezTo>
                    <a:pt x="301" y="1234"/>
                    <a:pt x="300" y="1239"/>
                    <a:pt x="298" y="1244"/>
                  </a:cubicBezTo>
                  <a:cubicBezTo>
                    <a:pt x="293" y="1253"/>
                    <a:pt x="287" y="1261"/>
                    <a:pt x="280" y="1269"/>
                  </a:cubicBezTo>
                  <a:cubicBezTo>
                    <a:pt x="265" y="1286"/>
                    <a:pt x="247" y="1302"/>
                    <a:pt x="230" y="1318"/>
                  </a:cubicBezTo>
                  <a:cubicBezTo>
                    <a:pt x="213" y="1333"/>
                    <a:pt x="196" y="1349"/>
                    <a:pt x="181" y="1367"/>
                  </a:cubicBezTo>
                  <a:cubicBezTo>
                    <a:pt x="174" y="1376"/>
                    <a:pt x="167" y="1386"/>
                    <a:pt x="162" y="1396"/>
                  </a:cubicBezTo>
                  <a:cubicBezTo>
                    <a:pt x="160" y="1399"/>
                    <a:pt x="159" y="1402"/>
                    <a:pt x="158" y="1405"/>
                  </a:cubicBezTo>
                  <a:cubicBezTo>
                    <a:pt x="158" y="1406"/>
                    <a:pt x="158" y="1406"/>
                    <a:pt x="158" y="1406"/>
                  </a:cubicBezTo>
                  <a:cubicBezTo>
                    <a:pt x="157" y="1401"/>
                    <a:pt x="155" y="1397"/>
                    <a:pt x="153" y="1392"/>
                  </a:cubicBezTo>
                  <a:cubicBezTo>
                    <a:pt x="147" y="1381"/>
                    <a:pt x="140" y="1371"/>
                    <a:pt x="132" y="1361"/>
                  </a:cubicBezTo>
                  <a:cubicBezTo>
                    <a:pt x="116" y="1343"/>
                    <a:pt x="99" y="1327"/>
                    <a:pt x="82" y="1311"/>
                  </a:cubicBezTo>
                  <a:cubicBezTo>
                    <a:pt x="65" y="1295"/>
                    <a:pt x="47" y="1280"/>
                    <a:pt x="32" y="1263"/>
                  </a:cubicBezTo>
                  <a:cubicBezTo>
                    <a:pt x="25" y="1255"/>
                    <a:pt x="19" y="1247"/>
                    <a:pt x="14" y="1238"/>
                  </a:cubicBezTo>
                  <a:cubicBezTo>
                    <a:pt x="13" y="1235"/>
                    <a:pt x="13" y="1232"/>
                    <a:pt x="13" y="1228"/>
                  </a:cubicBezTo>
                  <a:cubicBezTo>
                    <a:pt x="11" y="1207"/>
                    <a:pt x="19" y="1187"/>
                    <a:pt x="32" y="1169"/>
                  </a:cubicBezTo>
                  <a:cubicBezTo>
                    <a:pt x="45" y="1152"/>
                    <a:pt x="61" y="1136"/>
                    <a:pt x="78" y="1120"/>
                  </a:cubicBezTo>
                  <a:cubicBezTo>
                    <a:pt x="95" y="1104"/>
                    <a:pt x="113" y="1089"/>
                    <a:pt x="129" y="1070"/>
                  </a:cubicBezTo>
                  <a:cubicBezTo>
                    <a:pt x="136" y="1061"/>
                    <a:pt x="144" y="1051"/>
                    <a:pt x="150" y="1039"/>
                  </a:cubicBezTo>
                  <a:cubicBezTo>
                    <a:pt x="153" y="1033"/>
                    <a:pt x="156" y="1025"/>
                    <a:pt x="158" y="1018"/>
                  </a:cubicBezTo>
                  <a:cubicBezTo>
                    <a:pt x="158" y="1019"/>
                    <a:pt x="158" y="1019"/>
                    <a:pt x="158" y="1019"/>
                  </a:cubicBezTo>
                  <a:cubicBezTo>
                    <a:pt x="160" y="1025"/>
                    <a:pt x="162" y="1030"/>
                    <a:pt x="165" y="1035"/>
                  </a:cubicBezTo>
                  <a:cubicBezTo>
                    <a:pt x="170" y="1046"/>
                    <a:pt x="177" y="1055"/>
                    <a:pt x="185" y="1064"/>
                  </a:cubicBezTo>
                  <a:close/>
                  <a:moveTo>
                    <a:pt x="185" y="631"/>
                  </a:moveTo>
                  <a:cubicBezTo>
                    <a:pt x="188" y="635"/>
                    <a:pt x="191" y="638"/>
                    <a:pt x="194" y="642"/>
                  </a:cubicBezTo>
                  <a:cubicBezTo>
                    <a:pt x="202" y="652"/>
                    <a:pt x="211" y="661"/>
                    <a:pt x="220" y="670"/>
                  </a:cubicBezTo>
                  <a:cubicBezTo>
                    <a:pt x="237" y="686"/>
                    <a:pt x="254" y="702"/>
                    <a:pt x="270" y="719"/>
                  </a:cubicBezTo>
                  <a:cubicBezTo>
                    <a:pt x="275" y="724"/>
                    <a:pt x="279" y="730"/>
                    <a:pt x="283" y="735"/>
                  </a:cubicBezTo>
                  <a:cubicBezTo>
                    <a:pt x="289" y="744"/>
                    <a:pt x="294" y="753"/>
                    <a:pt x="297" y="762"/>
                  </a:cubicBezTo>
                  <a:cubicBezTo>
                    <a:pt x="301" y="773"/>
                    <a:pt x="302" y="785"/>
                    <a:pt x="301" y="796"/>
                  </a:cubicBezTo>
                  <a:cubicBezTo>
                    <a:pt x="300" y="805"/>
                    <a:pt x="298" y="813"/>
                    <a:pt x="294" y="821"/>
                  </a:cubicBezTo>
                  <a:cubicBezTo>
                    <a:pt x="290" y="827"/>
                    <a:pt x="285" y="834"/>
                    <a:pt x="280" y="840"/>
                  </a:cubicBezTo>
                  <a:cubicBezTo>
                    <a:pt x="265" y="857"/>
                    <a:pt x="247" y="872"/>
                    <a:pt x="230" y="888"/>
                  </a:cubicBezTo>
                  <a:cubicBezTo>
                    <a:pt x="213" y="904"/>
                    <a:pt x="196" y="920"/>
                    <a:pt x="181" y="938"/>
                  </a:cubicBezTo>
                  <a:cubicBezTo>
                    <a:pt x="174" y="947"/>
                    <a:pt x="167" y="957"/>
                    <a:pt x="162" y="967"/>
                  </a:cubicBezTo>
                  <a:cubicBezTo>
                    <a:pt x="160" y="970"/>
                    <a:pt x="159" y="973"/>
                    <a:pt x="158" y="976"/>
                  </a:cubicBezTo>
                  <a:cubicBezTo>
                    <a:pt x="158" y="977"/>
                    <a:pt x="158" y="977"/>
                    <a:pt x="158" y="977"/>
                  </a:cubicBezTo>
                  <a:cubicBezTo>
                    <a:pt x="157" y="972"/>
                    <a:pt x="155" y="967"/>
                    <a:pt x="153" y="963"/>
                  </a:cubicBezTo>
                  <a:cubicBezTo>
                    <a:pt x="147" y="951"/>
                    <a:pt x="140" y="941"/>
                    <a:pt x="132" y="932"/>
                  </a:cubicBezTo>
                  <a:cubicBezTo>
                    <a:pt x="116" y="913"/>
                    <a:pt x="99" y="897"/>
                    <a:pt x="82" y="882"/>
                  </a:cubicBezTo>
                  <a:cubicBezTo>
                    <a:pt x="65" y="866"/>
                    <a:pt x="47" y="851"/>
                    <a:pt x="32" y="834"/>
                  </a:cubicBezTo>
                  <a:cubicBezTo>
                    <a:pt x="26" y="827"/>
                    <a:pt x="20" y="819"/>
                    <a:pt x="16" y="811"/>
                  </a:cubicBezTo>
                  <a:cubicBezTo>
                    <a:pt x="14" y="806"/>
                    <a:pt x="13" y="801"/>
                    <a:pt x="13" y="795"/>
                  </a:cubicBezTo>
                  <a:cubicBezTo>
                    <a:pt x="11" y="774"/>
                    <a:pt x="19" y="754"/>
                    <a:pt x="32" y="737"/>
                  </a:cubicBezTo>
                  <a:cubicBezTo>
                    <a:pt x="45" y="719"/>
                    <a:pt x="61" y="703"/>
                    <a:pt x="78" y="687"/>
                  </a:cubicBezTo>
                  <a:cubicBezTo>
                    <a:pt x="95" y="671"/>
                    <a:pt x="113" y="656"/>
                    <a:pt x="129" y="637"/>
                  </a:cubicBezTo>
                  <a:cubicBezTo>
                    <a:pt x="136" y="628"/>
                    <a:pt x="144" y="618"/>
                    <a:pt x="150" y="607"/>
                  </a:cubicBezTo>
                  <a:cubicBezTo>
                    <a:pt x="153" y="600"/>
                    <a:pt x="156" y="593"/>
                    <a:pt x="158" y="585"/>
                  </a:cubicBezTo>
                  <a:cubicBezTo>
                    <a:pt x="158" y="587"/>
                    <a:pt x="158" y="587"/>
                    <a:pt x="158" y="587"/>
                  </a:cubicBezTo>
                  <a:cubicBezTo>
                    <a:pt x="160" y="592"/>
                    <a:pt x="162" y="597"/>
                    <a:pt x="165" y="602"/>
                  </a:cubicBezTo>
                  <a:cubicBezTo>
                    <a:pt x="170" y="613"/>
                    <a:pt x="177" y="622"/>
                    <a:pt x="185" y="631"/>
                  </a:cubicBezTo>
                  <a:close/>
                  <a:moveTo>
                    <a:pt x="158" y="152"/>
                  </a:moveTo>
                  <a:cubicBezTo>
                    <a:pt x="158" y="154"/>
                    <a:pt x="158" y="154"/>
                    <a:pt x="158" y="154"/>
                  </a:cubicBezTo>
                  <a:cubicBezTo>
                    <a:pt x="160" y="159"/>
                    <a:pt x="162" y="164"/>
                    <a:pt x="165" y="170"/>
                  </a:cubicBezTo>
                  <a:cubicBezTo>
                    <a:pt x="170" y="180"/>
                    <a:pt x="177" y="190"/>
                    <a:pt x="185" y="198"/>
                  </a:cubicBezTo>
                  <a:cubicBezTo>
                    <a:pt x="188" y="202"/>
                    <a:pt x="191" y="206"/>
                    <a:pt x="194" y="209"/>
                  </a:cubicBezTo>
                  <a:cubicBezTo>
                    <a:pt x="202" y="219"/>
                    <a:pt x="211" y="228"/>
                    <a:pt x="220" y="237"/>
                  </a:cubicBezTo>
                  <a:cubicBezTo>
                    <a:pt x="237" y="254"/>
                    <a:pt x="254" y="269"/>
                    <a:pt x="270" y="286"/>
                  </a:cubicBezTo>
                  <a:cubicBezTo>
                    <a:pt x="275" y="291"/>
                    <a:pt x="279" y="297"/>
                    <a:pt x="283" y="302"/>
                  </a:cubicBezTo>
                  <a:cubicBezTo>
                    <a:pt x="289" y="311"/>
                    <a:pt x="294" y="320"/>
                    <a:pt x="297" y="329"/>
                  </a:cubicBezTo>
                  <a:cubicBezTo>
                    <a:pt x="301" y="340"/>
                    <a:pt x="302" y="352"/>
                    <a:pt x="301" y="363"/>
                  </a:cubicBezTo>
                  <a:cubicBezTo>
                    <a:pt x="300" y="372"/>
                    <a:pt x="298" y="380"/>
                    <a:pt x="294" y="388"/>
                  </a:cubicBezTo>
                  <a:cubicBezTo>
                    <a:pt x="290" y="395"/>
                    <a:pt x="285" y="401"/>
                    <a:pt x="280" y="407"/>
                  </a:cubicBezTo>
                  <a:cubicBezTo>
                    <a:pt x="265" y="424"/>
                    <a:pt x="247" y="440"/>
                    <a:pt x="230" y="455"/>
                  </a:cubicBezTo>
                  <a:cubicBezTo>
                    <a:pt x="213" y="471"/>
                    <a:pt x="196" y="487"/>
                    <a:pt x="181" y="505"/>
                  </a:cubicBezTo>
                  <a:cubicBezTo>
                    <a:pt x="174" y="514"/>
                    <a:pt x="167" y="524"/>
                    <a:pt x="162" y="534"/>
                  </a:cubicBezTo>
                  <a:cubicBezTo>
                    <a:pt x="160" y="537"/>
                    <a:pt x="159" y="540"/>
                    <a:pt x="158" y="543"/>
                  </a:cubicBezTo>
                  <a:cubicBezTo>
                    <a:pt x="158" y="544"/>
                    <a:pt x="158" y="544"/>
                    <a:pt x="158" y="544"/>
                  </a:cubicBezTo>
                  <a:cubicBezTo>
                    <a:pt x="157" y="539"/>
                    <a:pt x="155" y="535"/>
                    <a:pt x="153" y="530"/>
                  </a:cubicBezTo>
                  <a:cubicBezTo>
                    <a:pt x="147" y="519"/>
                    <a:pt x="140" y="509"/>
                    <a:pt x="132" y="499"/>
                  </a:cubicBezTo>
                  <a:cubicBezTo>
                    <a:pt x="116" y="481"/>
                    <a:pt x="99" y="465"/>
                    <a:pt x="82" y="449"/>
                  </a:cubicBezTo>
                  <a:cubicBezTo>
                    <a:pt x="65" y="433"/>
                    <a:pt x="47" y="418"/>
                    <a:pt x="32" y="401"/>
                  </a:cubicBezTo>
                  <a:cubicBezTo>
                    <a:pt x="26" y="394"/>
                    <a:pt x="20" y="386"/>
                    <a:pt x="16" y="379"/>
                  </a:cubicBezTo>
                  <a:cubicBezTo>
                    <a:pt x="14" y="373"/>
                    <a:pt x="13" y="368"/>
                    <a:pt x="13" y="363"/>
                  </a:cubicBezTo>
                  <a:cubicBezTo>
                    <a:pt x="11" y="342"/>
                    <a:pt x="19" y="322"/>
                    <a:pt x="32" y="304"/>
                  </a:cubicBezTo>
                  <a:cubicBezTo>
                    <a:pt x="45" y="286"/>
                    <a:pt x="61" y="270"/>
                    <a:pt x="78" y="254"/>
                  </a:cubicBezTo>
                  <a:cubicBezTo>
                    <a:pt x="95" y="239"/>
                    <a:pt x="113" y="223"/>
                    <a:pt x="129" y="204"/>
                  </a:cubicBezTo>
                  <a:cubicBezTo>
                    <a:pt x="136" y="195"/>
                    <a:pt x="144" y="185"/>
                    <a:pt x="150" y="174"/>
                  </a:cubicBezTo>
                  <a:cubicBezTo>
                    <a:pt x="153" y="167"/>
                    <a:pt x="156" y="160"/>
                    <a:pt x="158" y="15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21"/>
            <p:cNvSpPr>
              <a:spLocks/>
            </p:cNvSpPr>
            <p:nvPr/>
          </p:nvSpPr>
          <p:spPr bwMode="hidden">
            <a:xfrm>
              <a:off x="10160000" y="-1587"/>
              <a:ext cx="508000" cy="6862762"/>
            </a:xfrm>
            <a:custGeom>
              <a:avLst/>
              <a:gdLst>
                <a:gd name="T0" fmla="*/ 0 w 160"/>
                <a:gd name="T1" fmla="*/ 120 h 2159"/>
                <a:gd name="T2" fmla="*/ 1 w 160"/>
                <a:gd name="T3" fmla="*/ 135 h 2159"/>
                <a:gd name="T4" fmla="*/ 9 w 160"/>
                <a:gd name="T5" fmla="*/ 170 h 2159"/>
                <a:gd name="T6" fmla="*/ 65 w 160"/>
                <a:gd name="T7" fmla="*/ 237 h 2159"/>
                <a:gd name="T8" fmla="*/ 141 w 160"/>
                <a:gd name="T9" fmla="*/ 329 h 2159"/>
                <a:gd name="T10" fmla="*/ 124 w 160"/>
                <a:gd name="T11" fmla="*/ 407 h 2159"/>
                <a:gd name="T12" fmla="*/ 6 w 160"/>
                <a:gd name="T13" fmla="*/ 534 h 2159"/>
                <a:gd name="T14" fmla="*/ 0 w 160"/>
                <a:gd name="T15" fmla="*/ 564 h 2159"/>
                <a:gd name="T16" fmla="*/ 0 w 160"/>
                <a:gd name="T17" fmla="*/ 576 h 2159"/>
                <a:gd name="T18" fmla="*/ 38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1 w 160"/>
                <a:gd name="T33" fmla="*/ 1195 h 2159"/>
                <a:gd name="T34" fmla="*/ 124 w 160"/>
                <a:gd name="T35" fmla="*/ 1269 h 2159"/>
                <a:gd name="T36" fmla="*/ 6 w 160"/>
                <a:gd name="T37" fmla="*/ 1396 h 2159"/>
                <a:gd name="T38" fmla="*/ 0 w 160"/>
                <a:gd name="T39" fmla="*/ 1425 h 2159"/>
                <a:gd name="T40" fmla="*/ 0 w 160"/>
                <a:gd name="T41" fmla="*/ 1438 h 2159"/>
                <a:gd name="T42" fmla="*/ 51 w 160"/>
                <a:gd name="T43" fmla="*/ 1517 h 2159"/>
                <a:gd name="T44" fmla="*/ 119 w 160"/>
                <a:gd name="T45" fmla="*/ 1586 h 2159"/>
                <a:gd name="T46" fmla="*/ 145 w 160"/>
                <a:gd name="T47" fmla="*/ 1658 h 2159"/>
                <a:gd name="T48" fmla="*/ 75 w 160"/>
                <a:gd name="T49" fmla="*/ 1749 h 2159"/>
                <a:gd name="T50" fmla="*/ 0 w 160"/>
                <a:gd name="T51" fmla="*/ 1846 h 2159"/>
                <a:gd name="T52" fmla="*/ 1 w 160"/>
                <a:gd name="T53" fmla="*/ 1859 h 2159"/>
                <a:gd name="T54" fmla="*/ 9 w 160"/>
                <a:gd name="T55" fmla="*/ 1896 h 2159"/>
                <a:gd name="T56" fmla="*/ 79 w 160"/>
                <a:gd name="T57" fmla="*/ 1975 h 2159"/>
                <a:gd name="T58" fmla="*/ 141 w 160"/>
                <a:gd name="T59" fmla="*/ 2056 h 2159"/>
                <a:gd name="T60" fmla="*/ 124 w 160"/>
                <a:gd name="T61" fmla="*/ 2131 h 2159"/>
                <a:gd name="T62" fmla="*/ 132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4 w 160"/>
                <a:gd name="T69" fmla="*/ 2019 h 2159"/>
                <a:gd name="T70" fmla="*/ 11 w 160"/>
                <a:gd name="T71" fmla="*/ 1861 h 2159"/>
                <a:gd name="T72" fmla="*/ 82 w 160"/>
                <a:gd name="T73" fmla="*/ 1757 h 2159"/>
                <a:gd name="T74" fmla="*/ 159 w 160"/>
                <a:gd name="T75" fmla="*/ 1657 h 2159"/>
                <a:gd name="T76" fmla="*/ 134 w 160"/>
                <a:gd name="T77" fmla="*/ 1588 h 2159"/>
                <a:gd name="T78" fmla="*/ 11 w 160"/>
                <a:gd name="T79" fmla="*/ 1430 h 2159"/>
                <a:gd name="T80" fmla="*/ 82 w 160"/>
                <a:gd name="T81" fmla="*/ 1326 h 2159"/>
                <a:gd name="T82" fmla="*/ 145 w 160"/>
                <a:gd name="T83" fmla="*/ 1261 h 2159"/>
                <a:gd name="T84" fmla="*/ 159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3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3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99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8" y="81"/>
                    <a:pt x="11" y="91"/>
                    <a:pt x="6" y="102"/>
                  </a:cubicBezTo>
                  <a:cubicBezTo>
                    <a:pt x="3" y="107"/>
                    <a:pt x="1" y="113"/>
                    <a:pt x="0" y="120"/>
                  </a:cubicBezTo>
                  <a:cubicBezTo>
                    <a:pt x="0" y="123"/>
                    <a:pt x="1" y="127"/>
                    <a:pt x="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0" y="139"/>
                    <a:pt x="0" y="141"/>
                    <a:pt x="0" y="143"/>
                  </a:cubicBezTo>
                  <a:cubicBezTo>
                    <a:pt x="1" y="152"/>
                    <a:pt x="5" y="161"/>
                    <a:pt x="9" y="170"/>
                  </a:cubicBezTo>
                  <a:cubicBezTo>
                    <a:pt x="14" y="180"/>
                    <a:pt x="21" y="190"/>
                    <a:pt x="29" y="198"/>
                  </a:cubicBezTo>
                  <a:cubicBezTo>
                    <a:pt x="32" y="202"/>
                    <a:pt x="35" y="206"/>
                    <a:pt x="38" y="209"/>
                  </a:cubicBezTo>
                  <a:cubicBezTo>
                    <a:pt x="47" y="219"/>
                    <a:pt x="55" y="228"/>
                    <a:pt x="65" y="237"/>
                  </a:cubicBezTo>
                  <a:cubicBezTo>
                    <a:pt x="81" y="254"/>
                    <a:pt x="98" y="269"/>
                    <a:pt x="114" y="286"/>
                  </a:cubicBezTo>
                  <a:cubicBezTo>
                    <a:pt x="119" y="291"/>
                    <a:pt x="123" y="297"/>
                    <a:pt x="128" y="302"/>
                  </a:cubicBezTo>
                  <a:cubicBezTo>
                    <a:pt x="133" y="311"/>
                    <a:pt x="138" y="320"/>
                    <a:pt x="141" y="329"/>
                  </a:cubicBezTo>
                  <a:cubicBezTo>
                    <a:pt x="145" y="340"/>
                    <a:pt x="146" y="352"/>
                    <a:pt x="145" y="363"/>
                  </a:cubicBezTo>
                  <a:cubicBezTo>
                    <a:pt x="144" y="372"/>
                    <a:pt x="142" y="380"/>
                    <a:pt x="139" y="388"/>
                  </a:cubicBezTo>
                  <a:cubicBezTo>
                    <a:pt x="134" y="395"/>
                    <a:pt x="129" y="401"/>
                    <a:pt x="124" y="407"/>
                  </a:cubicBezTo>
                  <a:cubicBezTo>
                    <a:pt x="109" y="424"/>
                    <a:pt x="92" y="440"/>
                    <a:pt x="75" y="455"/>
                  </a:cubicBezTo>
                  <a:cubicBezTo>
                    <a:pt x="58" y="471"/>
                    <a:pt x="40" y="487"/>
                    <a:pt x="26" y="505"/>
                  </a:cubicBezTo>
                  <a:cubicBezTo>
                    <a:pt x="18" y="514"/>
                    <a:pt x="11" y="524"/>
                    <a:pt x="6" y="534"/>
                  </a:cubicBezTo>
                  <a:cubicBezTo>
                    <a:pt x="3" y="540"/>
                    <a:pt x="1" y="546"/>
                    <a:pt x="0" y="553"/>
                  </a:cubicBezTo>
                  <a:cubicBezTo>
                    <a:pt x="0" y="556"/>
                    <a:pt x="1" y="560"/>
                    <a:pt x="1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0" y="572"/>
                    <a:pt x="0" y="574"/>
                    <a:pt x="0" y="576"/>
                  </a:cubicBezTo>
                  <a:cubicBezTo>
                    <a:pt x="1" y="585"/>
                    <a:pt x="5" y="594"/>
                    <a:pt x="9" y="602"/>
                  </a:cubicBezTo>
                  <a:cubicBezTo>
                    <a:pt x="14" y="613"/>
                    <a:pt x="21" y="622"/>
                    <a:pt x="29" y="631"/>
                  </a:cubicBezTo>
                  <a:cubicBezTo>
                    <a:pt x="32" y="635"/>
                    <a:pt x="35" y="638"/>
                    <a:pt x="38" y="642"/>
                  </a:cubicBezTo>
                  <a:cubicBezTo>
                    <a:pt x="47" y="652"/>
                    <a:pt x="55" y="661"/>
                    <a:pt x="65" y="670"/>
                  </a:cubicBezTo>
                  <a:cubicBezTo>
                    <a:pt x="81" y="686"/>
                    <a:pt x="98" y="702"/>
                    <a:pt x="114" y="719"/>
                  </a:cubicBezTo>
                  <a:cubicBezTo>
                    <a:pt x="119" y="724"/>
                    <a:pt x="123" y="730"/>
                    <a:pt x="128" y="735"/>
                  </a:cubicBezTo>
                  <a:cubicBezTo>
                    <a:pt x="133" y="744"/>
                    <a:pt x="138" y="753"/>
                    <a:pt x="141" y="762"/>
                  </a:cubicBezTo>
                  <a:cubicBezTo>
                    <a:pt x="145" y="773"/>
                    <a:pt x="146" y="785"/>
                    <a:pt x="145" y="796"/>
                  </a:cubicBezTo>
                  <a:cubicBezTo>
                    <a:pt x="144" y="805"/>
                    <a:pt x="142" y="813"/>
                    <a:pt x="139" y="821"/>
                  </a:cubicBezTo>
                  <a:cubicBezTo>
                    <a:pt x="134" y="827"/>
                    <a:pt x="129" y="834"/>
                    <a:pt x="124" y="840"/>
                  </a:cubicBezTo>
                  <a:cubicBezTo>
                    <a:pt x="109" y="857"/>
                    <a:pt x="92" y="872"/>
                    <a:pt x="75" y="888"/>
                  </a:cubicBezTo>
                  <a:cubicBezTo>
                    <a:pt x="58" y="904"/>
                    <a:pt x="40" y="920"/>
                    <a:pt x="26" y="938"/>
                  </a:cubicBezTo>
                  <a:cubicBezTo>
                    <a:pt x="18" y="947"/>
                    <a:pt x="11" y="957"/>
                    <a:pt x="6" y="967"/>
                  </a:cubicBezTo>
                  <a:cubicBezTo>
                    <a:pt x="3" y="973"/>
                    <a:pt x="1" y="979"/>
                    <a:pt x="0" y="985"/>
                  </a:cubicBezTo>
                  <a:cubicBezTo>
                    <a:pt x="0" y="988"/>
                    <a:pt x="1" y="990"/>
                    <a:pt x="1" y="993"/>
                  </a:cubicBezTo>
                  <a:cubicBezTo>
                    <a:pt x="0" y="993"/>
                    <a:pt x="0" y="993"/>
                    <a:pt x="0" y="993"/>
                  </a:cubicBezTo>
                  <a:cubicBezTo>
                    <a:pt x="0" y="994"/>
                    <a:pt x="1" y="996"/>
                    <a:pt x="1" y="998"/>
                  </a:cubicBezTo>
                  <a:cubicBezTo>
                    <a:pt x="1" y="999"/>
                    <a:pt x="1" y="1001"/>
                    <a:pt x="1" y="1002"/>
                  </a:cubicBezTo>
                  <a:cubicBezTo>
                    <a:pt x="0" y="1004"/>
                    <a:pt x="0" y="1007"/>
                    <a:pt x="0" y="1009"/>
                  </a:cubicBezTo>
                  <a:cubicBezTo>
                    <a:pt x="1" y="1018"/>
                    <a:pt x="5" y="1027"/>
                    <a:pt x="9" y="1035"/>
                  </a:cubicBezTo>
                  <a:cubicBezTo>
                    <a:pt x="14" y="1046"/>
                    <a:pt x="21" y="1055"/>
                    <a:pt x="29" y="1064"/>
                  </a:cubicBezTo>
                  <a:cubicBezTo>
                    <a:pt x="44" y="1082"/>
                    <a:pt x="61" y="1098"/>
                    <a:pt x="78" y="1113"/>
                  </a:cubicBezTo>
                  <a:cubicBezTo>
                    <a:pt x="95" y="1129"/>
                    <a:pt x="112" y="1146"/>
                    <a:pt x="125" y="1164"/>
                  </a:cubicBezTo>
                  <a:cubicBezTo>
                    <a:pt x="132" y="1174"/>
                    <a:pt x="138" y="1184"/>
                    <a:pt x="141" y="1195"/>
                  </a:cubicBezTo>
                  <a:cubicBezTo>
                    <a:pt x="145" y="1206"/>
                    <a:pt x="146" y="1218"/>
                    <a:pt x="145" y="1229"/>
                  </a:cubicBezTo>
                  <a:cubicBezTo>
                    <a:pt x="145" y="1234"/>
                    <a:pt x="144" y="1239"/>
                    <a:pt x="142" y="1244"/>
                  </a:cubicBezTo>
                  <a:cubicBezTo>
                    <a:pt x="137" y="1253"/>
                    <a:pt x="131" y="1261"/>
                    <a:pt x="124" y="1269"/>
                  </a:cubicBezTo>
                  <a:cubicBezTo>
                    <a:pt x="109" y="1286"/>
                    <a:pt x="92" y="1302"/>
                    <a:pt x="75" y="1318"/>
                  </a:cubicBezTo>
                  <a:cubicBezTo>
                    <a:pt x="58" y="1333"/>
                    <a:pt x="40" y="1349"/>
                    <a:pt x="26" y="1367"/>
                  </a:cubicBezTo>
                  <a:cubicBezTo>
                    <a:pt x="18" y="1376"/>
                    <a:pt x="11" y="1386"/>
                    <a:pt x="6" y="1396"/>
                  </a:cubicBezTo>
                  <a:cubicBezTo>
                    <a:pt x="3" y="1402"/>
                    <a:pt x="1" y="1408"/>
                    <a:pt x="0" y="1415"/>
                  </a:cubicBezTo>
                  <a:cubicBezTo>
                    <a:pt x="0" y="1418"/>
                    <a:pt x="1" y="1421"/>
                    <a:pt x="1" y="1425"/>
                  </a:cubicBezTo>
                  <a:cubicBezTo>
                    <a:pt x="0" y="1425"/>
                    <a:pt x="0" y="1425"/>
                    <a:pt x="0" y="1425"/>
                  </a:cubicBezTo>
                  <a:cubicBezTo>
                    <a:pt x="0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0" y="1434"/>
                    <a:pt x="0" y="1436"/>
                    <a:pt x="0" y="1438"/>
                  </a:cubicBezTo>
                  <a:cubicBezTo>
                    <a:pt x="1" y="1447"/>
                    <a:pt x="5" y="1456"/>
                    <a:pt x="9" y="1464"/>
                  </a:cubicBezTo>
                  <a:cubicBezTo>
                    <a:pt x="14" y="1475"/>
                    <a:pt x="21" y="1484"/>
                    <a:pt x="29" y="1493"/>
                  </a:cubicBezTo>
                  <a:cubicBezTo>
                    <a:pt x="36" y="1502"/>
                    <a:pt x="44" y="1510"/>
                    <a:pt x="51" y="1517"/>
                  </a:cubicBezTo>
                  <a:cubicBezTo>
                    <a:pt x="56" y="1522"/>
                    <a:pt x="60" y="1526"/>
                    <a:pt x="65" y="1531"/>
                  </a:cubicBezTo>
                  <a:cubicBezTo>
                    <a:pt x="81" y="1547"/>
                    <a:pt x="98" y="1563"/>
                    <a:pt x="114" y="1580"/>
                  </a:cubicBezTo>
                  <a:cubicBezTo>
                    <a:pt x="116" y="1582"/>
                    <a:pt x="118" y="1584"/>
                    <a:pt x="119" y="1586"/>
                  </a:cubicBezTo>
                  <a:cubicBezTo>
                    <a:pt x="121" y="1589"/>
                    <a:pt x="123" y="1591"/>
                    <a:pt x="125" y="1594"/>
                  </a:cubicBezTo>
                  <a:cubicBezTo>
                    <a:pt x="132" y="1603"/>
                    <a:pt x="138" y="1613"/>
                    <a:pt x="141" y="1624"/>
                  </a:cubicBezTo>
                  <a:cubicBezTo>
                    <a:pt x="145" y="1635"/>
                    <a:pt x="146" y="1647"/>
                    <a:pt x="145" y="1658"/>
                  </a:cubicBezTo>
                  <a:cubicBezTo>
                    <a:pt x="145" y="1666"/>
                    <a:pt x="143" y="1673"/>
                    <a:pt x="140" y="1680"/>
                  </a:cubicBezTo>
                  <a:cubicBezTo>
                    <a:pt x="135" y="1687"/>
                    <a:pt x="130" y="1694"/>
                    <a:pt x="124" y="1701"/>
                  </a:cubicBezTo>
                  <a:cubicBezTo>
                    <a:pt x="109" y="1718"/>
                    <a:pt x="92" y="1733"/>
                    <a:pt x="75" y="1749"/>
                  </a:cubicBezTo>
                  <a:cubicBezTo>
                    <a:pt x="58" y="1765"/>
                    <a:pt x="40" y="1781"/>
                    <a:pt x="26" y="1799"/>
                  </a:cubicBezTo>
                  <a:cubicBezTo>
                    <a:pt x="18" y="1808"/>
                    <a:pt x="11" y="1818"/>
                    <a:pt x="6" y="1828"/>
                  </a:cubicBezTo>
                  <a:cubicBezTo>
                    <a:pt x="3" y="1834"/>
                    <a:pt x="1" y="1840"/>
                    <a:pt x="0" y="1846"/>
                  </a:cubicBezTo>
                  <a:cubicBezTo>
                    <a:pt x="0" y="1849"/>
                    <a:pt x="1" y="1852"/>
                    <a:pt x="1" y="1855"/>
                  </a:cubicBezTo>
                  <a:cubicBezTo>
                    <a:pt x="0" y="1855"/>
                    <a:pt x="0" y="1855"/>
                    <a:pt x="0" y="1855"/>
                  </a:cubicBezTo>
                  <a:cubicBezTo>
                    <a:pt x="0" y="1856"/>
                    <a:pt x="1" y="1858"/>
                    <a:pt x="1" y="1859"/>
                  </a:cubicBezTo>
                  <a:cubicBezTo>
                    <a:pt x="1" y="1861"/>
                    <a:pt x="1" y="1862"/>
                    <a:pt x="1" y="1863"/>
                  </a:cubicBezTo>
                  <a:cubicBezTo>
                    <a:pt x="0" y="1865"/>
                    <a:pt x="0" y="1867"/>
                    <a:pt x="0" y="1870"/>
                  </a:cubicBezTo>
                  <a:cubicBezTo>
                    <a:pt x="1" y="1879"/>
                    <a:pt x="5" y="1888"/>
                    <a:pt x="9" y="1896"/>
                  </a:cubicBezTo>
                  <a:cubicBezTo>
                    <a:pt x="14" y="1907"/>
                    <a:pt x="21" y="1916"/>
                    <a:pt x="29" y="1925"/>
                  </a:cubicBezTo>
                  <a:cubicBezTo>
                    <a:pt x="44" y="1943"/>
                    <a:pt x="61" y="1958"/>
                    <a:pt x="78" y="1974"/>
                  </a:cubicBezTo>
                  <a:cubicBezTo>
                    <a:pt x="78" y="1975"/>
                    <a:pt x="79" y="1975"/>
                    <a:pt x="79" y="1975"/>
                  </a:cubicBezTo>
                  <a:cubicBezTo>
                    <a:pt x="86" y="1982"/>
                    <a:pt x="93" y="1988"/>
                    <a:pt x="99" y="1995"/>
                  </a:cubicBezTo>
                  <a:cubicBezTo>
                    <a:pt x="109" y="2005"/>
                    <a:pt x="117" y="2014"/>
                    <a:pt x="125" y="2025"/>
                  </a:cubicBezTo>
                  <a:cubicBezTo>
                    <a:pt x="132" y="2035"/>
                    <a:pt x="138" y="2045"/>
                    <a:pt x="141" y="2056"/>
                  </a:cubicBezTo>
                  <a:cubicBezTo>
                    <a:pt x="145" y="2067"/>
                    <a:pt x="146" y="2078"/>
                    <a:pt x="145" y="2090"/>
                  </a:cubicBezTo>
                  <a:cubicBezTo>
                    <a:pt x="145" y="2096"/>
                    <a:pt x="143" y="2102"/>
                    <a:pt x="141" y="2108"/>
                  </a:cubicBezTo>
                  <a:cubicBezTo>
                    <a:pt x="137" y="2116"/>
                    <a:pt x="131" y="2124"/>
                    <a:pt x="124" y="2131"/>
                  </a:cubicBezTo>
                  <a:cubicBezTo>
                    <a:pt x="116" y="2141"/>
                    <a:pt x="106" y="2150"/>
                    <a:pt x="97" y="2159"/>
                  </a:cubicBezTo>
                  <a:cubicBezTo>
                    <a:pt x="112" y="2159"/>
                    <a:pt x="112" y="2159"/>
                    <a:pt x="112" y="2159"/>
                  </a:cubicBezTo>
                  <a:cubicBezTo>
                    <a:pt x="119" y="2152"/>
                    <a:pt x="126" y="2145"/>
                    <a:pt x="132" y="2138"/>
                  </a:cubicBezTo>
                  <a:cubicBezTo>
                    <a:pt x="136" y="2133"/>
                    <a:pt x="141" y="2128"/>
                    <a:pt x="145" y="2122"/>
                  </a:cubicBezTo>
                  <a:cubicBezTo>
                    <a:pt x="145" y="2122"/>
                    <a:pt x="145" y="2122"/>
                    <a:pt x="145" y="2122"/>
                  </a:cubicBezTo>
                  <a:cubicBezTo>
                    <a:pt x="145" y="2122"/>
                    <a:pt x="145" y="2121"/>
                    <a:pt x="146" y="2120"/>
                  </a:cubicBezTo>
                  <a:cubicBezTo>
                    <a:pt x="148" y="2116"/>
                    <a:pt x="151" y="2112"/>
                    <a:pt x="153" y="2107"/>
                  </a:cubicBezTo>
                  <a:cubicBezTo>
                    <a:pt x="156" y="2101"/>
                    <a:pt x="158" y="2095"/>
                    <a:pt x="159" y="2088"/>
                  </a:cubicBezTo>
                  <a:cubicBezTo>
                    <a:pt x="160" y="2080"/>
                    <a:pt x="159" y="2074"/>
                    <a:pt x="158" y="2068"/>
                  </a:cubicBezTo>
                  <a:cubicBezTo>
                    <a:pt x="155" y="2055"/>
                    <a:pt x="150" y="2043"/>
                    <a:pt x="143" y="2033"/>
                  </a:cubicBezTo>
                  <a:cubicBezTo>
                    <a:pt x="142" y="2032"/>
                    <a:pt x="141" y="2030"/>
                    <a:pt x="140" y="2029"/>
                  </a:cubicBezTo>
                  <a:cubicBezTo>
                    <a:pt x="138" y="2026"/>
                    <a:pt x="136" y="2022"/>
                    <a:pt x="134" y="2019"/>
                  </a:cubicBezTo>
                  <a:cubicBezTo>
                    <a:pt x="120" y="1999"/>
                    <a:pt x="102" y="1982"/>
                    <a:pt x="86" y="1966"/>
                  </a:cubicBezTo>
                  <a:cubicBezTo>
                    <a:pt x="69" y="1950"/>
                    <a:pt x="52" y="1935"/>
                    <a:pt x="38" y="1917"/>
                  </a:cubicBezTo>
                  <a:cubicBezTo>
                    <a:pt x="24" y="1901"/>
                    <a:pt x="12" y="1881"/>
                    <a:pt x="11" y="1861"/>
                  </a:cubicBezTo>
                  <a:cubicBezTo>
                    <a:pt x="10" y="1852"/>
                    <a:pt x="12" y="1843"/>
                    <a:pt x="17" y="1833"/>
                  </a:cubicBezTo>
                  <a:cubicBezTo>
                    <a:pt x="21" y="1824"/>
                    <a:pt x="28" y="1815"/>
                    <a:pt x="35" y="1806"/>
                  </a:cubicBezTo>
                  <a:cubicBezTo>
                    <a:pt x="49" y="1789"/>
                    <a:pt x="65" y="1773"/>
                    <a:pt x="82" y="1757"/>
                  </a:cubicBezTo>
                  <a:cubicBezTo>
                    <a:pt x="99" y="1741"/>
                    <a:pt x="116" y="1726"/>
                    <a:pt x="132" y="1708"/>
                  </a:cubicBezTo>
                  <a:cubicBezTo>
                    <a:pt x="140" y="1698"/>
                    <a:pt x="148" y="1689"/>
                    <a:pt x="153" y="1677"/>
                  </a:cubicBezTo>
                  <a:cubicBezTo>
                    <a:pt x="156" y="1671"/>
                    <a:pt x="158" y="1664"/>
                    <a:pt x="159" y="1657"/>
                  </a:cubicBezTo>
                  <a:cubicBezTo>
                    <a:pt x="160" y="1650"/>
                    <a:pt x="159" y="1644"/>
                    <a:pt x="158" y="1637"/>
                  </a:cubicBezTo>
                  <a:cubicBezTo>
                    <a:pt x="155" y="1625"/>
                    <a:pt x="150" y="1614"/>
                    <a:pt x="144" y="1605"/>
                  </a:cubicBezTo>
                  <a:cubicBezTo>
                    <a:pt x="141" y="1599"/>
                    <a:pt x="138" y="1593"/>
                    <a:pt x="134" y="1588"/>
                  </a:cubicBezTo>
                  <a:cubicBezTo>
                    <a:pt x="120" y="1567"/>
                    <a:pt x="102" y="1551"/>
                    <a:pt x="86" y="1535"/>
                  </a:cubicBezTo>
                  <a:cubicBezTo>
                    <a:pt x="69" y="1519"/>
                    <a:pt x="52" y="1503"/>
                    <a:pt x="38" y="1486"/>
                  </a:cubicBezTo>
                  <a:cubicBezTo>
                    <a:pt x="24" y="1469"/>
                    <a:pt x="12" y="1450"/>
                    <a:pt x="11" y="1430"/>
                  </a:cubicBezTo>
                  <a:cubicBezTo>
                    <a:pt x="10" y="1421"/>
                    <a:pt x="12" y="1411"/>
                    <a:pt x="17" y="1402"/>
                  </a:cubicBezTo>
                  <a:cubicBezTo>
                    <a:pt x="21" y="1392"/>
                    <a:pt x="28" y="1383"/>
                    <a:pt x="35" y="1375"/>
                  </a:cubicBezTo>
                  <a:cubicBezTo>
                    <a:pt x="49" y="1357"/>
                    <a:pt x="65" y="1342"/>
                    <a:pt x="82" y="1326"/>
                  </a:cubicBezTo>
                  <a:cubicBezTo>
                    <a:pt x="99" y="1310"/>
                    <a:pt x="116" y="1294"/>
                    <a:pt x="132" y="1276"/>
                  </a:cubicBezTo>
                  <a:cubicBezTo>
                    <a:pt x="136" y="1271"/>
                    <a:pt x="140" y="1266"/>
                    <a:pt x="144" y="1261"/>
                  </a:cubicBezTo>
                  <a:cubicBezTo>
                    <a:pt x="145" y="1261"/>
                    <a:pt x="145" y="1261"/>
                    <a:pt x="145" y="1261"/>
                  </a:cubicBezTo>
                  <a:cubicBezTo>
                    <a:pt x="146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3" y="1245"/>
                  </a:cubicBezTo>
                  <a:cubicBezTo>
                    <a:pt x="156" y="1239"/>
                    <a:pt x="158" y="1233"/>
                    <a:pt x="159" y="1226"/>
                  </a:cubicBezTo>
                  <a:cubicBezTo>
                    <a:pt x="160" y="1218"/>
                    <a:pt x="159" y="1212"/>
                    <a:pt x="158" y="1206"/>
                  </a:cubicBezTo>
                  <a:cubicBezTo>
                    <a:pt x="155" y="1193"/>
                    <a:pt x="150" y="1181"/>
                    <a:pt x="143" y="1171"/>
                  </a:cubicBezTo>
                  <a:cubicBezTo>
                    <a:pt x="141" y="1168"/>
                    <a:pt x="138" y="1164"/>
                    <a:pt x="136" y="1161"/>
                  </a:cubicBezTo>
                  <a:cubicBezTo>
                    <a:pt x="135" y="1160"/>
                    <a:pt x="134" y="1159"/>
                    <a:pt x="134" y="1158"/>
                  </a:cubicBezTo>
                  <a:cubicBezTo>
                    <a:pt x="120" y="1138"/>
                    <a:pt x="102" y="1122"/>
                    <a:pt x="86" y="1105"/>
                  </a:cubicBezTo>
                  <a:cubicBezTo>
                    <a:pt x="69" y="1089"/>
                    <a:pt x="52" y="1074"/>
                    <a:pt x="38" y="1057"/>
                  </a:cubicBezTo>
                  <a:cubicBezTo>
                    <a:pt x="24" y="1040"/>
                    <a:pt x="12" y="1020"/>
                    <a:pt x="11" y="1000"/>
                  </a:cubicBezTo>
                  <a:cubicBezTo>
                    <a:pt x="10" y="991"/>
                    <a:pt x="12" y="982"/>
                    <a:pt x="17" y="972"/>
                  </a:cubicBezTo>
                  <a:cubicBezTo>
                    <a:pt x="21" y="963"/>
                    <a:pt x="28" y="954"/>
                    <a:pt x="35" y="945"/>
                  </a:cubicBezTo>
                  <a:cubicBezTo>
                    <a:pt x="49" y="928"/>
                    <a:pt x="65" y="912"/>
                    <a:pt x="82" y="896"/>
                  </a:cubicBezTo>
                  <a:cubicBezTo>
                    <a:pt x="99" y="880"/>
                    <a:pt x="116" y="865"/>
                    <a:pt x="132" y="847"/>
                  </a:cubicBezTo>
                  <a:cubicBezTo>
                    <a:pt x="140" y="837"/>
                    <a:pt x="148" y="828"/>
                    <a:pt x="153" y="816"/>
                  </a:cubicBezTo>
                  <a:cubicBezTo>
                    <a:pt x="156" y="810"/>
                    <a:pt x="158" y="803"/>
                    <a:pt x="159" y="796"/>
                  </a:cubicBezTo>
                  <a:cubicBezTo>
                    <a:pt x="160" y="789"/>
                    <a:pt x="159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3" y="740"/>
                    <a:pt x="139" y="732"/>
                    <a:pt x="134" y="726"/>
                  </a:cubicBezTo>
                  <a:cubicBezTo>
                    <a:pt x="120" y="705"/>
                    <a:pt x="102" y="689"/>
                    <a:pt x="86" y="673"/>
                  </a:cubicBezTo>
                  <a:cubicBezTo>
                    <a:pt x="69" y="656"/>
                    <a:pt x="52" y="641"/>
                    <a:pt x="38" y="624"/>
                  </a:cubicBezTo>
                  <a:cubicBezTo>
                    <a:pt x="24" y="607"/>
                    <a:pt x="12" y="588"/>
                    <a:pt x="11" y="568"/>
                  </a:cubicBezTo>
                  <a:cubicBezTo>
                    <a:pt x="10" y="558"/>
                    <a:pt x="12" y="549"/>
                    <a:pt x="17" y="540"/>
                  </a:cubicBezTo>
                  <a:cubicBezTo>
                    <a:pt x="21" y="530"/>
                    <a:pt x="28" y="521"/>
                    <a:pt x="35" y="513"/>
                  </a:cubicBezTo>
                  <a:cubicBezTo>
                    <a:pt x="49" y="495"/>
                    <a:pt x="65" y="480"/>
                    <a:pt x="82" y="464"/>
                  </a:cubicBezTo>
                  <a:cubicBezTo>
                    <a:pt x="99" y="448"/>
                    <a:pt x="116" y="432"/>
                    <a:pt x="132" y="414"/>
                  </a:cubicBezTo>
                  <a:cubicBezTo>
                    <a:pt x="140" y="405"/>
                    <a:pt x="148" y="395"/>
                    <a:pt x="153" y="383"/>
                  </a:cubicBezTo>
                  <a:cubicBezTo>
                    <a:pt x="156" y="377"/>
                    <a:pt x="158" y="371"/>
                    <a:pt x="159" y="364"/>
                  </a:cubicBezTo>
                  <a:cubicBezTo>
                    <a:pt x="160" y="356"/>
                    <a:pt x="159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3" y="307"/>
                    <a:pt x="139" y="300"/>
                    <a:pt x="134" y="293"/>
                  </a:cubicBezTo>
                  <a:cubicBezTo>
                    <a:pt x="120" y="273"/>
                    <a:pt x="102" y="256"/>
                    <a:pt x="86" y="240"/>
                  </a:cubicBezTo>
                  <a:cubicBezTo>
                    <a:pt x="69" y="224"/>
                    <a:pt x="52" y="208"/>
                    <a:pt x="38" y="191"/>
                  </a:cubicBezTo>
                  <a:cubicBezTo>
                    <a:pt x="24" y="174"/>
                    <a:pt x="12" y="155"/>
                    <a:pt x="11" y="135"/>
                  </a:cubicBezTo>
                  <a:cubicBezTo>
                    <a:pt x="10" y="126"/>
                    <a:pt x="12" y="116"/>
                    <a:pt x="17" y="107"/>
                  </a:cubicBezTo>
                  <a:cubicBezTo>
                    <a:pt x="21" y="97"/>
                    <a:pt x="28" y="88"/>
                    <a:pt x="35" y="80"/>
                  </a:cubicBezTo>
                  <a:cubicBezTo>
                    <a:pt x="49" y="63"/>
                    <a:pt x="65" y="47"/>
                    <a:pt x="82" y="31"/>
                  </a:cubicBezTo>
                  <a:cubicBezTo>
                    <a:pt x="93" y="21"/>
                    <a:pt x="104" y="10"/>
                    <a:pt x="114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1" y="7"/>
                    <a:pt x="83" y="15"/>
                    <a:pt x="75" y="23"/>
                  </a:cubicBezTo>
                  <a:cubicBezTo>
                    <a:pt x="58" y="39"/>
                    <a:pt x="40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22"/>
            <p:cNvSpPr>
              <a:spLocks/>
            </p:cNvSpPr>
            <p:nvPr/>
          </p:nvSpPr>
          <p:spPr bwMode="hidden">
            <a:xfrm>
              <a:off x="11691938" y="-1587"/>
              <a:ext cx="501650" cy="6862762"/>
            </a:xfrm>
            <a:custGeom>
              <a:avLst/>
              <a:gdLst>
                <a:gd name="T0" fmla="*/ 149 w 158"/>
                <a:gd name="T1" fmla="*/ 131 h 2159"/>
                <a:gd name="T2" fmla="*/ 121 w 158"/>
                <a:gd name="T3" fmla="*/ 196 h 2159"/>
                <a:gd name="T4" fmla="*/ 23 w 158"/>
                <a:gd name="T5" fmla="*/ 298 h 2159"/>
                <a:gd name="T6" fmla="*/ 0 w 158"/>
                <a:gd name="T7" fmla="*/ 345 h 2159"/>
                <a:gd name="T8" fmla="*/ 0 w 158"/>
                <a:gd name="T9" fmla="*/ 367 h 2159"/>
                <a:gd name="T10" fmla="*/ 13 w 158"/>
                <a:gd name="T11" fmla="*/ 396 h 2159"/>
                <a:gd name="T12" fmla="*/ 74 w 158"/>
                <a:gd name="T13" fmla="*/ 457 h 2159"/>
                <a:gd name="T14" fmla="*/ 149 w 158"/>
                <a:gd name="T15" fmla="*/ 564 h 2159"/>
                <a:gd name="T16" fmla="*/ 121 w 158"/>
                <a:gd name="T17" fmla="*/ 629 h 2159"/>
                <a:gd name="T18" fmla="*/ 23 w 158"/>
                <a:gd name="T19" fmla="*/ 730 h 2159"/>
                <a:gd name="T20" fmla="*/ 0 w 158"/>
                <a:gd name="T21" fmla="*/ 778 h 2159"/>
                <a:gd name="T22" fmla="*/ 0 w 158"/>
                <a:gd name="T23" fmla="*/ 800 h 2159"/>
                <a:gd name="T24" fmla="*/ 13 w 158"/>
                <a:gd name="T25" fmla="*/ 828 h 2159"/>
                <a:gd name="T26" fmla="*/ 74 w 158"/>
                <a:gd name="T27" fmla="*/ 890 h 2159"/>
                <a:gd name="T28" fmla="*/ 149 w 158"/>
                <a:gd name="T29" fmla="*/ 993 h 2159"/>
                <a:gd name="T30" fmla="*/ 84 w 158"/>
                <a:gd name="T31" fmla="*/ 1098 h 2159"/>
                <a:gd name="T32" fmla="*/ 0 w 158"/>
                <a:gd name="T33" fmla="*/ 1207 h 2159"/>
                <a:gd name="T34" fmla="*/ 0 w 158"/>
                <a:gd name="T35" fmla="*/ 1230 h 2159"/>
                <a:gd name="T36" fmla="*/ 13 w 158"/>
                <a:gd name="T37" fmla="*/ 1261 h 2159"/>
                <a:gd name="T38" fmla="*/ 74 w 158"/>
                <a:gd name="T39" fmla="*/ 1319 h 2159"/>
                <a:gd name="T40" fmla="*/ 149 w 158"/>
                <a:gd name="T41" fmla="*/ 1425 h 2159"/>
                <a:gd name="T42" fmla="*/ 111 w 158"/>
                <a:gd name="T43" fmla="*/ 1501 h 2159"/>
                <a:gd name="T44" fmla="*/ 13 w 158"/>
                <a:gd name="T45" fmla="*/ 1606 h 2159"/>
                <a:gd name="T46" fmla="*/ 0 w 158"/>
                <a:gd name="T47" fmla="*/ 1657 h 2159"/>
                <a:gd name="T48" fmla="*/ 9 w 158"/>
                <a:gd name="T49" fmla="*/ 1681 h 2159"/>
                <a:gd name="T50" fmla="*/ 24 w 158"/>
                <a:gd name="T51" fmla="*/ 1702 h 2159"/>
                <a:gd name="T52" fmla="*/ 142 w 158"/>
                <a:gd name="T53" fmla="*/ 1829 h 2159"/>
                <a:gd name="T54" fmla="*/ 129 w 158"/>
                <a:gd name="T55" fmla="*/ 1907 h 2159"/>
                <a:gd name="T56" fmla="*/ 37 w 158"/>
                <a:gd name="T57" fmla="*/ 2007 h 2159"/>
                <a:gd name="T58" fmla="*/ 0 w 158"/>
                <a:gd name="T59" fmla="*/ 2069 h 2159"/>
                <a:gd name="T60" fmla="*/ 0 w 158"/>
                <a:gd name="T61" fmla="*/ 2092 h 2159"/>
                <a:gd name="T62" fmla="*/ 13 w 158"/>
                <a:gd name="T63" fmla="*/ 2122 h 2159"/>
                <a:gd name="T64" fmla="*/ 50 w 158"/>
                <a:gd name="T65" fmla="*/ 2159 h 2159"/>
                <a:gd name="T66" fmla="*/ 14 w 158"/>
                <a:gd name="T67" fmla="*/ 2101 h 2159"/>
                <a:gd name="T68" fmla="*/ 78 w 158"/>
                <a:gd name="T69" fmla="*/ 1981 h 2159"/>
                <a:gd name="T70" fmla="*/ 156 w 158"/>
                <a:gd name="T71" fmla="*/ 1884 h 2159"/>
                <a:gd name="T72" fmla="*/ 156 w 158"/>
                <a:gd name="T73" fmla="*/ 1833 h 2159"/>
                <a:gd name="T74" fmla="*/ 82 w 158"/>
                <a:gd name="T75" fmla="*/ 1743 h 2159"/>
                <a:gd name="T76" fmla="*/ 13 w 158"/>
                <a:gd name="T77" fmla="*/ 1658 h 2159"/>
                <a:gd name="T78" fmla="*/ 129 w 158"/>
                <a:gd name="T79" fmla="*/ 1499 h 2159"/>
                <a:gd name="T80" fmla="*/ 158 w 158"/>
                <a:gd name="T81" fmla="*/ 1457 h 2159"/>
                <a:gd name="T82" fmla="*/ 153 w 158"/>
                <a:gd name="T83" fmla="*/ 1392 h 2159"/>
                <a:gd name="T84" fmla="*/ 32 w 158"/>
                <a:gd name="T85" fmla="*/ 1263 h 2159"/>
                <a:gd name="T86" fmla="*/ 32 w 158"/>
                <a:gd name="T87" fmla="*/ 1169 h 2159"/>
                <a:gd name="T88" fmla="*/ 150 w 158"/>
                <a:gd name="T89" fmla="*/ 1039 h 2159"/>
                <a:gd name="T90" fmla="*/ 158 w 158"/>
                <a:gd name="T91" fmla="*/ 968 h 2159"/>
                <a:gd name="T92" fmla="*/ 132 w 158"/>
                <a:gd name="T93" fmla="*/ 932 h 2159"/>
                <a:gd name="T94" fmla="*/ 16 w 158"/>
                <a:gd name="T95" fmla="*/ 811 h 2159"/>
                <a:gd name="T96" fmla="*/ 78 w 158"/>
                <a:gd name="T97" fmla="*/ 687 h 2159"/>
                <a:gd name="T98" fmla="*/ 156 w 158"/>
                <a:gd name="T99" fmla="*/ 591 h 2159"/>
                <a:gd name="T100" fmla="*/ 156 w 158"/>
                <a:gd name="T101" fmla="*/ 539 h 2159"/>
                <a:gd name="T102" fmla="*/ 82 w 158"/>
                <a:gd name="T103" fmla="*/ 449 h 2159"/>
                <a:gd name="T104" fmla="*/ 13 w 158"/>
                <a:gd name="T105" fmla="*/ 363 h 2159"/>
                <a:gd name="T106" fmla="*/ 129 w 158"/>
                <a:gd name="T107" fmla="*/ 204 h 2159"/>
                <a:gd name="T108" fmla="*/ 158 w 158"/>
                <a:gd name="T109" fmla="*/ 162 h 2159"/>
                <a:gd name="T110" fmla="*/ 153 w 158"/>
                <a:gd name="T111" fmla="*/ 97 h 2159"/>
                <a:gd name="T112" fmla="*/ 64 w 158"/>
                <a:gd name="T113" fmla="*/ 0 h 2159"/>
                <a:gd name="T114" fmla="*/ 123 w 158"/>
                <a:gd name="T115" fmla="*/ 7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8" h="2159">
                  <a:moveTo>
                    <a:pt x="123" y="74"/>
                  </a:moveTo>
                  <a:cubicBezTo>
                    <a:pt x="130" y="83"/>
                    <a:pt x="137" y="92"/>
                    <a:pt x="142" y="103"/>
                  </a:cubicBezTo>
                  <a:cubicBezTo>
                    <a:pt x="146" y="111"/>
                    <a:pt x="149" y="121"/>
                    <a:pt x="149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6" y="149"/>
                    <a:pt x="139" y="167"/>
                    <a:pt x="129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0" y="196"/>
                    <a:pt x="120" y="197"/>
                    <a:pt x="120" y="197"/>
                  </a:cubicBezTo>
                  <a:cubicBezTo>
                    <a:pt x="105" y="215"/>
                    <a:pt x="87" y="230"/>
                    <a:pt x="71" y="246"/>
                  </a:cubicBezTo>
                  <a:cubicBezTo>
                    <a:pt x="54" y="262"/>
                    <a:pt x="37" y="279"/>
                    <a:pt x="23" y="298"/>
                  </a:cubicBezTo>
                  <a:cubicBezTo>
                    <a:pt x="22" y="300"/>
                    <a:pt x="20" y="302"/>
                    <a:pt x="19" y="305"/>
                  </a:cubicBezTo>
                  <a:cubicBezTo>
                    <a:pt x="17" y="307"/>
                    <a:pt x="15" y="310"/>
                    <a:pt x="13" y="313"/>
                  </a:cubicBezTo>
                  <a:cubicBezTo>
                    <a:pt x="7" y="322"/>
                    <a:pt x="2" y="333"/>
                    <a:pt x="0" y="345"/>
                  </a:cubicBezTo>
                  <a:cubicBezTo>
                    <a:pt x="0" y="345"/>
                    <a:pt x="0" y="346"/>
                    <a:pt x="0" y="347"/>
                  </a:cubicBezTo>
                  <a:cubicBezTo>
                    <a:pt x="1" y="352"/>
                    <a:pt x="1" y="357"/>
                    <a:pt x="0" y="364"/>
                  </a:cubicBezTo>
                  <a:cubicBezTo>
                    <a:pt x="0" y="365"/>
                    <a:pt x="0" y="366"/>
                    <a:pt x="0" y="367"/>
                  </a:cubicBezTo>
                  <a:cubicBezTo>
                    <a:pt x="1" y="372"/>
                    <a:pt x="2" y="376"/>
                    <a:pt x="4" y="379"/>
                  </a:cubicBezTo>
                  <a:cubicBezTo>
                    <a:pt x="6" y="383"/>
                    <a:pt x="8" y="387"/>
                    <a:pt x="10" y="390"/>
                  </a:cubicBezTo>
                  <a:cubicBezTo>
                    <a:pt x="11" y="392"/>
                    <a:pt x="12" y="394"/>
                    <a:pt x="13" y="396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17" y="400"/>
                    <a:pt x="21" y="404"/>
                    <a:pt x="24" y="408"/>
                  </a:cubicBezTo>
                  <a:cubicBezTo>
                    <a:pt x="40" y="426"/>
                    <a:pt x="57" y="441"/>
                    <a:pt x="74" y="457"/>
                  </a:cubicBezTo>
                  <a:cubicBezTo>
                    <a:pt x="91" y="473"/>
                    <a:pt x="108" y="489"/>
                    <a:pt x="123" y="507"/>
                  </a:cubicBezTo>
                  <a:cubicBezTo>
                    <a:pt x="130" y="516"/>
                    <a:pt x="137" y="525"/>
                    <a:pt x="142" y="535"/>
                  </a:cubicBezTo>
                  <a:cubicBezTo>
                    <a:pt x="146" y="544"/>
                    <a:pt x="149" y="554"/>
                    <a:pt x="149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6" y="582"/>
                    <a:pt x="139" y="600"/>
                    <a:pt x="129" y="616"/>
                  </a:cubicBezTo>
                  <a:cubicBezTo>
                    <a:pt x="127" y="620"/>
                    <a:pt x="124" y="625"/>
                    <a:pt x="121" y="629"/>
                  </a:cubicBezTo>
                  <a:cubicBezTo>
                    <a:pt x="120" y="629"/>
                    <a:pt x="120" y="629"/>
                    <a:pt x="120" y="630"/>
                  </a:cubicBezTo>
                  <a:cubicBezTo>
                    <a:pt x="105" y="648"/>
                    <a:pt x="87" y="663"/>
                    <a:pt x="71" y="679"/>
                  </a:cubicBezTo>
                  <a:cubicBezTo>
                    <a:pt x="54" y="695"/>
                    <a:pt x="37" y="711"/>
                    <a:pt x="23" y="730"/>
                  </a:cubicBezTo>
                  <a:cubicBezTo>
                    <a:pt x="22" y="733"/>
                    <a:pt x="20" y="735"/>
                    <a:pt x="19" y="737"/>
                  </a:cubicBezTo>
                  <a:cubicBezTo>
                    <a:pt x="17" y="740"/>
                    <a:pt x="15" y="743"/>
                    <a:pt x="13" y="745"/>
                  </a:cubicBezTo>
                  <a:cubicBezTo>
                    <a:pt x="7" y="755"/>
                    <a:pt x="2" y="766"/>
                    <a:pt x="0" y="778"/>
                  </a:cubicBezTo>
                  <a:cubicBezTo>
                    <a:pt x="0" y="778"/>
                    <a:pt x="0" y="779"/>
                    <a:pt x="0" y="779"/>
                  </a:cubicBezTo>
                  <a:cubicBezTo>
                    <a:pt x="1" y="785"/>
                    <a:pt x="1" y="790"/>
                    <a:pt x="0" y="796"/>
                  </a:cubicBezTo>
                  <a:cubicBezTo>
                    <a:pt x="0" y="798"/>
                    <a:pt x="0" y="799"/>
                    <a:pt x="0" y="800"/>
                  </a:cubicBezTo>
                  <a:cubicBezTo>
                    <a:pt x="1" y="804"/>
                    <a:pt x="2" y="808"/>
                    <a:pt x="4" y="812"/>
                  </a:cubicBezTo>
                  <a:cubicBezTo>
                    <a:pt x="6" y="816"/>
                    <a:pt x="8" y="819"/>
                    <a:pt x="10" y="823"/>
                  </a:cubicBezTo>
                  <a:cubicBezTo>
                    <a:pt x="11" y="825"/>
                    <a:pt x="12" y="827"/>
                    <a:pt x="13" y="828"/>
                  </a:cubicBezTo>
                  <a:cubicBezTo>
                    <a:pt x="14" y="828"/>
                    <a:pt x="14" y="828"/>
                    <a:pt x="14" y="828"/>
                  </a:cubicBezTo>
                  <a:cubicBezTo>
                    <a:pt x="17" y="833"/>
                    <a:pt x="21" y="837"/>
                    <a:pt x="24" y="841"/>
                  </a:cubicBezTo>
                  <a:cubicBezTo>
                    <a:pt x="40" y="858"/>
                    <a:pt x="57" y="874"/>
                    <a:pt x="74" y="890"/>
                  </a:cubicBezTo>
                  <a:cubicBezTo>
                    <a:pt x="91" y="906"/>
                    <a:pt x="108" y="922"/>
                    <a:pt x="123" y="939"/>
                  </a:cubicBezTo>
                  <a:cubicBezTo>
                    <a:pt x="130" y="948"/>
                    <a:pt x="137" y="958"/>
                    <a:pt x="142" y="968"/>
                  </a:cubicBezTo>
                  <a:cubicBezTo>
                    <a:pt x="146" y="976"/>
                    <a:pt x="148" y="984"/>
                    <a:pt x="149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6" y="1012"/>
                    <a:pt x="139" y="1029"/>
                    <a:pt x="129" y="1045"/>
                  </a:cubicBezTo>
                  <a:cubicBezTo>
                    <a:pt x="117" y="1065"/>
                    <a:pt x="101" y="1082"/>
                    <a:pt x="84" y="1098"/>
                  </a:cubicBezTo>
                  <a:cubicBezTo>
                    <a:pt x="68" y="1114"/>
                    <a:pt x="51" y="1130"/>
                    <a:pt x="35" y="1147"/>
                  </a:cubicBezTo>
                  <a:cubicBezTo>
                    <a:pt x="27" y="1156"/>
                    <a:pt x="20" y="1165"/>
                    <a:pt x="13" y="1175"/>
                  </a:cubicBezTo>
                  <a:cubicBezTo>
                    <a:pt x="7" y="1185"/>
                    <a:pt x="2" y="1195"/>
                    <a:pt x="0" y="1207"/>
                  </a:cubicBezTo>
                  <a:cubicBezTo>
                    <a:pt x="0" y="1208"/>
                    <a:pt x="0" y="1208"/>
                    <a:pt x="0" y="1209"/>
                  </a:cubicBezTo>
                  <a:cubicBezTo>
                    <a:pt x="1" y="1214"/>
                    <a:pt x="1" y="1220"/>
                    <a:pt x="0" y="1226"/>
                  </a:cubicBezTo>
                  <a:cubicBezTo>
                    <a:pt x="0" y="1227"/>
                    <a:pt x="0" y="1228"/>
                    <a:pt x="0" y="1230"/>
                  </a:cubicBezTo>
                  <a:cubicBezTo>
                    <a:pt x="1" y="1234"/>
                    <a:pt x="2" y="1238"/>
                    <a:pt x="4" y="1242"/>
                  </a:cubicBezTo>
                  <a:cubicBezTo>
                    <a:pt x="5" y="1243"/>
                    <a:pt x="6" y="1244"/>
                    <a:pt x="6" y="1245"/>
                  </a:cubicBezTo>
                  <a:cubicBezTo>
                    <a:pt x="8" y="1251"/>
                    <a:pt x="10" y="1256"/>
                    <a:pt x="13" y="1261"/>
                  </a:cubicBezTo>
                  <a:cubicBezTo>
                    <a:pt x="17" y="1261"/>
                    <a:pt x="17" y="1261"/>
                    <a:pt x="17" y="1261"/>
                  </a:cubicBezTo>
                  <a:cubicBezTo>
                    <a:pt x="19" y="1264"/>
                    <a:pt x="22" y="1267"/>
                    <a:pt x="24" y="1270"/>
                  </a:cubicBezTo>
                  <a:cubicBezTo>
                    <a:pt x="40" y="1288"/>
                    <a:pt x="57" y="1303"/>
                    <a:pt x="74" y="1319"/>
                  </a:cubicBezTo>
                  <a:cubicBezTo>
                    <a:pt x="91" y="1335"/>
                    <a:pt x="108" y="1351"/>
                    <a:pt x="123" y="1369"/>
                  </a:cubicBezTo>
                  <a:cubicBezTo>
                    <a:pt x="130" y="1378"/>
                    <a:pt x="137" y="1387"/>
                    <a:pt x="142" y="1398"/>
                  </a:cubicBezTo>
                  <a:cubicBezTo>
                    <a:pt x="146" y="1406"/>
                    <a:pt x="149" y="1415"/>
                    <a:pt x="149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6" y="1443"/>
                    <a:pt x="139" y="1461"/>
                    <a:pt x="129" y="1477"/>
                  </a:cubicBezTo>
                  <a:cubicBezTo>
                    <a:pt x="124" y="1485"/>
                    <a:pt x="118" y="1493"/>
                    <a:pt x="111" y="1501"/>
                  </a:cubicBezTo>
                  <a:cubicBezTo>
                    <a:pt x="99" y="1515"/>
                    <a:pt x="84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1" y="1595"/>
                    <a:pt x="17" y="1600"/>
                    <a:pt x="13" y="1606"/>
                  </a:cubicBezTo>
                  <a:cubicBezTo>
                    <a:pt x="7" y="1616"/>
                    <a:pt x="2" y="1627"/>
                    <a:pt x="0" y="1639"/>
                  </a:cubicBezTo>
                  <a:cubicBezTo>
                    <a:pt x="0" y="1639"/>
                    <a:pt x="0" y="1640"/>
                    <a:pt x="0" y="1640"/>
                  </a:cubicBezTo>
                  <a:cubicBezTo>
                    <a:pt x="1" y="1646"/>
                    <a:pt x="1" y="1651"/>
                    <a:pt x="0" y="1657"/>
                  </a:cubicBezTo>
                  <a:cubicBezTo>
                    <a:pt x="0" y="1659"/>
                    <a:pt x="0" y="1660"/>
                    <a:pt x="0" y="1661"/>
                  </a:cubicBezTo>
                  <a:cubicBezTo>
                    <a:pt x="1" y="1665"/>
                    <a:pt x="2" y="1669"/>
                    <a:pt x="4" y="1673"/>
                  </a:cubicBezTo>
                  <a:cubicBezTo>
                    <a:pt x="6" y="1676"/>
                    <a:pt x="7" y="1679"/>
                    <a:pt x="9" y="1681"/>
                  </a:cubicBezTo>
                  <a:cubicBezTo>
                    <a:pt x="10" y="1685"/>
                    <a:pt x="12" y="1688"/>
                    <a:pt x="13" y="1691"/>
                  </a:cubicBezTo>
                  <a:cubicBezTo>
                    <a:pt x="15" y="1691"/>
                    <a:pt x="15" y="1691"/>
                    <a:pt x="15" y="1691"/>
                  </a:cubicBezTo>
                  <a:cubicBezTo>
                    <a:pt x="18" y="1694"/>
                    <a:pt x="21" y="1698"/>
                    <a:pt x="24" y="1702"/>
                  </a:cubicBezTo>
                  <a:cubicBezTo>
                    <a:pt x="40" y="1719"/>
                    <a:pt x="57" y="1735"/>
                    <a:pt x="74" y="1751"/>
                  </a:cubicBezTo>
                  <a:cubicBezTo>
                    <a:pt x="91" y="1767"/>
                    <a:pt x="108" y="1783"/>
                    <a:pt x="123" y="1800"/>
                  </a:cubicBezTo>
                  <a:cubicBezTo>
                    <a:pt x="130" y="1809"/>
                    <a:pt x="137" y="1819"/>
                    <a:pt x="142" y="1829"/>
                  </a:cubicBezTo>
                  <a:cubicBezTo>
                    <a:pt x="146" y="1837"/>
                    <a:pt x="149" y="1846"/>
                    <a:pt x="149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6" y="1874"/>
                    <a:pt x="139" y="1891"/>
                    <a:pt x="129" y="1907"/>
                  </a:cubicBezTo>
                  <a:cubicBezTo>
                    <a:pt x="119" y="1923"/>
                    <a:pt x="107" y="1938"/>
                    <a:pt x="93" y="1951"/>
                  </a:cubicBezTo>
                  <a:cubicBezTo>
                    <a:pt x="86" y="1959"/>
                    <a:pt x="78" y="1966"/>
                    <a:pt x="71" y="1973"/>
                  </a:cubicBezTo>
                  <a:cubicBezTo>
                    <a:pt x="59" y="1984"/>
                    <a:pt x="48" y="1995"/>
                    <a:pt x="37" y="2007"/>
                  </a:cubicBezTo>
                  <a:cubicBezTo>
                    <a:pt x="36" y="2008"/>
                    <a:pt x="36" y="2008"/>
                    <a:pt x="35" y="2009"/>
                  </a:cubicBezTo>
                  <a:cubicBezTo>
                    <a:pt x="27" y="2018"/>
                    <a:pt x="20" y="2027"/>
                    <a:pt x="13" y="2037"/>
                  </a:cubicBezTo>
                  <a:cubicBezTo>
                    <a:pt x="7" y="2047"/>
                    <a:pt x="2" y="2057"/>
                    <a:pt x="0" y="2069"/>
                  </a:cubicBezTo>
                  <a:cubicBezTo>
                    <a:pt x="0" y="2070"/>
                    <a:pt x="0" y="2070"/>
                    <a:pt x="0" y="2071"/>
                  </a:cubicBezTo>
                  <a:cubicBezTo>
                    <a:pt x="1" y="2076"/>
                    <a:pt x="1" y="2082"/>
                    <a:pt x="0" y="2088"/>
                  </a:cubicBezTo>
                  <a:cubicBezTo>
                    <a:pt x="0" y="2089"/>
                    <a:pt x="0" y="2090"/>
                    <a:pt x="0" y="2092"/>
                  </a:cubicBezTo>
                  <a:cubicBezTo>
                    <a:pt x="1" y="2096"/>
                    <a:pt x="2" y="2100"/>
                    <a:pt x="4" y="2104"/>
                  </a:cubicBezTo>
                  <a:cubicBezTo>
                    <a:pt x="5" y="2106"/>
                    <a:pt x="6" y="2107"/>
                    <a:pt x="7" y="2109"/>
                  </a:cubicBezTo>
                  <a:cubicBezTo>
                    <a:pt x="9" y="2114"/>
                    <a:pt x="11" y="2118"/>
                    <a:pt x="13" y="2122"/>
                  </a:cubicBezTo>
                  <a:cubicBezTo>
                    <a:pt x="16" y="2122"/>
                    <a:pt x="16" y="2122"/>
                    <a:pt x="16" y="2122"/>
                  </a:cubicBezTo>
                  <a:cubicBezTo>
                    <a:pt x="19" y="2126"/>
                    <a:pt x="22" y="2129"/>
                    <a:pt x="24" y="2132"/>
                  </a:cubicBezTo>
                  <a:cubicBezTo>
                    <a:pt x="33" y="2142"/>
                    <a:pt x="41" y="2150"/>
                    <a:pt x="50" y="2159"/>
                  </a:cubicBezTo>
                  <a:cubicBezTo>
                    <a:pt x="66" y="2159"/>
                    <a:pt x="66" y="2159"/>
                    <a:pt x="66" y="2159"/>
                  </a:cubicBezTo>
                  <a:cubicBezTo>
                    <a:pt x="54" y="2148"/>
                    <a:pt x="43" y="2137"/>
                    <a:pt x="32" y="2125"/>
                  </a:cubicBezTo>
                  <a:cubicBezTo>
                    <a:pt x="25" y="2117"/>
                    <a:pt x="19" y="2109"/>
                    <a:pt x="14" y="2101"/>
                  </a:cubicBezTo>
                  <a:cubicBezTo>
                    <a:pt x="13" y="2097"/>
                    <a:pt x="13" y="2093"/>
                    <a:pt x="13" y="2089"/>
                  </a:cubicBezTo>
                  <a:cubicBezTo>
                    <a:pt x="11" y="2068"/>
                    <a:pt x="19" y="2048"/>
                    <a:pt x="32" y="2030"/>
                  </a:cubicBezTo>
                  <a:cubicBezTo>
                    <a:pt x="45" y="2012"/>
                    <a:pt x="61" y="1997"/>
                    <a:pt x="78" y="1981"/>
                  </a:cubicBezTo>
                  <a:cubicBezTo>
                    <a:pt x="95" y="1965"/>
                    <a:pt x="113" y="1949"/>
                    <a:pt x="129" y="1931"/>
                  </a:cubicBezTo>
                  <a:cubicBezTo>
                    <a:pt x="136" y="1922"/>
                    <a:pt x="144" y="1912"/>
                    <a:pt x="150" y="1900"/>
                  </a:cubicBezTo>
                  <a:cubicBezTo>
                    <a:pt x="152" y="1895"/>
                    <a:pt x="155" y="1890"/>
                    <a:pt x="156" y="1884"/>
                  </a:cubicBezTo>
                  <a:cubicBezTo>
                    <a:pt x="157" y="1886"/>
                    <a:pt x="158" y="1887"/>
                    <a:pt x="158" y="1889"/>
                  </a:cubicBezTo>
                  <a:cubicBezTo>
                    <a:pt x="158" y="1829"/>
                    <a:pt x="158" y="1829"/>
                    <a:pt x="158" y="1829"/>
                  </a:cubicBezTo>
                  <a:cubicBezTo>
                    <a:pt x="158" y="1830"/>
                    <a:pt x="157" y="1832"/>
                    <a:pt x="156" y="1833"/>
                  </a:cubicBezTo>
                  <a:cubicBezTo>
                    <a:pt x="155" y="1830"/>
                    <a:pt x="154" y="1827"/>
                    <a:pt x="153" y="1824"/>
                  </a:cubicBezTo>
                  <a:cubicBezTo>
                    <a:pt x="147" y="1812"/>
                    <a:pt x="140" y="1802"/>
                    <a:pt x="132" y="1793"/>
                  </a:cubicBezTo>
                  <a:cubicBezTo>
                    <a:pt x="116" y="1774"/>
                    <a:pt x="99" y="1758"/>
                    <a:pt x="82" y="1743"/>
                  </a:cubicBezTo>
                  <a:cubicBezTo>
                    <a:pt x="65" y="1727"/>
                    <a:pt x="47" y="1712"/>
                    <a:pt x="32" y="1695"/>
                  </a:cubicBezTo>
                  <a:cubicBezTo>
                    <a:pt x="26" y="1687"/>
                    <a:pt x="19" y="1679"/>
                    <a:pt x="15" y="1671"/>
                  </a:cubicBezTo>
                  <a:cubicBezTo>
                    <a:pt x="14" y="1667"/>
                    <a:pt x="13" y="1662"/>
                    <a:pt x="13" y="1658"/>
                  </a:cubicBezTo>
                  <a:cubicBezTo>
                    <a:pt x="11" y="1637"/>
                    <a:pt x="19" y="1616"/>
                    <a:pt x="32" y="1599"/>
                  </a:cubicBezTo>
                  <a:cubicBezTo>
                    <a:pt x="45" y="1581"/>
                    <a:pt x="61" y="1565"/>
                    <a:pt x="78" y="1549"/>
                  </a:cubicBezTo>
                  <a:cubicBezTo>
                    <a:pt x="95" y="1534"/>
                    <a:pt x="113" y="1518"/>
                    <a:pt x="129" y="1499"/>
                  </a:cubicBezTo>
                  <a:cubicBezTo>
                    <a:pt x="136" y="1490"/>
                    <a:pt x="144" y="1480"/>
                    <a:pt x="150" y="1469"/>
                  </a:cubicBezTo>
                  <a:cubicBezTo>
                    <a:pt x="152" y="1464"/>
                    <a:pt x="155" y="1458"/>
                    <a:pt x="156" y="1453"/>
                  </a:cubicBezTo>
                  <a:cubicBezTo>
                    <a:pt x="157" y="1454"/>
                    <a:pt x="158" y="1456"/>
                    <a:pt x="158" y="1457"/>
                  </a:cubicBezTo>
                  <a:cubicBezTo>
                    <a:pt x="158" y="1398"/>
                    <a:pt x="158" y="1398"/>
                    <a:pt x="158" y="1398"/>
                  </a:cubicBezTo>
                  <a:cubicBezTo>
                    <a:pt x="158" y="1399"/>
                    <a:pt x="157" y="1400"/>
                    <a:pt x="156" y="1401"/>
                  </a:cubicBezTo>
                  <a:cubicBezTo>
                    <a:pt x="155" y="1398"/>
                    <a:pt x="154" y="1395"/>
                    <a:pt x="153" y="1392"/>
                  </a:cubicBezTo>
                  <a:cubicBezTo>
                    <a:pt x="147" y="1381"/>
                    <a:pt x="140" y="1371"/>
                    <a:pt x="132" y="1361"/>
                  </a:cubicBezTo>
                  <a:cubicBezTo>
                    <a:pt x="116" y="1343"/>
                    <a:pt x="99" y="1327"/>
                    <a:pt x="82" y="1311"/>
                  </a:cubicBezTo>
                  <a:cubicBezTo>
                    <a:pt x="65" y="1295"/>
                    <a:pt x="47" y="1280"/>
                    <a:pt x="32" y="1263"/>
                  </a:cubicBezTo>
                  <a:cubicBezTo>
                    <a:pt x="25" y="1255"/>
                    <a:pt x="19" y="1247"/>
                    <a:pt x="14" y="1238"/>
                  </a:cubicBezTo>
                  <a:cubicBezTo>
                    <a:pt x="13" y="1235"/>
                    <a:pt x="13" y="1232"/>
                    <a:pt x="13" y="1228"/>
                  </a:cubicBezTo>
                  <a:cubicBezTo>
                    <a:pt x="11" y="1207"/>
                    <a:pt x="19" y="1187"/>
                    <a:pt x="32" y="1169"/>
                  </a:cubicBezTo>
                  <a:cubicBezTo>
                    <a:pt x="45" y="1152"/>
                    <a:pt x="61" y="1136"/>
                    <a:pt x="78" y="1120"/>
                  </a:cubicBezTo>
                  <a:cubicBezTo>
                    <a:pt x="95" y="1104"/>
                    <a:pt x="113" y="1089"/>
                    <a:pt x="129" y="1070"/>
                  </a:cubicBezTo>
                  <a:cubicBezTo>
                    <a:pt x="136" y="1061"/>
                    <a:pt x="144" y="1051"/>
                    <a:pt x="150" y="1039"/>
                  </a:cubicBezTo>
                  <a:cubicBezTo>
                    <a:pt x="152" y="1034"/>
                    <a:pt x="155" y="1029"/>
                    <a:pt x="156" y="1024"/>
                  </a:cubicBezTo>
                  <a:cubicBezTo>
                    <a:pt x="157" y="1025"/>
                    <a:pt x="158" y="1026"/>
                    <a:pt x="158" y="1028"/>
                  </a:cubicBezTo>
                  <a:cubicBezTo>
                    <a:pt x="158" y="968"/>
                    <a:pt x="158" y="968"/>
                    <a:pt x="158" y="968"/>
                  </a:cubicBezTo>
                  <a:cubicBezTo>
                    <a:pt x="158" y="969"/>
                    <a:pt x="157" y="971"/>
                    <a:pt x="156" y="972"/>
                  </a:cubicBezTo>
                  <a:cubicBezTo>
                    <a:pt x="155" y="969"/>
                    <a:pt x="154" y="966"/>
                    <a:pt x="153" y="963"/>
                  </a:cubicBezTo>
                  <a:cubicBezTo>
                    <a:pt x="147" y="951"/>
                    <a:pt x="140" y="941"/>
                    <a:pt x="132" y="932"/>
                  </a:cubicBezTo>
                  <a:cubicBezTo>
                    <a:pt x="116" y="913"/>
                    <a:pt x="99" y="897"/>
                    <a:pt x="82" y="882"/>
                  </a:cubicBezTo>
                  <a:cubicBezTo>
                    <a:pt x="65" y="866"/>
                    <a:pt x="47" y="851"/>
                    <a:pt x="32" y="834"/>
                  </a:cubicBezTo>
                  <a:cubicBezTo>
                    <a:pt x="26" y="827"/>
                    <a:pt x="20" y="819"/>
                    <a:pt x="16" y="811"/>
                  </a:cubicBezTo>
                  <a:cubicBezTo>
                    <a:pt x="14" y="806"/>
                    <a:pt x="13" y="801"/>
                    <a:pt x="13" y="795"/>
                  </a:cubicBezTo>
                  <a:cubicBezTo>
                    <a:pt x="11" y="774"/>
                    <a:pt x="19" y="754"/>
                    <a:pt x="32" y="737"/>
                  </a:cubicBezTo>
                  <a:cubicBezTo>
                    <a:pt x="45" y="719"/>
                    <a:pt x="61" y="703"/>
                    <a:pt x="78" y="687"/>
                  </a:cubicBezTo>
                  <a:cubicBezTo>
                    <a:pt x="95" y="671"/>
                    <a:pt x="113" y="656"/>
                    <a:pt x="129" y="637"/>
                  </a:cubicBezTo>
                  <a:cubicBezTo>
                    <a:pt x="136" y="628"/>
                    <a:pt x="144" y="618"/>
                    <a:pt x="150" y="607"/>
                  </a:cubicBezTo>
                  <a:cubicBezTo>
                    <a:pt x="152" y="602"/>
                    <a:pt x="155" y="596"/>
                    <a:pt x="156" y="591"/>
                  </a:cubicBezTo>
                  <a:cubicBezTo>
                    <a:pt x="157" y="592"/>
                    <a:pt x="158" y="594"/>
                    <a:pt x="158" y="595"/>
                  </a:cubicBezTo>
                  <a:cubicBezTo>
                    <a:pt x="158" y="535"/>
                    <a:pt x="158" y="535"/>
                    <a:pt x="158" y="535"/>
                  </a:cubicBezTo>
                  <a:cubicBezTo>
                    <a:pt x="158" y="537"/>
                    <a:pt x="157" y="538"/>
                    <a:pt x="156" y="539"/>
                  </a:cubicBezTo>
                  <a:cubicBezTo>
                    <a:pt x="155" y="536"/>
                    <a:pt x="154" y="533"/>
                    <a:pt x="153" y="530"/>
                  </a:cubicBezTo>
                  <a:cubicBezTo>
                    <a:pt x="147" y="519"/>
                    <a:pt x="140" y="509"/>
                    <a:pt x="132" y="499"/>
                  </a:cubicBezTo>
                  <a:cubicBezTo>
                    <a:pt x="116" y="481"/>
                    <a:pt x="99" y="465"/>
                    <a:pt x="82" y="449"/>
                  </a:cubicBezTo>
                  <a:cubicBezTo>
                    <a:pt x="65" y="433"/>
                    <a:pt x="47" y="418"/>
                    <a:pt x="32" y="401"/>
                  </a:cubicBezTo>
                  <a:cubicBezTo>
                    <a:pt x="26" y="394"/>
                    <a:pt x="20" y="386"/>
                    <a:pt x="16" y="379"/>
                  </a:cubicBezTo>
                  <a:cubicBezTo>
                    <a:pt x="14" y="373"/>
                    <a:pt x="13" y="368"/>
                    <a:pt x="13" y="363"/>
                  </a:cubicBezTo>
                  <a:cubicBezTo>
                    <a:pt x="11" y="342"/>
                    <a:pt x="19" y="322"/>
                    <a:pt x="32" y="304"/>
                  </a:cubicBezTo>
                  <a:cubicBezTo>
                    <a:pt x="45" y="286"/>
                    <a:pt x="61" y="270"/>
                    <a:pt x="78" y="254"/>
                  </a:cubicBezTo>
                  <a:cubicBezTo>
                    <a:pt x="95" y="239"/>
                    <a:pt x="113" y="223"/>
                    <a:pt x="129" y="204"/>
                  </a:cubicBezTo>
                  <a:cubicBezTo>
                    <a:pt x="136" y="195"/>
                    <a:pt x="144" y="185"/>
                    <a:pt x="150" y="174"/>
                  </a:cubicBezTo>
                  <a:cubicBezTo>
                    <a:pt x="152" y="169"/>
                    <a:pt x="155" y="163"/>
                    <a:pt x="156" y="158"/>
                  </a:cubicBezTo>
                  <a:cubicBezTo>
                    <a:pt x="157" y="159"/>
                    <a:pt x="158" y="161"/>
                    <a:pt x="158" y="162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4"/>
                    <a:pt x="157" y="105"/>
                    <a:pt x="156" y="106"/>
                  </a:cubicBezTo>
                  <a:cubicBezTo>
                    <a:pt x="155" y="103"/>
                    <a:pt x="154" y="100"/>
                    <a:pt x="153" y="97"/>
                  </a:cubicBezTo>
                  <a:cubicBezTo>
                    <a:pt x="147" y="86"/>
                    <a:pt x="140" y="76"/>
                    <a:pt x="132" y="66"/>
                  </a:cubicBezTo>
                  <a:cubicBezTo>
                    <a:pt x="116" y="48"/>
                    <a:pt x="99" y="32"/>
                    <a:pt x="82" y="16"/>
                  </a:cubicBezTo>
                  <a:cubicBezTo>
                    <a:pt x="76" y="11"/>
                    <a:pt x="70" y="5"/>
                    <a:pt x="6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7" y="8"/>
                    <a:pt x="65" y="16"/>
                    <a:pt x="74" y="24"/>
                  </a:cubicBezTo>
                  <a:cubicBezTo>
                    <a:pt x="91" y="40"/>
                    <a:pt x="108" y="56"/>
                    <a:pt x="123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165"/>
            <p:cNvGrpSpPr/>
            <p:nvPr/>
          </p:nvGrpSpPr>
          <p:grpSpPr bwMode="hidden">
            <a:xfrm>
              <a:off x="-3175" y="-1587"/>
              <a:ext cx="12196763" cy="6862762"/>
              <a:chOff x="-3175" y="-1587"/>
              <a:chExt cx="12196763" cy="6862762"/>
            </a:xfrm>
            <a:solidFill>
              <a:schemeClr val="bg2">
                <a:lumMod val="60000"/>
                <a:lumOff val="40000"/>
                <a:alpha val="20000"/>
              </a:schemeClr>
            </a:solidFill>
          </p:grpSpPr>
          <p:sp>
            <p:nvSpPr>
              <p:cNvPr id="167" name="Freeform 23"/>
              <p:cNvSpPr>
                <a:spLocks/>
              </p:cNvSpPr>
              <p:nvPr/>
            </p:nvSpPr>
            <p:spPr bwMode="hidden">
              <a:xfrm>
                <a:off x="1620838" y="6353175"/>
                <a:ext cx="787400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24"/>
              <p:cNvSpPr>
                <a:spLocks/>
              </p:cNvSpPr>
              <p:nvPr/>
            </p:nvSpPr>
            <p:spPr bwMode="hidden">
              <a:xfrm>
                <a:off x="603250" y="6353175"/>
                <a:ext cx="788988" cy="508000"/>
              </a:xfrm>
              <a:custGeom>
                <a:avLst/>
                <a:gdLst>
                  <a:gd name="T0" fmla="*/ 195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7 w 248"/>
                  <a:gd name="T13" fmla="*/ 103 h 160"/>
                  <a:gd name="T14" fmla="*/ 195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5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1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7" y="103"/>
                    </a:cubicBezTo>
                    <a:cubicBezTo>
                      <a:pt x="248" y="77"/>
                      <a:pt x="245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25"/>
              <p:cNvSpPr>
                <a:spLocks/>
              </p:cNvSpPr>
              <p:nvPr/>
            </p:nvSpPr>
            <p:spPr bwMode="hidden">
              <a:xfrm>
                <a:off x="-3175" y="6359525"/>
                <a:ext cx="381000" cy="501650"/>
              </a:xfrm>
              <a:custGeom>
                <a:avLst/>
                <a:gdLst>
                  <a:gd name="T0" fmla="*/ 108 w 120"/>
                  <a:gd name="T1" fmla="*/ 101 h 158"/>
                  <a:gd name="T2" fmla="*/ 66 w 120"/>
                  <a:gd name="T3" fmla="*/ 9 h 158"/>
                  <a:gd name="T4" fmla="*/ 0 w 120"/>
                  <a:gd name="T5" fmla="*/ 22 h 158"/>
                  <a:gd name="T6" fmla="*/ 0 w 120"/>
                  <a:gd name="T7" fmla="*/ 158 h 158"/>
                  <a:gd name="T8" fmla="*/ 55 w 120"/>
                  <a:gd name="T9" fmla="*/ 158 h 158"/>
                  <a:gd name="T10" fmla="*/ 108 w 120"/>
                  <a:gd name="T11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58">
                    <a:moveTo>
                      <a:pt x="108" y="101"/>
                    </a:moveTo>
                    <a:cubicBezTo>
                      <a:pt x="120" y="75"/>
                      <a:pt x="116" y="23"/>
                      <a:pt x="66" y="9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55" y="158"/>
                      <a:pt x="55" y="158"/>
                      <a:pt x="55" y="158"/>
                    </a:cubicBezTo>
                    <a:cubicBezTo>
                      <a:pt x="77" y="141"/>
                      <a:pt x="99" y="120"/>
                      <a:pt x="108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26"/>
              <p:cNvSpPr>
                <a:spLocks/>
              </p:cNvSpPr>
              <p:nvPr/>
            </p:nvSpPr>
            <p:spPr bwMode="hidden">
              <a:xfrm>
                <a:off x="4660900" y="6353175"/>
                <a:ext cx="790575" cy="508000"/>
              </a:xfrm>
              <a:custGeom>
                <a:avLst/>
                <a:gdLst>
                  <a:gd name="T0" fmla="*/ 195 w 249"/>
                  <a:gd name="T1" fmla="*/ 11 h 160"/>
                  <a:gd name="T2" fmla="*/ 125 w 249"/>
                  <a:gd name="T3" fmla="*/ 28 h 160"/>
                  <a:gd name="T4" fmla="*/ 54 w 249"/>
                  <a:gd name="T5" fmla="*/ 11 h 160"/>
                  <a:gd name="T6" fmla="*/ 12 w 249"/>
                  <a:gd name="T7" fmla="*/ 103 h 160"/>
                  <a:gd name="T8" fmla="*/ 65 w 249"/>
                  <a:gd name="T9" fmla="*/ 160 h 160"/>
                  <a:gd name="T10" fmla="*/ 185 w 249"/>
                  <a:gd name="T11" fmla="*/ 160 h 160"/>
                  <a:gd name="T12" fmla="*/ 237 w 249"/>
                  <a:gd name="T13" fmla="*/ 103 h 160"/>
                  <a:gd name="T14" fmla="*/ 195 w 249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9" h="160">
                    <a:moveTo>
                      <a:pt x="195" y="11"/>
                    </a:move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21" y="122"/>
                      <a:pt x="43" y="143"/>
                      <a:pt x="65" y="160"/>
                    </a:cubicBezTo>
                    <a:cubicBezTo>
                      <a:pt x="185" y="160"/>
                      <a:pt x="185" y="160"/>
                      <a:pt x="185" y="160"/>
                    </a:cubicBezTo>
                    <a:cubicBezTo>
                      <a:pt x="207" y="143"/>
                      <a:pt x="228" y="122"/>
                      <a:pt x="237" y="103"/>
                    </a:cubicBezTo>
                    <a:cubicBezTo>
                      <a:pt x="249" y="77"/>
                      <a:pt x="246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27"/>
              <p:cNvSpPr>
                <a:spLocks/>
              </p:cNvSpPr>
              <p:nvPr/>
            </p:nvSpPr>
            <p:spPr bwMode="hidden">
              <a:xfrm>
                <a:off x="3648075" y="6353175"/>
                <a:ext cx="787400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28"/>
              <p:cNvSpPr>
                <a:spLocks/>
              </p:cNvSpPr>
              <p:nvPr/>
            </p:nvSpPr>
            <p:spPr bwMode="hidden">
              <a:xfrm>
                <a:off x="7716838" y="6353175"/>
                <a:ext cx="788988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29"/>
              <p:cNvSpPr>
                <a:spLocks/>
              </p:cNvSpPr>
              <p:nvPr/>
            </p:nvSpPr>
            <p:spPr bwMode="hidden">
              <a:xfrm>
                <a:off x="6700838" y="6353175"/>
                <a:ext cx="787400" cy="508000"/>
              </a:xfrm>
              <a:custGeom>
                <a:avLst/>
                <a:gdLst>
                  <a:gd name="T0" fmla="*/ 195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7 w 248"/>
                  <a:gd name="T13" fmla="*/ 103 h 160"/>
                  <a:gd name="T14" fmla="*/ 195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5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1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7" y="103"/>
                    </a:cubicBezTo>
                    <a:cubicBezTo>
                      <a:pt x="248" y="77"/>
                      <a:pt x="245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30"/>
              <p:cNvSpPr>
                <a:spLocks/>
              </p:cNvSpPr>
              <p:nvPr/>
            </p:nvSpPr>
            <p:spPr bwMode="hidden">
              <a:xfrm>
                <a:off x="1620838" y="4964113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31"/>
              <p:cNvSpPr>
                <a:spLocks/>
              </p:cNvSpPr>
              <p:nvPr/>
            </p:nvSpPr>
            <p:spPr bwMode="hidden">
              <a:xfrm>
                <a:off x="603250" y="4964113"/>
                <a:ext cx="788988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32"/>
              <p:cNvSpPr>
                <a:spLocks/>
              </p:cNvSpPr>
              <p:nvPr/>
            </p:nvSpPr>
            <p:spPr bwMode="hidden">
              <a:xfrm>
                <a:off x="-3175" y="4970463"/>
                <a:ext cx="381000" cy="619125"/>
              </a:xfrm>
              <a:custGeom>
                <a:avLst/>
                <a:gdLst>
                  <a:gd name="T0" fmla="*/ 108 w 120"/>
                  <a:gd name="T1" fmla="*/ 100 h 195"/>
                  <a:gd name="T2" fmla="*/ 66 w 120"/>
                  <a:gd name="T3" fmla="*/ 8 h 195"/>
                  <a:gd name="T4" fmla="*/ 0 w 120"/>
                  <a:gd name="T5" fmla="*/ 22 h 195"/>
                  <a:gd name="T6" fmla="*/ 0 w 120"/>
                  <a:gd name="T7" fmla="*/ 195 h 195"/>
                  <a:gd name="T8" fmla="*/ 108 w 120"/>
                  <a:gd name="T9" fmla="*/ 10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5">
                    <a:moveTo>
                      <a:pt x="108" y="100"/>
                    </a:moveTo>
                    <a:cubicBezTo>
                      <a:pt x="120" y="74"/>
                      <a:pt x="116" y="22"/>
                      <a:pt x="66" y="8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19" y="184"/>
                      <a:pt x="90" y="139"/>
                      <a:pt x="108" y="1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33"/>
              <p:cNvSpPr>
                <a:spLocks/>
              </p:cNvSpPr>
              <p:nvPr/>
            </p:nvSpPr>
            <p:spPr bwMode="hidden">
              <a:xfrm>
                <a:off x="98425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34"/>
              <p:cNvSpPr>
                <a:spLocks/>
              </p:cNvSpPr>
              <p:nvPr/>
            </p:nvSpPr>
            <p:spPr bwMode="hidden">
              <a:xfrm>
                <a:off x="1122363" y="5665788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35"/>
              <p:cNvSpPr>
                <a:spLocks/>
              </p:cNvSpPr>
              <p:nvPr/>
            </p:nvSpPr>
            <p:spPr bwMode="hidden">
              <a:xfrm>
                <a:off x="2132013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Freeform 36"/>
              <p:cNvSpPr>
                <a:spLocks/>
              </p:cNvSpPr>
              <p:nvPr/>
            </p:nvSpPr>
            <p:spPr bwMode="hidden">
              <a:xfrm>
                <a:off x="4660900" y="4964113"/>
                <a:ext cx="790575" cy="635000"/>
              </a:xfrm>
              <a:custGeom>
                <a:avLst/>
                <a:gdLst>
                  <a:gd name="T0" fmla="*/ 54 w 249"/>
                  <a:gd name="T1" fmla="*/ 10 h 200"/>
                  <a:gd name="T2" fmla="*/ 12 w 249"/>
                  <a:gd name="T3" fmla="*/ 102 h 200"/>
                  <a:gd name="T4" fmla="*/ 125 w 249"/>
                  <a:gd name="T5" fmla="*/ 200 h 200"/>
                  <a:gd name="T6" fmla="*/ 125 w 249"/>
                  <a:gd name="T7" fmla="*/ 200 h 200"/>
                  <a:gd name="T8" fmla="*/ 125 w 249"/>
                  <a:gd name="T9" fmla="*/ 200 h 200"/>
                  <a:gd name="T10" fmla="*/ 125 w 249"/>
                  <a:gd name="T11" fmla="*/ 200 h 200"/>
                  <a:gd name="T12" fmla="*/ 125 w 249"/>
                  <a:gd name="T13" fmla="*/ 200 h 200"/>
                  <a:gd name="T14" fmla="*/ 237 w 249"/>
                  <a:gd name="T15" fmla="*/ 102 h 200"/>
                  <a:gd name="T16" fmla="*/ 195 w 249"/>
                  <a:gd name="T17" fmla="*/ 10 h 200"/>
                  <a:gd name="T18" fmla="*/ 125 w 249"/>
                  <a:gd name="T19" fmla="*/ 28 h 200"/>
                  <a:gd name="T20" fmla="*/ 54 w 249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54" y="10"/>
                    </a:moveTo>
                    <a:cubicBezTo>
                      <a:pt x="4" y="24"/>
                      <a:pt x="0" y="76"/>
                      <a:pt x="12" y="102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ubicBezTo>
                      <a:pt x="249" y="76"/>
                      <a:pt x="246" y="24"/>
                      <a:pt x="195" y="10"/>
                    </a:cubicBezTo>
                    <a:cubicBezTo>
                      <a:pt x="157" y="0"/>
                      <a:pt x="126" y="26"/>
                      <a:pt x="125" y="28"/>
                    </a:cubicBezTo>
                    <a:cubicBezTo>
                      <a:pt x="123" y="26"/>
                      <a:pt x="93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37"/>
              <p:cNvSpPr>
                <a:spLocks/>
              </p:cNvSpPr>
              <p:nvPr/>
            </p:nvSpPr>
            <p:spPr bwMode="hidden">
              <a:xfrm>
                <a:off x="3648075" y="4964113"/>
                <a:ext cx="787400" cy="635000"/>
              </a:xfrm>
              <a:custGeom>
                <a:avLst/>
                <a:gdLst>
                  <a:gd name="T0" fmla="*/ 236 w 248"/>
                  <a:gd name="T1" fmla="*/ 102 h 200"/>
                  <a:gd name="T2" fmla="*/ 194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2"/>
                    </a:move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38"/>
              <p:cNvSpPr>
                <a:spLocks/>
              </p:cNvSpPr>
              <p:nvPr/>
            </p:nvSpPr>
            <p:spPr bwMode="hidden">
              <a:xfrm>
                <a:off x="3141663" y="5665788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39"/>
              <p:cNvSpPr>
                <a:spLocks/>
              </p:cNvSpPr>
              <p:nvPr/>
            </p:nvSpPr>
            <p:spPr bwMode="hidden">
              <a:xfrm>
                <a:off x="4162425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Freeform 40"/>
              <p:cNvSpPr>
                <a:spLocks/>
              </p:cNvSpPr>
              <p:nvPr/>
            </p:nvSpPr>
            <p:spPr bwMode="hidden">
              <a:xfrm>
                <a:off x="5175250" y="5665788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Freeform 41"/>
              <p:cNvSpPr>
                <a:spLocks/>
              </p:cNvSpPr>
              <p:nvPr/>
            </p:nvSpPr>
            <p:spPr bwMode="hidden">
              <a:xfrm>
                <a:off x="7716838" y="4964113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Freeform 42"/>
              <p:cNvSpPr>
                <a:spLocks/>
              </p:cNvSpPr>
              <p:nvPr/>
            </p:nvSpPr>
            <p:spPr bwMode="hidden">
              <a:xfrm>
                <a:off x="6700838" y="4964113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Freeform 43"/>
              <p:cNvSpPr>
                <a:spLocks/>
              </p:cNvSpPr>
              <p:nvPr/>
            </p:nvSpPr>
            <p:spPr bwMode="hidden">
              <a:xfrm>
                <a:off x="6196013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Freeform 44"/>
              <p:cNvSpPr>
                <a:spLocks/>
              </p:cNvSpPr>
              <p:nvPr/>
            </p:nvSpPr>
            <p:spPr bwMode="hidden">
              <a:xfrm>
                <a:off x="7218363" y="5665788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Freeform 45"/>
              <p:cNvSpPr>
                <a:spLocks/>
              </p:cNvSpPr>
              <p:nvPr/>
            </p:nvSpPr>
            <p:spPr bwMode="hidden">
              <a:xfrm>
                <a:off x="8228013" y="5665788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Freeform 46"/>
              <p:cNvSpPr>
                <a:spLocks/>
              </p:cNvSpPr>
              <p:nvPr/>
            </p:nvSpPr>
            <p:spPr bwMode="hidden">
              <a:xfrm>
                <a:off x="1620838" y="3616325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Freeform 47"/>
              <p:cNvSpPr>
                <a:spLocks/>
              </p:cNvSpPr>
              <p:nvPr/>
            </p:nvSpPr>
            <p:spPr bwMode="hidden">
              <a:xfrm>
                <a:off x="603250" y="3616325"/>
                <a:ext cx="788988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Freeform 48"/>
              <p:cNvSpPr>
                <a:spLocks/>
              </p:cNvSpPr>
              <p:nvPr/>
            </p:nvSpPr>
            <p:spPr bwMode="hidden">
              <a:xfrm>
                <a:off x="-3175" y="3622675"/>
                <a:ext cx="381000" cy="619125"/>
              </a:xfrm>
              <a:custGeom>
                <a:avLst/>
                <a:gdLst>
                  <a:gd name="T0" fmla="*/ 108 w 120"/>
                  <a:gd name="T1" fmla="*/ 100 h 195"/>
                  <a:gd name="T2" fmla="*/ 66 w 120"/>
                  <a:gd name="T3" fmla="*/ 8 h 195"/>
                  <a:gd name="T4" fmla="*/ 0 w 120"/>
                  <a:gd name="T5" fmla="*/ 22 h 195"/>
                  <a:gd name="T6" fmla="*/ 0 w 120"/>
                  <a:gd name="T7" fmla="*/ 195 h 195"/>
                  <a:gd name="T8" fmla="*/ 108 w 120"/>
                  <a:gd name="T9" fmla="*/ 10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5">
                    <a:moveTo>
                      <a:pt x="108" y="100"/>
                    </a:moveTo>
                    <a:cubicBezTo>
                      <a:pt x="120" y="74"/>
                      <a:pt x="116" y="22"/>
                      <a:pt x="66" y="8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19" y="184"/>
                      <a:pt x="90" y="139"/>
                      <a:pt x="108" y="1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Freeform 49"/>
              <p:cNvSpPr>
                <a:spLocks/>
              </p:cNvSpPr>
              <p:nvPr/>
            </p:nvSpPr>
            <p:spPr bwMode="hidden">
              <a:xfrm>
                <a:off x="98425" y="4318000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50"/>
              <p:cNvSpPr>
                <a:spLocks/>
              </p:cNvSpPr>
              <p:nvPr/>
            </p:nvSpPr>
            <p:spPr bwMode="hidden">
              <a:xfrm>
                <a:off x="1122363" y="4318000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51"/>
              <p:cNvSpPr>
                <a:spLocks/>
              </p:cNvSpPr>
              <p:nvPr/>
            </p:nvSpPr>
            <p:spPr bwMode="hidden">
              <a:xfrm>
                <a:off x="2132013" y="4318000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Freeform 52"/>
              <p:cNvSpPr>
                <a:spLocks/>
              </p:cNvSpPr>
              <p:nvPr/>
            </p:nvSpPr>
            <p:spPr bwMode="hidden">
              <a:xfrm>
                <a:off x="4660900" y="3616325"/>
                <a:ext cx="790575" cy="635000"/>
              </a:xfrm>
              <a:custGeom>
                <a:avLst/>
                <a:gdLst>
                  <a:gd name="T0" fmla="*/ 54 w 249"/>
                  <a:gd name="T1" fmla="*/ 10 h 200"/>
                  <a:gd name="T2" fmla="*/ 12 w 249"/>
                  <a:gd name="T3" fmla="*/ 102 h 200"/>
                  <a:gd name="T4" fmla="*/ 125 w 249"/>
                  <a:gd name="T5" fmla="*/ 200 h 200"/>
                  <a:gd name="T6" fmla="*/ 125 w 249"/>
                  <a:gd name="T7" fmla="*/ 200 h 200"/>
                  <a:gd name="T8" fmla="*/ 125 w 249"/>
                  <a:gd name="T9" fmla="*/ 200 h 200"/>
                  <a:gd name="T10" fmla="*/ 125 w 249"/>
                  <a:gd name="T11" fmla="*/ 200 h 200"/>
                  <a:gd name="T12" fmla="*/ 125 w 249"/>
                  <a:gd name="T13" fmla="*/ 200 h 200"/>
                  <a:gd name="T14" fmla="*/ 237 w 249"/>
                  <a:gd name="T15" fmla="*/ 102 h 200"/>
                  <a:gd name="T16" fmla="*/ 195 w 249"/>
                  <a:gd name="T17" fmla="*/ 10 h 200"/>
                  <a:gd name="T18" fmla="*/ 125 w 249"/>
                  <a:gd name="T19" fmla="*/ 28 h 200"/>
                  <a:gd name="T20" fmla="*/ 54 w 249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54" y="10"/>
                    </a:moveTo>
                    <a:cubicBezTo>
                      <a:pt x="4" y="24"/>
                      <a:pt x="0" y="76"/>
                      <a:pt x="12" y="102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ubicBezTo>
                      <a:pt x="249" y="76"/>
                      <a:pt x="246" y="24"/>
                      <a:pt x="195" y="10"/>
                    </a:cubicBezTo>
                    <a:cubicBezTo>
                      <a:pt x="157" y="0"/>
                      <a:pt x="126" y="26"/>
                      <a:pt x="125" y="28"/>
                    </a:cubicBezTo>
                    <a:cubicBezTo>
                      <a:pt x="123" y="26"/>
                      <a:pt x="93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Freeform 53"/>
              <p:cNvSpPr>
                <a:spLocks/>
              </p:cNvSpPr>
              <p:nvPr/>
            </p:nvSpPr>
            <p:spPr bwMode="hidden">
              <a:xfrm>
                <a:off x="3648075" y="3616325"/>
                <a:ext cx="787400" cy="635000"/>
              </a:xfrm>
              <a:custGeom>
                <a:avLst/>
                <a:gdLst>
                  <a:gd name="T0" fmla="*/ 236 w 248"/>
                  <a:gd name="T1" fmla="*/ 102 h 200"/>
                  <a:gd name="T2" fmla="*/ 194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2"/>
                    </a:move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Freeform 54"/>
              <p:cNvSpPr>
                <a:spLocks/>
              </p:cNvSpPr>
              <p:nvPr/>
            </p:nvSpPr>
            <p:spPr bwMode="hidden">
              <a:xfrm>
                <a:off x="3141663" y="4318000"/>
                <a:ext cx="792163" cy="639762"/>
              </a:xfrm>
              <a:custGeom>
                <a:avLst/>
                <a:gdLst>
                  <a:gd name="T0" fmla="*/ 124 w 249"/>
                  <a:gd name="T1" fmla="*/ 201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4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Freeform 55"/>
              <p:cNvSpPr>
                <a:spLocks/>
              </p:cNvSpPr>
              <p:nvPr/>
            </p:nvSpPr>
            <p:spPr bwMode="hidden">
              <a:xfrm>
                <a:off x="4162425" y="4318000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56"/>
              <p:cNvSpPr>
                <a:spLocks/>
              </p:cNvSpPr>
              <p:nvPr/>
            </p:nvSpPr>
            <p:spPr bwMode="hidden">
              <a:xfrm>
                <a:off x="5175250" y="4318000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Freeform 57"/>
              <p:cNvSpPr>
                <a:spLocks/>
              </p:cNvSpPr>
              <p:nvPr/>
            </p:nvSpPr>
            <p:spPr bwMode="hidden">
              <a:xfrm>
                <a:off x="7716838" y="3616325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58"/>
              <p:cNvSpPr>
                <a:spLocks/>
              </p:cNvSpPr>
              <p:nvPr/>
            </p:nvSpPr>
            <p:spPr bwMode="hidden">
              <a:xfrm>
                <a:off x="6700838" y="3616325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59"/>
              <p:cNvSpPr>
                <a:spLocks/>
              </p:cNvSpPr>
              <p:nvPr/>
            </p:nvSpPr>
            <p:spPr bwMode="hidden">
              <a:xfrm>
                <a:off x="6196013" y="4318000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Freeform 60"/>
              <p:cNvSpPr>
                <a:spLocks/>
              </p:cNvSpPr>
              <p:nvPr/>
            </p:nvSpPr>
            <p:spPr bwMode="hidden">
              <a:xfrm>
                <a:off x="7218363" y="4318000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Freeform 61"/>
              <p:cNvSpPr>
                <a:spLocks/>
              </p:cNvSpPr>
              <p:nvPr/>
            </p:nvSpPr>
            <p:spPr bwMode="hidden">
              <a:xfrm>
                <a:off x="8228013" y="4318000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Freeform 62"/>
              <p:cNvSpPr>
                <a:spLocks/>
              </p:cNvSpPr>
              <p:nvPr/>
            </p:nvSpPr>
            <p:spPr bwMode="hidden">
              <a:xfrm>
                <a:off x="1620838" y="2255838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Freeform 63"/>
              <p:cNvSpPr>
                <a:spLocks/>
              </p:cNvSpPr>
              <p:nvPr/>
            </p:nvSpPr>
            <p:spPr bwMode="hidden">
              <a:xfrm>
                <a:off x="603250" y="2255838"/>
                <a:ext cx="788988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Freeform 64"/>
              <p:cNvSpPr>
                <a:spLocks/>
              </p:cNvSpPr>
              <p:nvPr/>
            </p:nvSpPr>
            <p:spPr bwMode="hidden">
              <a:xfrm>
                <a:off x="-3175" y="2262188"/>
                <a:ext cx="381000" cy="619125"/>
              </a:xfrm>
              <a:custGeom>
                <a:avLst/>
                <a:gdLst>
                  <a:gd name="T0" fmla="*/ 108 w 120"/>
                  <a:gd name="T1" fmla="*/ 100 h 195"/>
                  <a:gd name="T2" fmla="*/ 66 w 120"/>
                  <a:gd name="T3" fmla="*/ 8 h 195"/>
                  <a:gd name="T4" fmla="*/ 0 w 120"/>
                  <a:gd name="T5" fmla="*/ 22 h 195"/>
                  <a:gd name="T6" fmla="*/ 0 w 120"/>
                  <a:gd name="T7" fmla="*/ 195 h 195"/>
                  <a:gd name="T8" fmla="*/ 108 w 120"/>
                  <a:gd name="T9" fmla="*/ 10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5">
                    <a:moveTo>
                      <a:pt x="108" y="100"/>
                    </a:moveTo>
                    <a:cubicBezTo>
                      <a:pt x="120" y="74"/>
                      <a:pt x="116" y="22"/>
                      <a:pt x="66" y="8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19" y="184"/>
                      <a:pt x="90" y="139"/>
                      <a:pt x="108" y="1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Freeform 65"/>
              <p:cNvSpPr>
                <a:spLocks/>
              </p:cNvSpPr>
              <p:nvPr/>
            </p:nvSpPr>
            <p:spPr bwMode="hidden">
              <a:xfrm>
                <a:off x="98425" y="29575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66"/>
              <p:cNvSpPr>
                <a:spLocks/>
              </p:cNvSpPr>
              <p:nvPr/>
            </p:nvSpPr>
            <p:spPr bwMode="hidden">
              <a:xfrm>
                <a:off x="1122363" y="29575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Freeform 67"/>
              <p:cNvSpPr>
                <a:spLocks/>
              </p:cNvSpPr>
              <p:nvPr/>
            </p:nvSpPr>
            <p:spPr bwMode="hidden">
              <a:xfrm>
                <a:off x="2132013" y="29575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Freeform 68"/>
              <p:cNvSpPr>
                <a:spLocks/>
              </p:cNvSpPr>
              <p:nvPr/>
            </p:nvSpPr>
            <p:spPr bwMode="hidden">
              <a:xfrm>
                <a:off x="4660900" y="2255838"/>
                <a:ext cx="790575" cy="635000"/>
              </a:xfrm>
              <a:custGeom>
                <a:avLst/>
                <a:gdLst>
                  <a:gd name="T0" fmla="*/ 54 w 249"/>
                  <a:gd name="T1" fmla="*/ 10 h 200"/>
                  <a:gd name="T2" fmla="*/ 12 w 249"/>
                  <a:gd name="T3" fmla="*/ 102 h 200"/>
                  <a:gd name="T4" fmla="*/ 125 w 249"/>
                  <a:gd name="T5" fmla="*/ 200 h 200"/>
                  <a:gd name="T6" fmla="*/ 125 w 249"/>
                  <a:gd name="T7" fmla="*/ 200 h 200"/>
                  <a:gd name="T8" fmla="*/ 125 w 249"/>
                  <a:gd name="T9" fmla="*/ 200 h 200"/>
                  <a:gd name="T10" fmla="*/ 125 w 249"/>
                  <a:gd name="T11" fmla="*/ 200 h 200"/>
                  <a:gd name="T12" fmla="*/ 125 w 249"/>
                  <a:gd name="T13" fmla="*/ 200 h 200"/>
                  <a:gd name="T14" fmla="*/ 237 w 249"/>
                  <a:gd name="T15" fmla="*/ 102 h 200"/>
                  <a:gd name="T16" fmla="*/ 195 w 249"/>
                  <a:gd name="T17" fmla="*/ 10 h 200"/>
                  <a:gd name="T18" fmla="*/ 125 w 249"/>
                  <a:gd name="T19" fmla="*/ 28 h 200"/>
                  <a:gd name="T20" fmla="*/ 54 w 249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54" y="10"/>
                    </a:moveTo>
                    <a:cubicBezTo>
                      <a:pt x="4" y="24"/>
                      <a:pt x="0" y="76"/>
                      <a:pt x="12" y="102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ubicBezTo>
                      <a:pt x="249" y="76"/>
                      <a:pt x="246" y="24"/>
                      <a:pt x="195" y="10"/>
                    </a:cubicBezTo>
                    <a:cubicBezTo>
                      <a:pt x="157" y="0"/>
                      <a:pt x="126" y="26"/>
                      <a:pt x="125" y="28"/>
                    </a:cubicBezTo>
                    <a:cubicBezTo>
                      <a:pt x="123" y="26"/>
                      <a:pt x="93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69"/>
              <p:cNvSpPr>
                <a:spLocks/>
              </p:cNvSpPr>
              <p:nvPr/>
            </p:nvSpPr>
            <p:spPr bwMode="hidden">
              <a:xfrm>
                <a:off x="3648075" y="2255838"/>
                <a:ext cx="787400" cy="635000"/>
              </a:xfrm>
              <a:custGeom>
                <a:avLst/>
                <a:gdLst>
                  <a:gd name="T0" fmla="*/ 236 w 248"/>
                  <a:gd name="T1" fmla="*/ 102 h 200"/>
                  <a:gd name="T2" fmla="*/ 194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2"/>
                    </a:move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Freeform 70"/>
              <p:cNvSpPr>
                <a:spLocks/>
              </p:cNvSpPr>
              <p:nvPr/>
            </p:nvSpPr>
            <p:spPr bwMode="hidden">
              <a:xfrm>
                <a:off x="3141663" y="2957513"/>
                <a:ext cx="792163" cy="639762"/>
              </a:xfrm>
              <a:custGeom>
                <a:avLst/>
                <a:gdLst>
                  <a:gd name="T0" fmla="*/ 124 w 249"/>
                  <a:gd name="T1" fmla="*/ 201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4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Freeform 71"/>
              <p:cNvSpPr>
                <a:spLocks/>
              </p:cNvSpPr>
              <p:nvPr/>
            </p:nvSpPr>
            <p:spPr bwMode="hidden">
              <a:xfrm>
                <a:off x="4162425" y="29575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Freeform 72"/>
              <p:cNvSpPr>
                <a:spLocks/>
              </p:cNvSpPr>
              <p:nvPr/>
            </p:nvSpPr>
            <p:spPr bwMode="hidden">
              <a:xfrm>
                <a:off x="5175250" y="29575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73"/>
              <p:cNvSpPr>
                <a:spLocks/>
              </p:cNvSpPr>
              <p:nvPr/>
            </p:nvSpPr>
            <p:spPr bwMode="hidden">
              <a:xfrm>
                <a:off x="7716838" y="2255838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74"/>
              <p:cNvSpPr>
                <a:spLocks/>
              </p:cNvSpPr>
              <p:nvPr/>
            </p:nvSpPr>
            <p:spPr bwMode="hidden">
              <a:xfrm>
                <a:off x="6700838" y="2255838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75"/>
              <p:cNvSpPr>
                <a:spLocks/>
              </p:cNvSpPr>
              <p:nvPr/>
            </p:nvSpPr>
            <p:spPr bwMode="hidden">
              <a:xfrm>
                <a:off x="8734425" y="2255838"/>
                <a:ext cx="793750" cy="635000"/>
              </a:xfrm>
              <a:custGeom>
                <a:avLst/>
                <a:gdLst>
                  <a:gd name="T0" fmla="*/ 128 w 250"/>
                  <a:gd name="T1" fmla="*/ 24 h 200"/>
                  <a:gd name="T2" fmla="*/ 124 w 250"/>
                  <a:gd name="T3" fmla="*/ 28 h 200"/>
                  <a:gd name="T4" fmla="*/ 54 w 250"/>
                  <a:gd name="T5" fmla="*/ 10 h 200"/>
                  <a:gd name="T6" fmla="*/ 12 w 250"/>
                  <a:gd name="T7" fmla="*/ 102 h 200"/>
                  <a:gd name="T8" fmla="*/ 124 w 250"/>
                  <a:gd name="T9" fmla="*/ 200 h 200"/>
                  <a:gd name="T10" fmla="*/ 124 w 250"/>
                  <a:gd name="T11" fmla="*/ 200 h 200"/>
                  <a:gd name="T12" fmla="*/ 124 w 250"/>
                  <a:gd name="T13" fmla="*/ 200 h 200"/>
                  <a:gd name="T14" fmla="*/ 124 w 250"/>
                  <a:gd name="T15" fmla="*/ 200 h 200"/>
                  <a:gd name="T16" fmla="*/ 124 w 250"/>
                  <a:gd name="T17" fmla="*/ 200 h 200"/>
                  <a:gd name="T18" fmla="*/ 128 w 250"/>
                  <a:gd name="T19" fmla="*/ 197 h 200"/>
                  <a:gd name="T20" fmla="*/ 128 w 250"/>
                  <a:gd name="T21" fmla="*/ 198 h 200"/>
                  <a:gd name="T22" fmla="*/ 238 w 250"/>
                  <a:gd name="T23" fmla="*/ 102 h 200"/>
                  <a:gd name="T24" fmla="*/ 196 w 250"/>
                  <a:gd name="T25" fmla="*/ 10 h 200"/>
                  <a:gd name="T26" fmla="*/ 128 w 250"/>
                  <a:gd name="T27" fmla="*/ 25 h 200"/>
                  <a:gd name="T28" fmla="*/ 128 w 250"/>
                  <a:gd name="T29" fmla="*/ 2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0">
                    <a:moveTo>
                      <a:pt x="128" y="24"/>
                    </a:moveTo>
                    <a:cubicBezTo>
                      <a:pt x="126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7"/>
                    </a:cubicBezTo>
                    <a:cubicBezTo>
                      <a:pt x="128" y="198"/>
                      <a:pt x="128" y="198"/>
                      <a:pt x="128" y="198"/>
                    </a:cubicBezTo>
                    <a:cubicBezTo>
                      <a:pt x="144" y="189"/>
                      <a:pt x="220" y="142"/>
                      <a:pt x="238" y="102"/>
                    </a:cubicBezTo>
                    <a:cubicBezTo>
                      <a:pt x="250" y="76"/>
                      <a:pt x="246" y="24"/>
                      <a:pt x="196" y="10"/>
                    </a:cubicBezTo>
                    <a:cubicBezTo>
                      <a:pt x="163" y="1"/>
                      <a:pt x="137" y="19"/>
                      <a:pt x="128" y="25"/>
                    </a:cubicBezTo>
                    <a:lnTo>
                      <a:pt x="128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76"/>
              <p:cNvSpPr>
                <a:spLocks/>
              </p:cNvSpPr>
              <p:nvPr/>
            </p:nvSpPr>
            <p:spPr bwMode="hidden">
              <a:xfrm>
                <a:off x="6196013" y="29575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77"/>
              <p:cNvSpPr>
                <a:spLocks/>
              </p:cNvSpPr>
              <p:nvPr/>
            </p:nvSpPr>
            <p:spPr bwMode="hidden">
              <a:xfrm>
                <a:off x="7218363" y="29575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78"/>
              <p:cNvSpPr>
                <a:spLocks/>
              </p:cNvSpPr>
              <p:nvPr/>
            </p:nvSpPr>
            <p:spPr bwMode="hidden">
              <a:xfrm>
                <a:off x="8228013" y="2957513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79"/>
              <p:cNvSpPr>
                <a:spLocks/>
              </p:cNvSpPr>
              <p:nvPr/>
            </p:nvSpPr>
            <p:spPr bwMode="hidden">
              <a:xfrm>
                <a:off x="1620838" y="863600"/>
                <a:ext cx="787400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80"/>
              <p:cNvSpPr>
                <a:spLocks/>
              </p:cNvSpPr>
              <p:nvPr/>
            </p:nvSpPr>
            <p:spPr bwMode="hidden">
              <a:xfrm>
                <a:off x="603250" y="863600"/>
                <a:ext cx="788988" cy="638175"/>
              </a:xfrm>
              <a:custGeom>
                <a:avLst/>
                <a:gdLst>
                  <a:gd name="T0" fmla="*/ 237 w 248"/>
                  <a:gd name="T1" fmla="*/ 103 h 201"/>
                  <a:gd name="T2" fmla="*/ 195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7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7" y="103"/>
                    </a:moveTo>
                    <a:cubicBezTo>
                      <a:pt x="248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81"/>
              <p:cNvSpPr>
                <a:spLocks/>
              </p:cNvSpPr>
              <p:nvPr/>
            </p:nvSpPr>
            <p:spPr bwMode="hidden">
              <a:xfrm>
                <a:off x="-3175" y="869950"/>
                <a:ext cx="381000" cy="622300"/>
              </a:xfrm>
              <a:custGeom>
                <a:avLst/>
                <a:gdLst>
                  <a:gd name="T0" fmla="*/ 108 w 120"/>
                  <a:gd name="T1" fmla="*/ 101 h 196"/>
                  <a:gd name="T2" fmla="*/ 66 w 120"/>
                  <a:gd name="T3" fmla="*/ 9 h 196"/>
                  <a:gd name="T4" fmla="*/ 0 w 120"/>
                  <a:gd name="T5" fmla="*/ 23 h 196"/>
                  <a:gd name="T6" fmla="*/ 0 w 120"/>
                  <a:gd name="T7" fmla="*/ 196 h 196"/>
                  <a:gd name="T8" fmla="*/ 108 w 120"/>
                  <a:gd name="T9" fmla="*/ 10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6">
                    <a:moveTo>
                      <a:pt x="108" y="101"/>
                    </a:moveTo>
                    <a:cubicBezTo>
                      <a:pt x="120" y="75"/>
                      <a:pt x="116" y="23"/>
                      <a:pt x="66" y="9"/>
                    </a:cubicBezTo>
                    <a:cubicBezTo>
                      <a:pt x="35" y="0"/>
                      <a:pt x="10" y="15"/>
                      <a:pt x="0" y="23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19" y="184"/>
                      <a:pt x="90" y="140"/>
                      <a:pt x="108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82"/>
              <p:cNvSpPr>
                <a:spLocks/>
              </p:cNvSpPr>
              <p:nvPr/>
            </p:nvSpPr>
            <p:spPr bwMode="hidden">
              <a:xfrm>
                <a:off x="98425" y="1568450"/>
                <a:ext cx="790575" cy="636587"/>
              </a:xfrm>
              <a:custGeom>
                <a:avLst/>
                <a:gdLst>
                  <a:gd name="T0" fmla="*/ 124 w 249"/>
                  <a:gd name="T1" fmla="*/ 200 h 200"/>
                  <a:gd name="T2" fmla="*/ 125 w 249"/>
                  <a:gd name="T3" fmla="*/ 200 h 200"/>
                  <a:gd name="T4" fmla="*/ 125 w 249"/>
                  <a:gd name="T5" fmla="*/ 200 h 200"/>
                  <a:gd name="T6" fmla="*/ 125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5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83"/>
              <p:cNvSpPr>
                <a:spLocks/>
              </p:cNvSpPr>
              <p:nvPr/>
            </p:nvSpPr>
            <p:spPr bwMode="hidden">
              <a:xfrm>
                <a:off x="1122363" y="1568450"/>
                <a:ext cx="787400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3 w 248"/>
                  <a:gd name="T7" fmla="*/ 11 h 200"/>
                  <a:gd name="T8" fmla="*/ 11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4"/>
                      <a:pt x="0" y="77"/>
                      <a:pt x="11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6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84"/>
              <p:cNvSpPr>
                <a:spLocks/>
              </p:cNvSpPr>
              <p:nvPr/>
            </p:nvSpPr>
            <p:spPr bwMode="hidden">
              <a:xfrm>
                <a:off x="2132013" y="1568450"/>
                <a:ext cx="790575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4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4 w 249"/>
                  <a:gd name="T15" fmla="*/ 200 h 200"/>
                  <a:gd name="T16" fmla="*/ 124 w 249"/>
                  <a:gd name="T17" fmla="*/ 200 h 200"/>
                  <a:gd name="T18" fmla="*/ 124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85"/>
              <p:cNvSpPr>
                <a:spLocks/>
              </p:cNvSpPr>
              <p:nvPr/>
            </p:nvSpPr>
            <p:spPr bwMode="hidden">
              <a:xfrm>
                <a:off x="4660900" y="863600"/>
                <a:ext cx="790575" cy="638175"/>
              </a:xfrm>
              <a:custGeom>
                <a:avLst/>
                <a:gdLst>
                  <a:gd name="T0" fmla="*/ 54 w 249"/>
                  <a:gd name="T1" fmla="*/ 11 h 201"/>
                  <a:gd name="T2" fmla="*/ 12 w 249"/>
                  <a:gd name="T3" fmla="*/ 103 h 201"/>
                  <a:gd name="T4" fmla="*/ 125 w 249"/>
                  <a:gd name="T5" fmla="*/ 200 h 201"/>
                  <a:gd name="T6" fmla="*/ 125 w 249"/>
                  <a:gd name="T7" fmla="*/ 201 h 201"/>
                  <a:gd name="T8" fmla="*/ 125 w 249"/>
                  <a:gd name="T9" fmla="*/ 201 h 201"/>
                  <a:gd name="T10" fmla="*/ 125 w 249"/>
                  <a:gd name="T11" fmla="*/ 201 h 201"/>
                  <a:gd name="T12" fmla="*/ 125 w 249"/>
                  <a:gd name="T13" fmla="*/ 200 h 201"/>
                  <a:gd name="T14" fmla="*/ 237 w 249"/>
                  <a:gd name="T15" fmla="*/ 103 h 201"/>
                  <a:gd name="T16" fmla="*/ 195 w 249"/>
                  <a:gd name="T17" fmla="*/ 11 h 201"/>
                  <a:gd name="T18" fmla="*/ 125 w 249"/>
                  <a:gd name="T19" fmla="*/ 28 h 201"/>
                  <a:gd name="T20" fmla="*/ 54 w 249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54" y="11"/>
                    </a:move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6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86"/>
              <p:cNvSpPr>
                <a:spLocks/>
              </p:cNvSpPr>
              <p:nvPr/>
            </p:nvSpPr>
            <p:spPr bwMode="hidden">
              <a:xfrm>
                <a:off x="5692775" y="6353175"/>
                <a:ext cx="788988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87"/>
              <p:cNvSpPr>
                <a:spLocks/>
              </p:cNvSpPr>
              <p:nvPr/>
            </p:nvSpPr>
            <p:spPr bwMode="hidden">
              <a:xfrm>
                <a:off x="5692775" y="4964113"/>
                <a:ext cx="788988" cy="635000"/>
              </a:xfrm>
              <a:custGeom>
                <a:avLst/>
                <a:gdLst>
                  <a:gd name="T0" fmla="*/ 124 w 248"/>
                  <a:gd name="T1" fmla="*/ 200 h 200"/>
                  <a:gd name="T2" fmla="*/ 124 w 248"/>
                  <a:gd name="T3" fmla="*/ 200 h 200"/>
                  <a:gd name="T4" fmla="*/ 236 w 248"/>
                  <a:gd name="T5" fmla="*/ 102 h 200"/>
                  <a:gd name="T6" fmla="*/ 194 w 248"/>
                  <a:gd name="T7" fmla="*/ 10 h 200"/>
                  <a:gd name="T8" fmla="*/ 124 w 248"/>
                  <a:gd name="T9" fmla="*/ 28 h 200"/>
                  <a:gd name="T10" fmla="*/ 54 w 248"/>
                  <a:gd name="T11" fmla="*/ 10 h 200"/>
                  <a:gd name="T12" fmla="*/ 12 w 248"/>
                  <a:gd name="T13" fmla="*/ 102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124 w 248"/>
                  <a:gd name="T21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88"/>
              <p:cNvSpPr>
                <a:spLocks/>
              </p:cNvSpPr>
              <p:nvPr/>
            </p:nvSpPr>
            <p:spPr bwMode="hidden">
              <a:xfrm>
                <a:off x="5692775" y="3616325"/>
                <a:ext cx="788988" cy="635000"/>
              </a:xfrm>
              <a:custGeom>
                <a:avLst/>
                <a:gdLst>
                  <a:gd name="T0" fmla="*/ 124 w 248"/>
                  <a:gd name="T1" fmla="*/ 200 h 200"/>
                  <a:gd name="T2" fmla="*/ 124 w 248"/>
                  <a:gd name="T3" fmla="*/ 200 h 200"/>
                  <a:gd name="T4" fmla="*/ 236 w 248"/>
                  <a:gd name="T5" fmla="*/ 102 h 200"/>
                  <a:gd name="T6" fmla="*/ 194 w 248"/>
                  <a:gd name="T7" fmla="*/ 10 h 200"/>
                  <a:gd name="T8" fmla="*/ 124 w 248"/>
                  <a:gd name="T9" fmla="*/ 28 h 200"/>
                  <a:gd name="T10" fmla="*/ 54 w 248"/>
                  <a:gd name="T11" fmla="*/ 10 h 200"/>
                  <a:gd name="T12" fmla="*/ 12 w 248"/>
                  <a:gd name="T13" fmla="*/ 102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124 w 248"/>
                  <a:gd name="T21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89"/>
              <p:cNvSpPr>
                <a:spLocks/>
              </p:cNvSpPr>
              <p:nvPr/>
            </p:nvSpPr>
            <p:spPr bwMode="hidden">
              <a:xfrm>
                <a:off x="5692775" y="2255838"/>
                <a:ext cx="788988" cy="635000"/>
              </a:xfrm>
              <a:custGeom>
                <a:avLst/>
                <a:gdLst>
                  <a:gd name="T0" fmla="*/ 124 w 248"/>
                  <a:gd name="T1" fmla="*/ 200 h 200"/>
                  <a:gd name="T2" fmla="*/ 124 w 248"/>
                  <a:gd name="T3" fmla="*/ 200 h 200"/>
                  <a:gd name="T4" fmla="*/ 236 w 248"/>
                  <a:gd name="T5" fmla="*/ 102 h 200"/>
                  <a:gd name="T6" fmla="*/ 194 w 248"/>
                  <a:gd name="T7" fmla="*/ 10 h 200"/>
                  <a:gd name="T8" fmla="*/ 124 w 248"/>
                  <a:gd name="T9" fmla="*/ 28 h 200"/>
                  <a:gd name="T10" fmla="*/ 54 w 248"/>
                  <a:gd name="T11" fmla="*/ 10 h 200"/>
                  <a:gd name="T12" fmla="*/ 12 w 248"/>
                  <a:gd name="T13" fmla="*/ 102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124 w 248"/>
                  <a:gd name="T21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90"/>
              <p:cNvSpPr>
                <a:spLocks/>
              </p:cNvSpPr>
              <p:nvPr/>
            </p:nvSpPr>
            <p:spPr bwMode="hidden">
              <a:xfrm>
                <a:off x="5692775" y="863600"/>
                <a:ext cx="788988" cy="638175"/>
              </a:xfrm>
              <a:custGeom>
                <a:avLst/>
                <a:gdLst>
                  <a:gd name="T0" fmla="*/ 124 w 248"/>
                  <a:gd name="T1" fmla="*/ 201 h 201"/>
                  <a:gd name="T2" fmla="*/ 124 w 248"/>
                  <a:gd name="T3" fmla="*/ 200 h 201"/>
                  <a:gd name="T4" fmla="*/ 236 w 248"/>
                  <a:gd name="T5" fmla="*/ 103 h 201"/>
                  <a:gd name="T6" fmla="*/ 194 w 248"/>
                  <a:gd name="T7" fmla="*/ 11 h 201"/>
                  <a:gd name="T8" fmla="*/ 124 w 248"/>
                  <a:gd name="T9" fmla="*/ 28 h 201"/>
                  <a:gd name="T10" fmla="*/ 54 w 248"/>
                  <a:gd name="T11" fmla="*/ 11 h 201"/>
                  <a:gd name="T12" fmla="*/ 12 w 248"/>
                  <a:gd name="T13" fmla="*/ 103 h 201"/>
                  <a:gd name="T14" fmla="*/ 124 w 248"/>
                  <a:gd name="T15" fmla="*/ 200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124 w 248"/>
                  <a:gd name="T21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124" y="201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91"/>
              <p:cNvSpPr>
                <a:spLocks/>
              </p:cNvSpPr>
              <p:nvPr/>
            </p:nvSpPr>
            <p:spPr bwMode="hidden">
              <a:xfrm>
                <a:off x="3648075" y="863600"/>
                <a:ext cx="787400" cy="638175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92"/>
              <p:cNvSpPr>
                <a:spLocks/>
              </p:cNvSpPr>
              <p:nvPr/>
            </p:nvSpPr>
            <p:spPr bwMode="hidden">
              <a:xfrm>
                <a:off x="2640013" y="6353175"/>
                <a:ext cx="787400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93"/>
              <p:cNvSpPr>
                <a:spLocks/>
              </p:cNvSpPr>
              <p:nvPr/>
            </p:nvSpPr>
            <p:spPr bwMode="hidden">
              <a:xfrm>
                <a:off x="2640013" y="4964113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94"/>
              <p:cNvSpPr>
                <a:spLocks/>
              </p:cNvSpPr>
              <p:nvPr/>
            </p:nvSpPr>
            <p:spPr bwMode="hidden">
              <a:xfrm>
                <a:off x="2640013" y="3616325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95"/>
              <p:cNvSpPr>
                <a:spLocks/>
              </p:cNvSpPr>
              <p:nvPr/>
            </p:nvSpPr>
            <p:spPr bwMode="hidden">
              <a:xfrm>
                <a:off x="2640013" y="2255838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96"/>
              <p:cNvSpPr>
                <a:spLocks/>
              </p:cNvSpPr>
              <p:nvPr/>
            </p:nvSpPr>
            <p:spPr bwMode="hidden">
              <a:xfrm>
                <a:off x="2640013" y="863600"/>
                <a:ext cx="787400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97"/>
              <p:cNvSpPr>
                <a:spLocks/>
              </p:cNvSpPr>
              <p:nvPr/>
            </p:nvSpPr>
            <p:spPr bwMode="hidden">
              <a:xfrm>
                <a:off x="3141663" y="1568450"/>
                <a:ext cx="792163" cy="636587"/>
              </a:xfrm>
              <a:custGeom>
                <a:avLst/>
                <a:gdLst>
                  <a:gd name="T0" fmla="*/ 124 w 249"/>
                  <a:gd name="T1" fmla="*/ 200 h 200"/>
                  <a:gd name="T2" fmla="*/ 124 w 249"/>
                  <a:gd name="T3" fmla="*/ 200 h 200"/>
                  <a:gd name="T4" fmla="*/ 124 w 249"/>
                  <a:gd name="T5" fmla="*/ 200 h 200"/>
                  <a:gd name="T6" fmla="*/ 124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4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98"/>
              <p:cNvSpPr>
                <a:spLocks/>
              </p:cNvSpPr>
              <p:nvPr/>
            </p:nvSpPr>
            <p:spPr bwMode="hidden">
              <a:xfrm>
                <a:off x="4162425" y="1568450"/>
                <a:ext cx="790575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5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5 w 249"/>
                  <a:gd name="T15" fmla="*/ 200 h 200"/>
                  <a:gd name="T16" fmla="*/ 125 w 249"/>
                  <a:gd name="T17" fmla="*/ 200 h 200"/>
                  <a:gd name="T18" fmla="*/ 125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99"/>
              <p:cNvSpPr>
                <a:spLocks/>
              </p:cNvSpPr>
              <p:nvPr/>
            </p:nvSpPr>
            <p:spPr bwMode="hidden">
              <a:xfrm>
                <a:off x="5175250" y="1568450"/>
                <a:ext cx="787400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4 w 248"/>
                  <a:gd name="T7" fmla="*/ 11 h 200"/>
                  <a:gd name="T8" fmla="*/ 12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100"/>
              <p:cNvSpPr>
                <a:spLocks/>
              </p:cNvSpPr>
              <p:nvPr/>
            </p:nvSpPr>
            <p:spPr bwMode="hidden">
              <a:xfrm>
                <a:off x="7716838" y="863600"/>
                <a:ext cx="788988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101"/>
              <p:cNvSpPr>
                <a:spLocks/>
              </p:cNvSpPr>
              <p:nvPr/>
            </p:nvSpPr>
            <p:spPr bwMode="hidden">
              <a:xfrm>
                <a:off x="6700838" y="863600"/>
                <a:ext cx="787400" cy="638175"/>
              </a:xfrm>
              <a:custGeom>
                <a:avLst/>
                <a:gdLst>
                  <a:gd name="T0" fmla="*/ 237 w 248"/>
                  <a:gd name="T1" fmla="*/ 103 h 201"/>
                  <a:gd name="T2" fmla="*/ 195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7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7" y="103"/>
                    </a:moveTo>
                    <a:cubicBezTo>
                      <a:pt x="248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102"/>
              <p:cNvSpPr>
                <a:spLocks/>
              </p:cNvSpPr>
              <p:nvPr/>
            </p:nvSpPr>
            <p:spPr bwMode="hidden">
              <a:xfrm>
                <a:off x="8734425" y="863600"/>
                <a:ext cx="793750" cy="638175"/>
              </a:xfrm>
              <a:custGeom>
                <a:avLst/>
                <a:gdLst>
                  <a:gd name="T0" fmla="*/ 54 w 250"/>
                  <a:gd name="T1" fmla="*/ 11 h 201"/>
                  <a:gd name="T2" fmla="*/ 12 w 250"/>
                  <a:gd name="T3" fmla="*/ 103 h 201"/>
                  <a:gd name="T4" fmla="*/ 124 w 250"/>
                  <a:gd name="T5" fmla="*/ 200 h 201"/>
                  <a:gd name="T6" fmla="*/ 124 w 250"/>
                  <a:gd name="T7" fmla="*/ 201 h 201"/>
                  <a:gd name="T8" fmla="*/ 124 w 250"/>
                  <a:gd name="T9" fmla="*/ 201 h 201"/>
                  <a:gd name="T10" fmla="*/ 124 w 250"/>
                  <a:gd name="T11" fmla="*/ 201 h 201"/>
                  <a:gd name="T12" fmla="*/ 124 w 250"/>
                  <a:gd name="T13" fmla="*/ 200 h 201"/>
                  <a:gd name="T14" fmla="*/ 128 w 250"/>
                  <a:gd name="T15" fmla="*/ 198 h 201"/>
                  <a:gd name="T16" fmla="*/ 128 w 250"/>
                  <a:gd name="T17" fmla="*/ 199 h 201"/>
                  <a:gd name="T18" fmla="*/ 238 w 250"/>
                  <a:gd name="T19" fmla="*/ 103 h 201"/>
                  <a:gd name="T20" fmla="*/ 196 w 250"/>
                  <a:gd name="T21" fmla="*/ 11 h 201"/>
                  <a:gd name="T22" fmla="*/ 128 w 250"/>
                  <a:gd name="T23" fmla="*/ 26 h 201"/>
                  <a:gd name="T24" fmla="*/ 128 w 250"/>
                  <a:gd name="T25" fmla="*/ 25 h 201"/>
                  <a:gd name="T26" fmla="*/ 124 w 250"/>
                  <a:gd name="T27" fmla="*/ 28 h 201"/>
                  <a:gd name="T28" fmla="*/ 54 w 250"/>
                  <a:gd name="T29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8"/>
                    </a:cubicBezTo>
                    <a:cubicBezTo>
                      <a:pt x="128" y="199"/>
                      <a:pt x="128" y="199"/>
                      <a:pt x="128" y="199"/>
                    </a:cubicBezTo>
                    <a:cubicBezTo>
                      <a:pt x="144" y="189"/>
                      <a:pt x="220" y="143"/>
                      <a:pt x="238" y="103"/>
                    </a:cubicBezTo>
                    <a:cubicBezTo>
                      <a:pt x="250" y="77"/>
                      <a:pt x="246" y="25"/>
                      <a:pt x="196" y="11"/>
                    </a:cubicBezTo>
                    <a:cubicBezTo>
                      <a:pt x="163" y="2"/>
                      <a:pt x="137" y="19"/>
                      <a:pt x="128" y="26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6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103"/>
              <p:cNvSpPr>
                <a:spLocks/>
              </p:cNvSpPr>
              <p:nvPr/>
            </p:nvSpPr>
            <p:spPr bwMode="hidden">
              <a:xfrm>
                <a:off x="6196013" y="1568450"/>
                <a:ext cx="790575" cy="636587"/>
              </a:xfrm>
              <a:custGeom>
                <a:avLst/>
                <a:gdLst>
                  <a:gd name="T0" fmla="*/ 124 w 249"/>
                  <a:gd name="T1" fmla="*/ 200 h 200"/>
                  <a:gd name="T2" fmla="*/ 125 w 249"/>
                  <a:gd name="T3" fmla="*/ 200 h 200"/>
                  <a:gd name="T4" fmla="*/ 125 w 249"/>
                  <a:gd name="T5" fmla="*/ 200 h 200"/>
                  <a:gd name="T6" fmla="*/ 125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5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104"/>
              <p:cNvSpPr>
                <a:spLocks/>
              </p:cNvSpPr>
              <p:nvPr/>
            </p:nvSpPr>
            <p:spPr bwMode="hidden">
              <a:xfrm>
                <a:off x="7218363" y="1568450"/>
                <a:ext cx="787400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3 w 248"/>
                  <a:gd name="T7" fmla="*/ 11 h 200"/>
                  <a:gd name="T8" fmla="*/ 11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4"/>
                      <a:pt x="0" y="77"/>
                      <a:pt x="11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6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105"/>
              <p:cNvSpPr>
                <a:spLocks/>
              </p:cNvSpPr>
              <p:nvPr/>
            </p:nvSpPr>
            <p:spPr bwMode="hidden">
              <a:xfrm>
                <a:off x="8228013" y="1568450"/>
                <a:ext cx="792163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4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4 w 249"/>
                  <a:gd name="T15" fmla="*/ 200 h 200"/>
                  <a:gd name="T16" fmla="*/ 124 w 249"/>
                  <a:gd name="T17" fmla="*/ 200 h 200"/>
                  <a:gd name="T18" fmla="*/ 124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106"/>
              <p:cNvSpPr>
                <a:spLocks/>
              </p:cNvSpPr>
              <p:nvPr/>
            </p:nvSpPr>
            <p:spPr bwMode="hidden">
              <a:xfrm>
                <a:off x="184626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107"/>
              <p:cNvSpPr>
                <a:spLocks/>
              </p:cNvSpPr>
              <p:nvPr/>
            </p:nvSpPr>
            <p:spPr bwMode="hidden">
              <a:xfrm>
                <a:off x="2865438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08"/>
              <p:cNvSpPr>
                <a:spLocks/>
              </p:cNvSpPr>
              <p:nvPr/>
            </p:nvSpPr>
            <p:spPr bwMode="hidden">
              <a:xfrm>
                <a:off x="5918200" y="-1587"/>
                <a:ext cx="338138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109"/>
              <p:cNvSpPr>
                <a:spLocks/>
              </p:cNvSpPr>
              <p:nvPr/>
            </p:nvSpPr>
            <p:spPr bwMode="hidden">
              <a:xfrm>
                <a:off x="828675" y="-1587"/>
                <a:ext cx="338138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1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110"/>
              <p:cNvSpPr>
                <a:spLocks/>
              </p:cNvSpPr>
              <p:nvPr/>
            </p:nvSpPr>
            <p:spPr bwMode="hidden">
              <a:xfrm>
                <a:off x="-3175" y="-1587"/>
                <a:ext cx="152400" cy="101600"/>
              </a:xfrm>
              <a:custGeom>
                <a:avLst/>
                <a:gdLst>
                  <a:gd name="T0" fmla="*/ 0 w 48"/>
                  <a:gd name="T1" fmla="*/ 0 h 32"/>
                  <a:gd name="T2" fmla="*/ 0 w 48"/>
                  <a:gd name="T3" fmla="*/ 32 h 32"/>
                  <a:gd name="T4" fmla="*/ 48 w 48"/>
                  <a:gd name="T5" fmla="*/ 0 h 32"/>
                  <a:gd name="T6" fmla="*/ 0 w 48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2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9" y="27"/>
                      <a:pt x="28" y="15"/>
                      <a:pt x="4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111"/>
              <p:cNvSpPr>
                <a:spLocks/>
              </p:cNvSpPr>
              <p:nvPr/>
            </p:nvSpPr>
            <p:spPr bwMode="hidden">
              <a:xfrm>
                <a:off x="98425" y="1762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112"/>
              <p:cNvSpPr>
                <a:spLocks/>
              </p:cNvSpPr>
              <p:nvPr/>
            </p:nvSpPr>
            <p:spPr bwMode="hidden">
              <a:xfrm>
                <a:off x="1122363" y="1762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113"/>
              <p:cNvSpPr>
                <a:spLocks/>
              </p:cNvSpPr>
              <p:nvPr/>
            </p:nvSpPr>
            <p:spPr bwMode="hidden">
              <a:xfrm>
                <a:off x="2132013" y="176213"/>
                <a:ext cx="790575" cy="639762"/>
              </a:xfrm>
              <a:custGeom>
                <a:avLst/>
                <a:gdLst>
                  <a:gd name="T0" fmla="*/ 12 w 249"/>
                  <a:gd name="T1" fmla="*/ 103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124 w 249"/>
                  <a:gd name="T9" fmla="*/ 201 h 201"/>
                  <a:gd name="T10" fmla="*/ 124 w 249"/>
                  <a:gd name="T11" fmla="*/ 201 h 201"/>
                  <a:gd name="T12" fmla="*/ 237 w 249"/>
                  <a:gd name="T13" fmla="*/ 103 h 201"/>
                  <a:gd name="T14" fmla="*/ 195 w 249"/>
                  <a:gd name="T15" fmla="*/ 11 h 201"/>
                  <a:gd name="T16" fmla="*/ 124 w 249"/>
                  <a:gd name="T17" fmla="*/ 29 h 201"/>
                  <a:gd name="T18" fmla="*/ 54 w 249"/>
                  <a:gd name="T19" fmla="*/ 11 h 201"/>
                  <a:gd name="T20" fmla="*/ 12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12" y="103"/>
                    </a:move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114"/>
              <p:cNvSpPr>
                <a:spLocks/>
              </p:cNvSpPr>
              <p:nvPr/>
            </p:nvSpPr>
            <p:spPr bwMode="hidden">
              <a:xfrm>
                <a:off x="4889500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5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115"/>
              <p:cNvSpPr>
                <a:spLocks/>
              </p:cNvSpPr>
              <p:nvPr/>
            </p:nvSpPr>
            <p:spPr bwMode="hidden">
              <a:xfrm>
                <a:off x="3873500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116"/>
              <p:cNvSpPr>
                <a:spLocks/>
              </p:cNvSpPr>
              <p:nvPr/>
            </p:nvSpPr>
            <p:spPr bwMode="hidden">
              <a:xfrm>
                <a:off x="3141663" y="176213"/>
                <a:ext cx="792163" cy="639762"/>
              </a:xfrm>
              <a:custGeom>
                <a:avLst/>
                <a:gdLst>
                  <a:gd name="T0" fmla="*/ 124 w 249"/>
                  <a:gd name="T1" fmla="*/ 201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4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117"/>
              <p:cNvSpPr>
                <a:spLocks/>
              </p:cNvSpPr>
              <p:nvPr/>
            </p:nvSpPr>
            <p:spPr bwMode="hidden">
              <a:xfrm>
                <a:off x="4162425" y="1762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18"/>
              <p:cNvSpPr>
                <a:spLocks/>
              </p:cNvSpPr>
              <p:nvPr/>
            </p:nvSpPr>
            <p:spPr bwMode="hidden">
              <a:xfrm>
                <a:off x="5175250" y="176213"/>
                <a:ext cx="787400" cy="639762"/>
              </a:xfrm>
              <a:custGeom>
                <a:avLst/>
                <a:gdLst>
                  <a:gd name="T0" fmla="*/ 12 w 248"/>
                  <a:gd name="T1" fmla="*/ 103 h 201"/>
                  <a:gd name="T2" fmla="*/ 124 w 248"/>
                  <a:gd name="T3" fmla="*/ 201 h 201"/>
                  <a:gd name="T4" fmla="*/ 124 w 248"/>
                  <a:gd name="T5" fmla="*/ 201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236 w 248"/>
                  <a:gd name="T13" fmla="*/ 103 h 201"/>
                  <a:gd name="T14" fmla="*/ 194 w 248"/>
                  <a:gd name="T15" fmla="*/ 11 h 201"/>
                  <a:gd name="T16" fmla="*/ 124 w 248"/>
                  <a:gd name="T17" fmla="*/ 29 h 201"/>
                  <a:gd name="T18" fmla="*/ 54 w 248"/>
                  <a:gd name="T19" fmla="*/ 11 h 201"/>
                  <a:gd name="T20" fmla="*/ 12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12" y="103"/>
                    </a:move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119"/>
              <p:cNvSpPr>
                <a:spLocks/>
              </p:cNvSpPr>
              <p:nvPr/>
            </p:nvSpPr>
            <p:spPr bwMode="hidden">
              <a:xfrm>
                <a:off x="794226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120"/>
              <p:cNvSpPr>
                <a:spLocks/>
              </p:cNvSpPr>
              <p:nvPr/>
            </p:nvSpPr>
            <p:spPr bwMode="hidden">
              <a:xfrm>
                <a:off x="692626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1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121"/>
              <p:cNvSpPr>
                <a:spLocks/>
              </p:cNvSpPr>
              <p:nvPr/>
            </p:nvSpPr>
            <p:spPr bwMode="hidden">
              <a:xfrm>
                <a:off x="8959850" y="-1587"/>
                <a:ext cx="339725" cy="111125"/>
              </a:xfrm>
              <a:custGeom>
                <a:avLst/>
                <a:gdLst>
                  <a:gd name="T0" fmla="*/ 53 w 107"/>
                  <a:gd name="T1" fmla="*/ 35 h 35"/>
                  <a:gd name="T2" fmla="*/ 53 w 107"/>
                  <a:gd name="T3" fmla="*/ 35 h 35"/>
                  <a:gd name="T4" fmla="*/ 53 w 107"/>
                  <a:gd name="T5" fmla="*/ 35 h 35"/>
                  <a:gd name="T6" fmla="*/ 53 w 107"/>
                  <a:gd name="T7" fmla="*/ 35 h 35"/>
                  <a:gd name="T8" fmla="*/ 57 w 107"/>
                  <a:gd name="T9" fmla="*/ 33 h 35"/>
                  <a:gd name="T10" fmla="*/ 57 w 107"/>
                  <a:gd name="T11" fmla="*/ 33 h 35"/>
                  <a:gd name="T12" fmla="*/ 107 w 107"/>
                  <a:gd name="T13" fmla="*/ 0 h 35"/>
                  <a:gd name="T14" fmla="*/ 0 w 107"/>
                  <a:gd name="T15" fmla="*/ 0 h 35"/>
                  <a:gd name="T16" fmla="*/ 53 w 107"/>
                  <a:gd name="T1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4" y="35"/>
                      <a:pt x="55" y="34"/>
                      <a:pt x="57" y="33"/>
                    </a:cubicBezTo>
                    <a:cubicBezTo>
                      <a:pt x="57" y="33"/>
                      <a:pt x="57" y="33"/>
                      <a:pt x="57" y="33"/>
                    </a:cubicBezTo>
                    <a:cubicBezTo>
                      <a:pt x="65" y="29"/>
                      <a:pt x="86" y="16"/>
                      <a:pt x="10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22"/>
              <p:cNvSpPr>
                <a:spLocks/>
              </p:cNvSpPr>
              <p:nvPr/>
            </p:nvSpPr>
            <p:spPr bwMode="hidden">
              <a:xfrm>
                <a:off x="6196013" y="1762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Freeform 123"/>
              <p:cNvSpPr>
                <a:spLocks/>
              </p:cNvSpPr>
              <p:nvPr/>
            </p:nvSpPr>
            <p:spPr bwMode="hidden">
              <a:xfrm>
                <a:off x="7218363" y="1762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124"/>
              <p:cNvSpPr>
                <a:spLocks/>
              </p:cNvSpPr>
              <p:nvPr/>
            </p:nvSpPr>
            <p:spPr bwMode="hidden">
              <a:xfrm>
                <a:off x="8228013" y="176213"/>
                <a:ext cx="792163" cy="639762"/>
              </a:xfrm>
              <a:custGeom>
                <a:avLst/>
                <a:gdLst>
                  <a:gd name="T0" fmla="*/ 12 w 249"/>
                  <a:gd name="T1" fmla="*/ 103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124 w 249"/>
                  <a:gd name="T9" fmla="*/ 201 h 201"/>
                  <a:gd name="T10" fmla="*/ 124 w 249"/>
                  <a:gd name="T11" fmla="*/ 201 h 201"/>
                  <a:gd name="T12" fmla="*/ 237 w 249"/>
                  <a:gd name="T13" fmla="*/ 103 h 201"/>
                  <a:gd name="T14" fmla="*/ 195 w 249"/>
                  <a:gd name="T15" fmla="*/ 11 h 201"/>
                  <a:gd name="T16" fmla="*/ 124 w 249"/>
                  <a:gd name="T17" fmla="*/ 29 h 201"/>
                  <a:gd name="T18" fmla="*/ 54 w 249"/>
                  <a:gd name="T19" fmla="*/ 11 h 201"/>
                  <a:gd name="T20" fmla="*/ 12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12" y="103"/>
                    </a:move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125"/>
              <p:cNvSpPr>
                <a:spLocks/>
              </p:cNvSpPr>
              <p:nvPr/>
            </p:nvSpPr>
            <p:spPr bwMode="hidden">
              <a:xfrm>
                <a:off x="10769600" y="6353175"/>
                <a:ext cx="788988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126"/>
              <p:cNvSpPr>
                <a:spLocks/>
              </p:cNvSpPr>
              <p:nvPr/>
            </p:nvSpPr>
            <p:spPr bwMode="hidden">
              <a:xfrm>
                <a:off x="9753600" y="6353175"/>
                <a:ext cx="787400" cy="508000"/>
              </a:xfrm>
              <a:custGeom>
                <a:avLst/>
                <a:gdLst>
                  <a:gd name="T0" fmla="*/ 195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7 w 248"/>
                  <a:gd name="T13" fmla="*/ 103 h 160"/>
                  <a:gd name="T14" fmla="*/ 195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5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1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7" y="103"/>
                    </a:cubicBezTo>
                    <a:cubicBezTo>
                      <a:pt x="248" y="77"/>
                      <a:pt x="245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127"/>
              <p:cNvSpPr>
                <a:spLocks/>
              </p:cNvSpPr>
              <p:nvPr/>
            </p:nvSpPr>
            <p:spPr bwMode="hidden">
              <a:xfrm>
                <a:off x="8734425" y="6353175"/>
                <a:ext cx="793750" cy="508000"/>
              </a:xfrm>
              <a:custGeom>
                <a:avLst/>
                <a:gdLst>
                  <a:gd name="T0" fmla="*/ 196 w 250"/>
                  <a:gd name="T1" fmla="*/ 11 h 160"/>
                  <a:gd name="T2" fmla="*/ 128 w 250"/>
                  <a:gd name="T3" fmla="*/ 26 h 160"/>
                  <a:gd name="T4" fmla="*/ 128 w 250"/>
                  <a:gd name="T5" fmla="*/ 25 h 160"/>
                  <a:gd name="T6" fmla="*/ 124 w 250"/>
                  <a:gd name="T7" fmla="*/ 28 h 160"/>
                  <a:gd name="T8" fmla="*/ 54 w 250"/>
                  <a:gd name="T9" fmla="*/ 11 h 160"/>
                  <a:gd name="T10" fmla="*/ 12 w 250"/>
                  <a:gd name="T11" fmla="*/ 103 h 160"/>
                  <a:gd name="T12" fmla="*/ 64 w 250"/>
                  <a:gd name="T13" fmla="*/ 160 h 160"/>
                  <a:gd name="T14" fmla="*/ 128 w 250"/>
                  <a:gd name="T15" fmla="*/ 160 h 160"/>
                  <a:gd name="T16" fmla="*/ 185 w 250"/>
                  <a:gd name="T17" fmla="*/ 160 h 160"/>
                  <a:gd name="T18" fmla="*/ 238 w 250"/>
                  <a:gd name="T19" fmla="*/ 103 h 160"/>
                  <a:gd name="T20" fmla="*/ 196 w 250"/>
                  <a:gd name="T21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0" h="160">
                    <a:moveTo>
                      <a:pt x="196" y="11"/>
                    </a:moveTo>
                    <a:cubicBezTo>
                      <a:pt x="163" y="2"/>
                      <a:pt x="137" y="19"/>
                      <a:pt x="128" y="26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6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28" y="160"/>
                      <a:pt x="128" y="160"/>
                      <a:pt x="128" y="160"/>
                    </a:cubicBezTo>
                    <a:cubicBezTo>
                      <a:pt x="185" y="160"/>
                      <a:pt x="185" y="160"/>
                      <a:pt x="185" y="160"/>
                    </a:cubicBezTo>
                    <a:cubicBezTo>
                      <a:pt x="207" y="143"/>
                      <a:pt x="229" y="122"/>
                      <a:pt x="238" y="103"/>
                    </a:cubicBezTo>
                    <a:cubicBezTo>
                      <a:pt x="250" y="77"/>
                      <a:pt x="246" y="25"/>
                      <a:pt x="196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128"/>
              <p:cNvSpPr>
                <a:spLocks/>
              </p:cNvSpPr>
              <p:nvPr/>
            </p:nvSpPr>
            <p:spPr bwMode="hidden">
              <a:xfrm>
                <a:off x="10769600" y="4964113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Freeform 129"/>
              <p:cNvSpPr>
                <a:spLocks/>
              </p:cNvSpPr>
              <p:nvPr/>
            </p:nvSpPr>
            <p:spPr bwMode="hidden">
              <a:xfrm>
                <a:off x="9753600" y="4964113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Freeform 130"/>
              <p:cNvSpPr>
                <a:spLocks/>
              </p:cNvSpPr>
              <p:nvPr/>
            </p:nvSpPr>
            <p:spPr bwMode="hidden">
              <a:xfrm>
                <a:off x="8734425" y="4964113"/>
                <a:ext cx="793750" cy="635000"/>
              </a:xfrm>
              <a:custGeom>
                <a:avLst/>
                <a:gdLst>
                  <a:gd name="T0" fmla="*/ 128 w 250"/>
                  <a:gd name="T1" fmla="*/ 24 h 200"/>
                  <a:gd name="T2" fmla="*/ 124 w 250"/>
                  <a:gd name="T3" fmla="*/ 28 h 200"/>
                  <a:gd name="T4" fmla="*/ 54 w 250"/>
                  <a:gd name="T5" fmla="*/ 10 h 200"/>
                  <a:gd name="T6" fmla="*/ 12 w 250"/>
                  <a:gd name="T7" fmla="*/ 102 h 200"/>
                  <a:gd name="T8" fmla="*/ 124 w 250"/>
                  <a:gd name="T9" fmla="*/ 200 h 200"/>
                  <a:gd name="T10" fmla="*/ 124 w 250"/>
                  <a:gd name="T11" fmla="*/ 200 h 200"/>
                  <a:gd name="T12" fmla="*/ 124 w 250"/>
                  <a:gd name="T13" fmla="*/ 200 h 200"/>
                  <a:gd name="T14" fmla="*/ 124 w 250"/>
                  <a:gd name="T15" fmla="*/ 200 h 200"/>
                  <a:gd name="T16" fmla="*/ 124 w 250"/>
                  <a:gd name="T17" fmla="*/ 200 h 200"/>
                  <a:gd name="T18" fmla="*/ 128 w 250"/>
                  <a:gd name="T19" fmla="*/ 197 h 200"/>
                  <a:gd name="T20" fmla="*/ 128 w 250"/>
                  <a:gd name="T21" fmla="*/ 198 h 200"/>
                  <a:gd name="T22" fmla="*/ 238 w 250"/>
                  <a:gd name="T23" fmla="*/ 102 h 200"/>
                  <a:gd name="T24" fmla="*/ 196 w 250"/>
                  <a:gd name="T25" fmla="*/ 10 h 200"/>
                  <a:gd name="T26" fmla="*/ 128 w 250"/>
                  <a:gd name="T27" fmla="*/ 25 h 200"/>
                  <a:gd name="T28" fmla="*/ 128 w 250"/>
                  <a:gd name="T29" fmla="*/ 2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0">
                    <a:moveTo>
                      <a:pt x="128" y="24"/>
                    </a:moveTo>
                    <a:cubicBezTo>
                      <a:pt x="126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7"/>
                    </a:cubicBezTo>
                    <a:cubicBezTo>
                      <a:pt x="128" y="198"/>
                      <a:pt x="128" y="198"/>
                      <a:pt x="128" y="198"/>
                    </a:cubicBezTo>
                    <a:cubicBezTo>
                      <a:pt x="144" y="189"/>
                      <a:pt x="220" y="142"/>
                      <a:pt x="238" y="102"/>
                    </a:cubicBezTo>
                    <a:cubicBezTo>
                      <a:pt x="250" y="76"/>
                      <a:pt x="246" y="24"/>
                      <a:pt x="196" y="10"/>
                    </a:cubicBezTo>
                    <a:cubicBezTo>
                      <a:pt x="163" y="1"/>
                      <a:pt x="137" y="19"/>
                      <a:pt x="128" y="25"/>
                    </a:cubicBezTo>
                    <a:lnTo>
                      <a:pt x="128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131"/>
              <p:cNvSpPr>
                <a:spLocks/>
              </p:cNvSpPr>
              <p:nvPr/>
            </p:nvSpPr>
            <p:spPr bwMode="hidden">
              <a:xfrm>
                <a:off x="9248775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Freeform 132"/>
              <p:cNvSpPr>
                <a:spLocks/>
              </p:cNvSpPr>
              <p:nvPr/>
            </p:nvSpPr>
            <p:spPr bwMode="hidden">
              <a:xfrm>
                <a:off x="10271125" y="5665788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Freeform 133"/>
              <p:cNvSpPr>
                <a:spLocks/>
              </p:cNvSpPr>
              <p:nvPr/>
            </p:nvSpPr>
            <p:spPr bwMode="hidden">
              <a:xfrm>
                <a:off x="11282363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134"/>
              <p:cNvSpPr>
                <a:spLocks/>
              </p:cNvSpPr>
              <p:nvPr/>
            </p:nvSpPr>
            <p:spPr bwMode="hidden">
              <a:xfrm>
                <a:off x="10769600" y="3616325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Freeform 135"/>
              <p:cNvSpPr>
                <a:spLocks/>
              </p:cNvSpPr>
              <p:nvPr/>
            </p:nvSpPr>
            <p:spPr bwMode="hidden">
              <a:xfrm>
                <a:off x="9753600" y="3616325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Freeform 136"/>
              <p:cNvSpPr>
                <a:spLocks/>
              </p:cNvSpPr>
              <p:nvPr/>
            </p:nvSpPr>
            <p:spPr bwMode="hidden">
              <a:xfrm>
                <a:off x="8734425" y="3616325"/>
                <a:ext cx="793750" cy="635000"/>
              </a:xfrm>
              <a:custGeom>
                <a:avLst/>
                <a:gdLst>
                  <a:gd name="T0" fmla="*/ 128 w 250"/>
                  <a:gd name="T1" fmla="*/ 24 h 200"/>
                  <a:gd name="T2" fmla="*/ 124 w 250"/>
                  <a:gd name="T3" fmla="*/ 28 h 200"/>
                  <a:gd name="T4" fmla="*/ 54 w 250"/>
                  <a:gd name="T5" fmla="*/ 10 h 200"/>
                  <a:gd name="T6" fmla="*/ 12 w 250"/>
                  <a:gd name="T7" fmla="*/ 102 h 200"/>
                  <a:gd name="T8" fmla="*/ 124 w 250"/>
                  <a:gd name="T9" fmla="*/ 200 h 200"/>
                  <a:gd name="T10" fmla="*/ 124 w 250"/>
                  <a:gd name="T11" fmla="*/ 200 h 200"/>
                  <a:gd name="T12" fmla="*/ 124 w 250"/>
                  <a:gd name="T13" fmla="*/ 200 h 200"/>
                  <a:gd name="T14" fmla="*/ 124 w 250"/>
                  <a:gd name="T15" fmla="*/ 200 h 200"/>
                  <a:gd name="T16" fmla="*/ 124 w 250"/>
                  <a:gd name="T17" fmla="*/ 200 h 200"/>
                  <a:gd name="T18" fmla="*/ 128 w 250"/>
                  <a:gd name="T19" fmla="*/ 197 h 200"/>
                  <a:gd name="T20" fmla="*/ 128 w 250"/>
                  <a:gd name="T21" fmla="*/ 198 h 200"/>
                  <a:gd name="T22" fmla="*/ 238 w 250"/>
                  <a:gd name="T23" fmla="*/ 102 h 200"/>
                  <a:gd name="T24" fmla="*/ 196 w 250"/>
                  <a:gd name="T25" fmla="*/ 10 h 200"/>
                  <a:gd name="T26" fmla="*/ 128 w 250"/>
                  <a:gd name="T27" fmla="*/ 25 h 200"/>
                  <a:gd name="T28" fmla="*/ 128 w 250"/>
                  <a:gd name="T29" fmla="*/ 2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0">
                    <a:moveTo>
                      <a:pt x="128" y="24"/>
                    </a:moveTo>
                    <a:cubicBezTo>
                      <a:pt x="126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7"/>
                    </a:cubicBezTo>
                    <a:cubicBezTo>
                      <a:pt x="128" y="198"/>
                      <a:pt x="128" y="198"/>
                      <a:pt x="128" y="198"/>
                    </a:cubicBezTo>
                    <a:cubicBezTo>
                      <a:pt x="144" y="189"/>
                      <a:pt x="220" y="142"/>
                      <a:pt x="238" y="102"/>
                    </a:cubicBezTo>
                    <a:cubicBezTo>
                      <a:pt x="250" y="76"/>
                      <a:pt x="246" y="24"/>
                      <a:pt x="196" y="10"/>
                    </a:cubicBezTo>
                    <a:cubicBezTo>
                      <a:pt x="163" y="1"/>
                      <a:pt x="137" y="19"/>
                      <a:pt x="128" y="25"/>
                    </a:cubicBezTo>
                    <a:lnTo>
                      <a:pt x="128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137"/>
              <p:cNvSpPr>
                <a:spLocks/>
              </p:cNvSpPr>
              <p:nvPr/>
            </p:nvSpPr>
            <p:spPr bwMode="hidden">
              <a:xfrm>
                <a:off x="9248775" y="4318000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Freeform 138"/>
              <p:cNvSpPr>
                <a:spLocks/>
              </p:cNvSpPr>
              <p:nvPr/>
            </p:nvSpPr>
            <p:spPr bwMode="hidden">
              <a:xfrm>
                <a:off x="10271125" y="4318000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Freeform 139"/>
              <p:cNvSpPr>
                <a:spLocks/>
              </p:cNvSpPr>
              <p:nvPr/>
            </p:nvSpPr>
            <p:spPr bwMode="hidden">
              <a:xfrm>
                <a:off x="11282363" y="4318000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Freeform 140"/>
              <p:cNvSpPr>
                <a:spLocks/>
              </p:cNvSpPr>
              <p:nvPr/>
            </p:nvSpPr>
            <p:spPr bwMode="hidden">
              <a:xfrm>
                <a:off x="10769600" y="2255838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Freeform 141"/>
              <p:cNvSpPr>
                <a:spLocks/>
              </p:cNvSpPr>
              <p:nvPr/>
            </p:nvSpPr>
            <p:spPr bwMode="hidden">
              <a:xfrm>
                <a:off x="9753600" y="2255838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Freeform 142"/>
              <p:cNvSpPr>
                <a:spLocks/>
              </p:cNvSpPr>
              <p:nvPr/>
            </p:nvSpPr>
            <p:spPr bwMode="hidden">
              <a:xfrm>
                <a:off x="9248775" y="29575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Freeform 143"/>
              <p:cNvSpPr>
                <a:spLocks/>
              </p:cNvSpPr>
              <p:nvPr/>
            </p:nvSpPr>
            <p:spPr bwMode="hidden">
              <a:xfrm>
                <a:off x="10271125" y="2957513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Freeform 144"/>
              <p:cNvSpPr>
                <a:spLocks/>
              </p:cNvSpPr>
              <p:nvPr/>
            </p:nvSpPr>
            <p:spPr bwMode="hidden">
              <a:xfrm>
                <a:off x="11282363" y="29575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Freeform 145"/>
              <p:cNvSpPr>
                <a:spLocks/>
              </p:cNvSpPr>
              <p:nvPr/>
            </p:nvSpPr>
            <p:spPr bwMode="hidden">
              <a:xfrm>
                <a:off x="10769600" y="863600"/>
                <a:ext cx="788988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Freeform 146"/>
              <p:cNvSpPr>
                <a:spLocks/>
              </p:cNvSpPr>
              <p:nvPr/>
            </p:nvSpPr>
            <p:spPr bwMode="hidden">
              <a:xfrm>
                <a:off x="9753600" y="863600"/>
                <a:ext cx="787400" cy="638175"/>
              </a:xfrm>
              <a:custGeom>
                <a:avLst/>
                <a:gdLst>
                  <a:gd name="T0" fmla="*/ 237 w 248"/>
                  <a:gd name="T1" fmla="*/ 103 h 201"/>
                  <a:gd name="T2" fmla="*/ 195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7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7" y="103"/>
                    </a:moveTo>
                    <a:cubicBezTo>
                      <a:pt x="248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Freeform 147"/>
              <p:cNvSpPr>
                <a:spLocks/>
              </p:cNvSpPr>
              <p:nvPr/>
            </p:nvSpPr>
            <p:spPr bwMode="hidden">
              <a:xfrm>
                <a:off x="9248775" y="1568450"/>
                <a:ext cx="790575" cy="636587"/>
              </a:xfrm>
              <a:custGeom>
                <a:avLst/>
                <a:gdLst>
                  <a:gd name="T0" fmla="*/ 124 w 249"/>
                  <a:gd name="T1" fmla="*/ 200 h 200"/>
                  <a:gd name="T2" fmla="*/ 125 w 249"/>
                  <a:gd name="T3" fmla="*/ 200 h 200"/>
                  <a:gd name="T4" fmla="*/ 125 w 249"/>
                  <a:gd name="T5" fmla="*/ 200 h 200"/>
                  <a:gd name="T6" fmla="*/ 125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5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Freeform 148"/>
              <p:cNvSpPr>
                <a:spLocks/>
              </p:cNvSpPr>
              <p:nvPr/>
            </p:nvSpPr>
            <p:spPr bwMode="hidden">
              <a:xfrm>
                <a:off x="10271125" y="1568450"/>
                <a:ext cx="788988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3 w 248"/>
                  <a:gd name="T7" fmla="*/ 11 h 200"/>
                  <a:gd name="T8" fmla="*/ 11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4"/>
                      <a:pt x="0" y="77"/>
                      <a:pt x="11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6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Freeform 149"/>
              <p:cNvSpPr>
                <a:spLocks/>
              </p:cNvSpPr>
              <p:nvPr/>
            </p:nvSpPr>
            <p:spPr bwMode="hidden">
              <a:xfrm>
                <a:off x="11282363" y="1568450"/>
                <a:ext cx="790575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4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4 w 249"/>
                  <a:gd name="T15" fmla="*/ 200 h 200"/>
                  <a:gd name="T16" fmla="*/ 124 w 249"/>
                  <a:gd name="T17" fmla="*/ 200 h 200"/>
                  <a:gd name="T18" fmla="*/ 124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Freeform 150"/>
              <p:cNvSpPr>
                <a:spLocks/>
              </p:cNvSpPr>
              <p:nvPr/>
            </p:nvSpPr>
            <p:spPr bwMode="hidden">
              <a:xfrm>
                <a:off x="11790363" y="6353175"/>
                <a:ext cx="403225" cy="508000"/>
              </a:xfrm>
              <a:custGeom>
                <a:avLst/>
                <a:gdLst>
                  <a:gd name="T0" fmla="*/ 54 w 127"/>
                  <a:gd name="T1" fmla="*/ 11 h 160"/>
                  <a:gd name="T2" fmla="*/ 12 w 127"/>
                  <a:gd name="T3" fmla="*/ 103 h 160"/>
                  <a:gd name="T4" fmla="*/ 64 w 127"/>
                  <a:gd name="T5" fmla="*/ 160 h 160"/>
                  <a:gd name="T6" fmla="*/ 127 w 127"/>
                  <a:gd name="T7" fmla="*/ 160 h 160"/>
                  <a:gd name="T8" fmla="*/ 127 w 127"/>
                  <a:gd name="T9" fmla="*/ 26 h 160"/>
                  <a:gd name="T10" fmla="*/ 124 w 127"/>
                  <a:gd name="T11" fmla="*/ 28 h 160"/>
                  <a:gd name="T12" fmla="*/ 54 w 127"/>
                  <a:gd name="T13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60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27" y="160"/>
                      <a:pt x="127" y="160"/>
                      <a:pt x="127" y="160"/>
                    </a:cubicBezTo>
                    <a:cubicBezTo>
                      <a:pt x="127" y="26"/>
                      <a:pt x="127" y="26"/>
                      <a:pt x="127" y="26"/>
                    </a:cubicBezTo>
                    <a:cubicBezTo>
                      <a:pt x="125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Freeform 151"/>
              <p:cNvSpPr>
                <a:spLocks/>
              </p:cNvSpPr>
              <p:nvPr/>
            </p:nvSpPr>
            <p:spPr bwMode="hidden">
              <a:xfrm>
                <a:off x="11790363" y="4964113"/>
                <a:ext cx="403225" cy="635000"/>
              </a:xfrm>
              <a:custGeom>
                <a:avLst/>
                <a:gdLst>
                  <a:gd name="T0" fmla="*/ 54 w 127"/>
                  <a:gd name="T1" fmla="*/ 10 h 200"/>
                  <a:gd name="T2" fmla="*/ 12 w 127"/>
                  <a:gd name="T3" fmla="*/ 102 h 200"/>
                  <a:gd name="T4" fmla="*/ 124 w 127"/>
                  <a:gd name="T5" fmla="*/ 200 h 200"/>
                  <a:gd name="T6" fmla="*/ 124 w 127"/>
                  <a:gd name="T7" fmla="*/ 200 h 200"/>
                  <a:gd name="T8" fmla="*/ 124 w 127"/>
                  <a:gd name="T9" fmla="*/ 200 h 200"/>
                  <a:gd name="T10" fmla="*/ 124 w 127"/>
                  <a:gd name="T11" fmla="*/ 200 h 200"/>
                  <a:gd name="T12" fmla="*/ 124 w 127"/>
                  <a:gd name="T13" fmla="*/ 200 h 200"/>
                  <a:gd name="T14" fmla="*/ 127 w 127"/>
                  <a:gd name="T15" fmla="*/ 198 h 200"/>
                  <a:gd name="T16" fmla="*/ 127 w 127"/>
                  <a:gd name="T17" fmla="*/ 25 h 200"/>
                  <a:gd name="T18" fmla="*/ 124 w 127"/>
                  <a:gd name="T19" fmla="*/ 28 h 200"/>
                  <a:gd name="T20" fmla="*/ 54 w 127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7" y="198"/>
                    </a:cubicBezTo>
                    <a:cubicBezTo>
                      <a:pt x="127" y="25"/>
                      <a:pt x="127" y="25"/>
                      <a:pt x="127" y="25"/>
                    </a:cubicBezTo>
                    <a:cubicBezTo>
                      <a:pt x="125" y="27"/>
                      <a:pt x="124" y="28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Freeform 152"/>
              <p:cNvSpPr>
                <a:spLocks/>
              </p:cNvSpPr>
              <p:nvPr/>
            </p:nvSpPr>
            <p:spPr bwMode="hidden">
              <a:xfrm>
                <a:off x="11790363" y="3616325"/>
                <a:ext cx="403225" cy="635000"/>
              </a:xfrm>
              <a:custGeom>
                <a:avLst/>
                <a:gdLst>
                  <a:gd name="T0" fmla="*/ 54 w 127"/>
                  <a:gd name="T1" fmla="*/ 10 h 200"/>
                  <a:gd name="T2" fmla="*/ 12 w 127"/>
                  <a:gd name="T3" fmla="*/ 102 h 200"/>
                  <a:gd name="T4" fmla="*/ 124 w 127"/>
                  <a:gd name="T5" fmla="*/ 200 h 200"/>
                  <a:gd name="T6" fmla="*/ 124 w 127"/>
                  <a:gd name="T7" fmla="*/ 200 h 200"/>
                  <a:gd name="T8" fmla="*/ 124 w 127"/>
                  <a:gd name="T9" fmla="*/ 200 h 200"/>
                  <a:gd name="T10" fmla="*/ 124 w 127"/>
                  <a:gd name="T11" fmla="*/ 200 h 200"/>
                  <a:gd name="T12" fmla="*/ 124 w 127"/>
                  <a:gd name="T13" fmla="*/ 200 h 200"/>
                  <a:gd name="T14" fmla="*/ 127 w 127"/>
                  <a:gd name="T15" fmla="*/ 198 h 200"/>
                  <a:gd name="T16" fmla="*/ 127 w 127"/>
                  <a:gd name="T17" fmla="*/ 25 h 200"/>
                  <a:gd name="T18" fmla="*/ 124 w 127"/>
                  <a:gd name="T19" fmla="*/ 28 h 200"/>
                  <a:gd name="T20" fmla="*/ 54 w 127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7" y="198"/>
                    </a:cubicBezTo>
                    <a:cubicBezTo>
                      <a:pt x="127" y="25"/>
                      <a:pt x="127" y="25"/>
                      <a:pt x="127" y="25"/>
                    </a:cubicBezTo>
                    <a:cubicBezTo>
                      <a:pt x="125" y="27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Freeform 153"/>
              <p:cNvSpPr>
                <a:spLocks/>
              </p:cNvSpPr>
              <p:nvPr/>
            </p:nvSpPr>
            <p:spPr bwMode="hidden">
              <a:xfrm>
                <a:off x="11790363" y="2255838"/>
                <a:ext cx="403225" cy="635000"/>
              </a:xfrm>
              <a:custGeom>
                <a:avLst/>
                <a:gdLst>
                  <a:gd name="T0" fmla="*/ 54 w 127"/>
                  <a:gd name="T1" fmla="*/ 10 h 200"/>
                  <a:gd name="T2" fmla="*/ 12 w 127"/>
                  <a:gd name="T3" fmla="*/ 102 h 200"/>
                  <a:gd name="T4" fmla="*/ 124 w 127"/>
                  <a:gd name="T5" fmla="*/ 200 h 200"/>
                  <a:gd name="T6" fmla="*/ 124 w 127"/>
                  <a:gd name="T7" fmla="*/ 200 h 200"/>
                  <a:gd name="T8" fmla="*/ 124 w 127"/>
                  <a:gd name="T9" fmla="*/ 200 h 200"/>
                  <a:gd name="T10" fmla="*/ 124 w 127"/>
                  <a:gd name="T11" fmla="*/ 200 h 200"/>
                  <a:gd name="T12" fmla="*/ 124 w 127"/>
                  <a:gd name="T13" fmla="*/ 200 h 200"/>
                  <a:gd name="T14" fmla="*/ 127 w 127"/>
                  <a:gd name="T15" fmla="*/ 198 h 200"/>
                  <a:gd name="T16" fmla="*/ 127 w 127"/>
                  <a:gd name="T17" fmla="*/ 25 h 200"/>
                  <a:gd name="T18" fmla="*/ 124 w 127"/>
                  <a:gd name="T19" fmla="*/ 28 h 200"/>
                  <a:gd name="T20" fmla="*/ 54 w 127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7" y="198"/>
                    </a:cubicBezTo>
                    <a:cubicBezTo>
                      <a:pt x="127" y="25"/>
                      <a:pt x="127" y="25"/>
                      <a:pt x="127" y="25"/>
                    </a:cubicBezTo>
                    <a:cubicBezTo>
                      <a:pt x="125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Freeform 154"/>
              <p:cNvSpPr>
                <a:spLocks/>
              </p:cNvSpPr>
              <p:nvPr/>
            </p:nvSpPr>
            <p:spPr bwMode="hidden">
              <a:xfrm>
                <a:off x="11790363" y="863600"/>
                <a:ext cx="403225" cy="638175"/>
              </a:xfrm>
              <a:custGeom>
                <a:avLst/>
                <a:gdLst>
                  <a:gd name="T0" fmla="*/ 54 w 127"/>
                  <a:gd name="T1" fmla="*/ 11 h 201"/>
                  <a:gd name="T2" fmla="*/ 12 w 127"/>
                  <a:gd name="T3" fmla="*/ 103 h 201"/>
                  <a:gd name="T4" fmla="*/ 124 w 127"/>
                  <a:gd name="T5" fmla="*/ 200 h 201"/>
                  <a:gd name="T6" fmla="*/ 124 w 127"/>
                  <a:gd name="T7" fmla="*/ 201 h 201"/>
                  <a:gd name="T8" fmla="*/ 124 w 127"/>
                  <a:gd name="T9" fmla="*/ 201 h 201"/>
                  <a:gd name="T10" fmla="*/ 124 w 127"/>
                  <a:gd name="T11" fmla="*/ 201 h 201"/>
                  <a:gd name="T12" fmla="*/ 124 w 127"/>
                  <a:gd name="T13" fmla="*/ 200 h 201"/>
                  <a:gd name="T14" fmla="*/ 127 w 127"/>
                  <a:gd name="T15" fmla="*/ 199 h 201"/>
                  <a:gd name="T16" fmla="*/ 127 w 127"/>
                  <a:gd name="T17" fmla="*/ 26 h 201"/>
                  <a:gd name="T18" fmla="*/ 124 w 127"/>
                  <a:gd name="T19" fmla="*/ 28 h 201"/>
                  <a:gd name="T20" fmla="*/ 54 w 127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200"/>
                      <a:pt x="127" y="199"/>
                    </a:cubicBezTo>
                    <a:cubicBezTo>
                      <a:pt x="127" y="26"/>
                      <a:pt x="127" y="26"/>
                      <a:pt x="127" y="26"/>
                    </a:cubicBezTo>
                    <a:cubicBezTo>
                      <a:pt x="125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Freeform 155"/>
              <p:cNvSpPr>
                <a:spLocks/>
              </p:cNvSpPr>
              <p:nvPr/>
            </p:nvSpPr>
            <p:spPr bwMode="hidden">
              <a:xfrm>
                <a:off x="1099661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Freeform 156"/>
              <p:cNvSpPr>
                <a:spLocks/>
              </p:cNvSpPr>
              <p:nvPr/>
            </p:nvSpPr>
            <p:spPr bwMode="hidden">
              <a:xfrm>
                <a:off x="12015788" y="-1587"/>
                <a:ext cx="177800" cy="111125"/>
              </a:xfrm>
              <a:custGeom>
                <a:avLst/>
                <a:gdLst>
                  <a:gd name="T0" fmla="*/ 53 w 56"/>
                  <a:gd name="T1" fmla="*/ 35 h 35"/>
                  <a:gd name="T2" fmla="*/ 53 w 56"/>
                  <a:gd name="T3" fmla="*/ 35 h 35"/>
                  <a:gd name="T4" fmla="*/ 53 w 56"/>
                  <a:gd name="T5" fmla="*/ 35 h 35"/>
                  <a:gd name="T6" fmla="*/ 53 w 56"/>
                  <a:gd name="T7" fmla="*/ 35 h 35"/>
                  <a:gd name="T8" fmla="*/ 56 w 56"/>
                  <a:gd name="T9" fmla="*/ 33 h 35"/>
                  <a:gd name="T10" fmla="*/ 56 w 56"/>
                  <a:gd name="T11" fmla="*/ 0 h 35"/>
                  <a:gd name="T12" fmla="*/ 0 w 56"/>
                  <a:gd name="T13" fmla="*/ 0 h 35"/>
                  <a:gd name="T14" fmla="*/ 53 w 56"/>
                  <a:gd name="T1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4" y="35"/>
                      <a:pt x="55" y="34"/>
                      <a:pt x="56" y="33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Freeform 157"/>
              <p:cNvSpPr>
                <a:spLocks/>
              </p:cNvSpPr>
              <p:nvPr/>
            </p:nvSpPr>
            <p:spPr bwMode="hidden">
              <a:xfrm>
                <a:off x="9979025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1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Freeform 158"/>
              <p:cNvSpPr>
                <a:spLocks/>
              </p:cNvSpPr>
              <p:nvPr/>
            </p:nvSpPr>
            <p:spPr bwMode="hidden">
              <a:xfrm>
                <a:off x="9248775" y="1762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Freeform 159"/>
              <p:cNvSpPr>
                <a:spLocks/>
              </p:cNvSpPr>
              <p:nvPr/>
            </p:nvSpPr>
            <p:spPr bwMode="hidden">
              <a:xfrm>
                <a:off x="10271125" y="176213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Freeform 160"/>
              <p:cNvSpPr>
                <a:spLocks/>
              </p:cNvSpPr>
              <p:nvPr/>
            </p:nvSpPr>
            <p:spPr bwMode="hidden">
              <a:xfrm>
                <a:off x="11282363" y="176213"/>
                <a:ext cx="790575" cy="639762"/>
              </a:xfrm>
              <a:custGeom>
                <a:avLst/>
                <a:gdLst>
                  <a:gd name="T0" fmla="*/ 12 w 249"/>
                  <a:gd name="T1" fmla="*/ 103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124 w 249"/>
                  <a:gd name="T9" fmla="*/ 201 h 201"/>
                  <a:gd name="T10" fmla="*/ 124 w 249"/>
                  <a:gd name="T11" fmla="*/ 201 h 201"/>
                  <a:gd name="T12" fmla="*/ 237 w 249"/>
                  <a:gd name="T13" fmla="*/ 103 h 201"/>
                  <a:gd name="T14" fmla="*/ 195 w 249"/>
                  <a:gd name="T15" fmla="*/ 11 h 201"/>
                  <a:gd name="T16" fmla="*/ 124 w 249"/>
                  <a:gd name="T17" fmla="*/ 29 h 201"/>
                  <a:gd name="T18" fmla="*/ 54 w 249"/>
                  <a:gd name="T19" fmla="*/ 11 h 201"/>
                  <a:gd name="T20" fmla="*/ 12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12" y="103"/>
                    </a:move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11" name="Rectangle 310"/>
          <p:cNvSpPr/>
          <p:nvPr/>
        </p:nvSpPr>
        <p:spPr bwMode="white">
          <a:xfrm>
            <a:off x="1143" y="1828800"/>
            <a:ext cx="9141714" cy="320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2" name="Straight Connector 311"/>
          <p:cNvCxnSpPr/>
          <p:nvPr/>
        </p:nvCxnSpPr>
        <p:spPr bwMode="grayWhite">
          <a:xfrm>
            <a:off x="1143" y="1828800"/>
            <a:ext cx="9141714" cy="0"/>
          </a:xfrm>
          <a:prstGeom prst="line">
            <a:avLst/>
          </a:prstGeom>
          <a:ln w="508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Connector 312"/>
          <p:cNvCxnSpPr/>
          <p:nvPr/>
        </p:nvCxnSpPr>
        <p:spPr bwMode="grayWhite">
          <a:xfrm>
            <a:off x="1143" y="5029200"/>
            <a:ext cx="9141714" cy="0"/>
          </a:xfrm>
          <a:prstGeom prst="line">
            <a:avLst/>
          </a:prstGeom>
          <a:ln w="508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62566" y="-1101323"/>
            <a:ext cx="10218788" cy="81951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550" y="2040335"/>
            <a:ext cx="4644629" cy="1645920"/>
          </a:xfrm>
        </p:spPr>
        <p:txBody>
          <a:bodyPr anchor="b">
            <a:normAutofit/>
          </a:bodyPr>
          <a:lstStyle>
            <a:lvl1pPr algn="ctr"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3819570"/>
            <a:ext cx="4644629" cy="914400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32" name="Freeform 331"/>
          <p:cNvSpPr>
            <a:spLocks/>
          </p:cNvSpPr>
          <p:nvPr/>
        </p:nvSpPr>
        <p:spPr bwMode="ltGray">
          <a:xfrm>
            <a:off x="5885259" y="2"/>
            <a:ext cx="3256360" cy="6857999"/>
          </a:xfrm>
          <a:custGeom>
            <a:avLst/>
            <a:gdLst>
              <a:gd name="connsiteX0" fmla="*/ 360311 w 4341813"/>
              <a:gd name="connsiteY0" fmla="*/ 0 h 6857999"/>
              <a:gd name="connsiteX1" fmla="*/ 4341813 w 4341813"/>
              <a:gd name="connsiteY1" fmla="*/ 0 h 6857999"/>
              <a:gd name="connsiteX2" fmla="*/ 4341813 w 4341813"/>
              <a:gd name="connsiteY2" fmla="*/ 6857999 h 6857999"/>
              <a:gd name="connsiteX3" fmla="*/ 358165 w 4341813"/>
              <a:gd name="connsiteY3" fmla="*/ 6857999 h 6857999"/>
              <a:gd name="connsiteX4" fmla="*/ 357483 w 4341813"/>
              <a:gd name="connsiteY4" fmla="*/ 6857309 h 6857999"/>
              <a:gd name="connsiteX5" fmla="*/ 95755 w 4341813"/>
              <a:gd name="connsiteY5" fmla="*/ 6072305 h 6857999"/>
              <a:gd name="connsiteX6" fmla="*/ 118097 w 4341813"/>
              <a:gd name="connsiteY6" fmla="*/ 5801063 h 6857999"/>
              <a:gd name="connsiteX7" fmla="*/ 226619 w 4341813"/>
              <a:gd name="connsiteY7" fmla="*/ 5287300 h 6857999"/>
              <a:gd name="connsiteX8" fmla="*/ 418127 w 4341813"/>
              <a:gd name="connsiteY8" fmla="*/ 4148087 h 6857999"/>
              <a:gd name="connsiteX9" fmla="*/ 194701 w 4341813"/>
              <a:gd name="connsiteY9" fmla="*/ 3557738 h 6857999"/>
              <a:gd name="connsiteX10" fmla="*/ 0 w 4341813"/>
              <a:gd name="connsiteY10" fmla="*/ 3430095 h 6857999"/>
              <a:gd name="connsiteX11" fmla="*/ 194701 w 4341813"/>
              <a:gd name="connsiteY11" fmla="*/ 3302452 h 6857999"/>
              <a:gd name="connsiteX12" fmla="*/ 418127 w 4341813"/>
              <a:gd name="connsiteY12" fmla="*/ 2712103 h 6857999"/>
              <a:gd name="connsiteX13" fmla="*/ 226619 w 4341813"/>
              <a:gd name="connsiteY13" fmla="*/ 1569698 h 6857999"/>
              <a:gd name="connsiteX14" fmla="*/ 118097 w 4341813"/>
              <a:gd name="connsiteY14" fmla="*/ 1059126 h 6857999"/>
              <a:gd name="connsiteX15" fmla="*/ 95755 w 4341813"/>
              <a:gd name="connsiteY15" fmla="*/ 787885 h 6857999"/>
              <a:gd name="connsiteX16" fmla="*/ 357483 w 4341813"/>
              <a:gd name="connsiteY16" fmla="*/ 288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41813" h="6857999">
                <a:moveTo>
                  <a:pt x="360311" y="0"/>
                </a:moveTo>
                <a:lnTo>
                  <a:pt x="4341813" y="0"/>
                </a:lnTo>
                <a:lnTo>
                  <a:pt x="4341813" y="6857999"/>
                </a:lnTo>
                <a:lnTo>
                  <a:pt x="358165" y="6857999"/>
                </a:lnTo>
                <a:cubicBezTo>
                  <a:pt x="357915" y="6857790"/>
                  <a:pt x="357699" y="6857550"/>
                  <a:pt x="357483" y="6857309"/>
                </a:cubicBezTo>
                <a:cubicBezTo>
                  <a:pt x="188317" y="6665845"/>
                  <a:pt x="95755" y="6394603"/>
                  <a:pt x="95755" y="6072305"/>
                </a:cubicBezTo>
                <a:cubicBezTo>
                  <a:pt x="95755" y="5982955"/>
                  <a:pt x="102138" y="5893604"/>
                  <a:pt x="118097" y="5801063"/>
                </a:cubicBezTo>
                <a:cubicBezTo>
                  <a:pt x="137248" y="5657465"/>
                  <a:pt x="181933" y="5478765"/>
                  <a:pt x="226619" y="5287300"/>
                </a:cubicBezTo>
                <a:cubicBezTo>
                  <a:pt x="315989" y="4920327"/>
                  <a:pt x="418127" y="4502296"/>
                  <a:pt x="418127" y="4148087"/>
                </a:cubicBezTo>
                <a:cubicBezTo>
                  <a:pt x="418127" y="3848126"/>
                  <a:pt x="344716" y="3653470"/>
                  <a:pt x="194701" y="3557738"/>
                </a:cubicBezTo>
                <a:cubicBezTo>
                  <a:pt x="0" y="3430095"/>
                  <a:pt x="0" y="3430095"/>
                  <a:pt x="0" y="3430095"/>
                </a:cubicBezTo>
                <a:lnTo>
                  <a:pt x="194701" y="3302452"/>
                </a:lnTo>
                <a:cubicBezTo>
                  <a:pt x="344716" y="3203528"/>
                  <a:pt x="418127" y="3012064"/>
                  <a:pt x="418127" y="2712103"/>
                </a:cubicBezTo>
                <a:cubicBezTo>
                  <a:pt x="418127" y="2357894"/>
                  <a:pt x="315989" y="1939863"/>
                  <a:pt x="226619" y="1569698"/>
                </a:cubicBezTo>
                <a:cubicBezTo>
                  <a:pt x="181933" y="1381425"/>
                  <a:pt x="137248" y="1199533"/>
                  <a:pt x="118097" y="1059126"/>
                </a:cubicBezTo>
                <a:cubicBezTo>
                  <a:pt x="102138" y="966585"/>
                  <a:pt x="95755" y="874044"/>
                  <a:pt x="95755" y="787885"/>
                </a:cubicBezTo>
                <a:cubicBezTo>
                  <a:pt x="95755" y="465586"/>
                  <a:pt x="188317" y="194345"/>
                  <a:pt x="357483" y="28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33" name="Freeform 332"/>
          <p:cNvSpPr>
            <a:spLocks/>
          </p:cNvSpPr>
          <p:nvPr/>
        </p:nvSpPr>
        <p:spPr bwMode="white">
          <a:xfrm>
            <a:off x="6061848" y="-1587"/>
            <a:ext cx="3092869" cy="6859588"/>
          </a:xfrm>
          <a:custGeom>
            <a:avLst/>
            <a:gdLst>
              <a:gd name="connsiteX0" fmla="*/ 339164 w 4123825"/>
              <a:gd name="connsiteY0" fmla="*/ 0 h 6859588"/>
              <a:gd name="connsiteX1" fmla="*/ 4123825 w 4123825"/>
              <a:gd name="connsiteY1" fmla="*/ 0 h 6859588"/>
              <a:gd name="connsiteX2" fmla="*/ 4123825 w 4123825"/>
              <a:gd name="connsiteY2" fmla="*/ 6859588 h 6859588"/>
              <a:gd name="connsiteX3" fmla="*/ 337195 w 4123825"/>
              <a:gd name="connsiteY3" fmla="*/ 6859588 h 6859588"/>
              <a:gd name="connsiteX4" fmla="*/ 308262 w 4123825"/>
              <a:gd name="connsiteY4" fmla="*/ 6836249 h 6859588"/>
              <a:gd name="connsiteX5" fmla="*/ 223173 w 4123825"/>
              <a:gd name="connsiteY5" fmla="*/ 6751035 h 6859588"/>
              <a:gd name="connsiteX6" fmla="*/ 18391 w 4123825"/>
              <a:gd name="connsiteY6" fmla="*/ 5819037 h 6859588"/>
              <a:gd name="connsiteX7" fmla="*/ 28143 w 4123825"/>
              <a:gd name="connsiteY7" fmla="*/ 3432212 h 6859588"/>
              <a:gd name="connsiteX8" fmla="*/ 18391 w 4123825"/>
              <a:gd name="connsiteY8" fmla="*/ 1042140 h 6859588"/>
              <a:gd name="connsiteX9" fmla="*/ 223173 w 4123825"/>
              <a:gd name="connsiteY9" fmla="*/ 110141 h 6859588"/>
              <a:gd name="connsiteX10" fmla="*/ 308262 w 4123825"/>
              <a:gd name="connsiteY10" fmla="*/ 24928 h 685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3825" h="6859588">
                <a:moveTo>
                  <a:pt x="339164" y="0"/>
                </a:moveTo>
                <a:lnTo>
                  <a:pt x="4123825" y="0"/>
                </a:lnTo>
                <a:lnTo>
                  <a:pt x="4123825" y="6859588"/>
                </a:lnTo>
                <a:lnTo>
                  <a:pt x="337195" y="6859588"/>
                </a:lnTo>
                <a:lnTo>
                  <a:pt x="308262" y="6836249"/>
                </a:lnTo>
                <a:cubicBezTo>
                  <a:pt x="279371" y="6810237"/>
                  <a:pt x="251005" y="6781885"/>
                  <a:pt x="223173" y="6751035"/>
                </a:cubicBezTo>
                <a:cubicBezTo>
                  <a:pt x="21642" y="6526966"/>
                  <a:pt x="-33617" y="6176249"/>
                  <a:pt x="18391" y="5819037"/>
                </a:cubicBezTo>
                <a:cubicBezTo>
                  <a:pt x="112656" y="5198787"/>
                  <a:pt x="642487" y="3831640"/>
                  <a:pt x="28143" y="3432212"/>
                </a:cubicBezTo>
                <a:cubicBezTo>
                  <a:pt x="642487" y="3032784"/>
                  <a:pt x="112656" y="1662389"/>
                  <a:pt x="18391" y="1042140"/>
                </a:cubicBezTo>
                <a:cubicBezTo>
                  <a:pt x="-33617" y="684928"/>
                  <a:pt x="21642" y="334210"/>
                  <a:pt x="223173" y="110141"/>
                </a:cubicBezTo>
                <a:cubicBezTo>
                  <a:pt x="251006" y="79291"/>
                  <a:pt x="279371" y="50940"/>
                  <a:pt x="308262" y="24928"/>
                </a:cubicBezTo>
                <a:close/>
              </a:path>
            </a:pathLst>
          </a:custGeom>
          <a:solidFill>
            <a:schemeClr val="tx1"/>
          </a:solidFill>
          <a:ln w="50800">
            <a:solidFill>
              <a:schemeClr val="tx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36" name="Picture Placeholder 335"/>
          <p:cNvSpPr>
            <a:spLocks noGrp="1"/>
          </p:cNvSpPr>
          <p:nvPr>
            <p:ph type="pic" sz="quarter" idx="10"/>
          </p:nvPr>
        </p:nvSpPr>
        <p:spPr bwMode="gray">
          <a:xfrm>
            <a:off x="6088341" y="-1585"/>
            <a:ext cx="3066376" cy="6859587"/>
          </a:xfrm>
          <a:custGeom>
            <a:avLst/>
            <a:gdLst>
              <a:gd name="connsiteX0" fmla="*/ 381124 w 4088501"/>
              <a:gd name="connsiteY0" fmla="*/ 0 h 6859587"/>
              <a:gd name="connsiteX1" fmla="*/ 4088501 w 4088501"/>
              <a:gd name="connsiteY1" fmla="*/ 0 h 6859587"/>
              <a:gd name="connsiteX2" fmla="*/ 4088501 w 4088501"/>
              <a:gd name="connsiteY2" fmla="*/ 6859587 h 6859587"/>
              <a:gd name="connsiteX3" fmla="*/ 379163 w 4088501"/>
              <a:gd name="connsiteY3" fmla="*/ 6859587 h 6859587"/>
              <a:gd name="connsiteX4" fmla="*/ 303828 w 4088501"/>
              <a:gd name="connsiteY4" fmla="*/ 6798612 h 6859587"/>
              <a:gd name="connsiteX5" fmla="*/ 219963 w 4088501"/>
              <a:gd name="connsiteY5" fmla="*/ 6714340 h 6859587"/>
              <a:gd name="connsiteX6" fmla="*/ 18126 w 4088501"/>
              <a:gd name="connsiteY6" fmla="*/ 5792641 h 6859587"/>
              <a:gd name="connsiteX7" fmla="*/ 27738 w 4088501"/>
              <a:gd name="connsiteY7" fmla="*/ 3432193 h 6859587"/>
              <a:gd name="connsiteX8" fmla="*/ 18126 w 4088501"/>
              <a:gd name="connsiteY8" fmla="*/ 1068533 h 6859587"/>
              <a:gd name="connsiteX9" fmla="*/ 219963 w 4088501"/>
              <a:gd name="connsiteY9" fmla="*/ 146834 h 6859587"/>
              <a:gd name="connsiteX10" fmla="*/ 303828 w 4088501"/>
              <a:gd name="connsiteY10" fmla="*/ 62562 h 6859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88501" h="6859587">
                <a:moveTo>
                  <a:pt x="381124" y="0"/>
                </a:moveTo>
                <a:lnTo>
                  <a:pt x="4088501" y="0"/>
                </a:lnTo>
                <a:lnTo>
                  <a:pt x="4088501" y="6859587"/>
                </a:lnTo>
                <a:lnTo>
                  <a:pt x="379163" y="6859587"/>
                </a:lnTo>
                <a:lnTo>
                  <a:pt x="303828" y="6798612"/>
                </a:lnTo>
                <a:cubicBezTo>
                  <a:pt x="275352" y="6772887"/>
                  <a:pt x="247395" y="6744849"/>
                  <a:pt x="219963" y="6714340"/>
                </a:cubicBezTo>
                <a:cubicBezTo>
                  <a:pt x="21330" y="6492747"/>
                  <a:pt x="-33134" y="6145906"/>
                  <a:pt x="18126" y="5792641"/>
                </a:cubicBezTo>
                <a:cubicBezTo>
                  <a:pt x="111035" y="5179246"/>
                  <a:pt x="633247" y="3827207"/>
                  <a:pt x="27738" y="3432193"/>
                </a:cubicBezTo>
                <a:cubicBezTo>
                  <a:pt x="633247" y="3037179"/>
                  <a:pt x="111035" y="1681929"/>
                  <a:pt x="18126" y="1068533"/>
                </a:cubicBezTo>
                <a:cubicBezTo>
                  <a:pt x="-33134" y="715269"/>
                  <a:pt x="21330" y="368427"/>
                  <a:pt x="219963" y="146834"/>
                </a:cubicBezTo>
                <a:cubicBezTo>
                  <a:pt x="247395" y="116325"/>
                  <a:pt x="275353" y="88287"/>
                  <a:pt x="303828" y="6256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66764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Pictures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 bwMode="hidden">
          <a:xfrm>
            <a:off x="-2381" y="-1587"/>
            <a:ext cx="9147572" cy="6862762"/>
            <a:chOff x="-3175" y="-1587"/>
            <a:chExt cx="12196763" cy="6862762"/>
          </a:xfrm>
        </p:grpSpPr>
        <p:sp>
          <p:nvSpPr>
            <p:cNvPr id="8" name="Freeform 5"/>
            <p:cNvSpPr>
              <a:spLocks noEditPoints="1"/>
            </p:cNvSpPr>
            <p:nvPr/>
          </p:nvSpPr>
          <p:spPr bwMode="hidden">
            <a:xfrm>
              <a:off x="1516063" y="-1587"/>
              <a:ext cx="1025525" cy="6862762"/>
            </a:xfrm>
            <a:custGeom>
              <a:avLst/>
              <a:gdLst>
                <a:gd name="T0" fmla="*/ 131 w 323"/>
                <a:gd name="T1" fmla="*/ 183 h 2159"/>
                <a:gd name="T2" fmla="*/ 21 w 323"/>
                <a:gd name="T3" fmla="*/ 305 h 2159"/>
                <a:gd name="T4" fmla="*/ 12 w 323"/>
                <a:gd name="T5" fmla="*/ 390 h 2159"/>
                <a:gd name="T6" fmla="*/ 125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4 w 323"/>
                <a:gd name="T15" fmla="*/ 968 h 2159"/>
                <a:gd name="T16" fmla="*/ 37 w 323"/>
                <a:gd name="T17" fmla="*/ 1147 h 2159"/>
                <a:gd name="T18" fmla="*/ 8 w 323"/>
                <a:gd name="T19" fmla="*/ 1245 h 2159"/>
                <a:gd name="T20" fmla="*/ 125 w 323"/>
                <a:gd name="T21" fmla="*/ 1369 h 2159"/>
                <a:gd name="T22" fmla="*/ 113 w 323"/>
                <a:gd name="T23" fmla="*/ 1501 h 2159"/>
                <a:gd name="T24" fmla="*/ 1 w 323"/>
                <a:gd name="T25" fmla="*/ 1656 h 2159"/>
                <a:gd name="T26" fmla="*/ 26 w 323"/>
                <a:gd name="T27" fmla="*/ 1702 h 2159"/>
                <a:gd name="T28" fmla="*/ 151 w 323"/>
                <a:gd name="T29" fmla="*/ 1855 h 2159"/>
                <a:gd name="T30" fmla="*/ 37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4 w 323"/>
                <a:gd name="T41" fmla="*/ 1995 h 2159"/>
                <a:gd name="T42" fmla="*/ 289 w 323"/>
                <a:gd name="T43" fmla="*/ 2131 h 2159"/>
                <a:gd name="T44" fmla="*/ 309 w 323"/>
                <a:gd name="T45" fmla="*/ 2122 h 2159"/>
                <a:gd name="T46" fmla="*/ 323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3 w 323"/>
                <a:gd name="T53" fmla="*/ 1640 h 2159"/>
                <a:gd name="T54" fmla="*/ 202 w 323"/>
                <a:gd name="T55" fmla="*/ 1486 h 2159"/>
                <a:gd name="T56" fmla="*/ 297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3 w 323"/>
                <a:gd name="T79" fmla="*/ 16 h 2159"/>
                <a:gd name="T80" fmla="*/ 193 w 323"/>
                <a:gd name="T81" fmla="*/ 1493 h 2159"/>
                <a:gd name="T82" fmla="*/ 290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7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9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6 w 323"/>
                <a:gd name="T119" fmla="*/ 329 h 2159"/>
                <a:gd name="T120" fmla="*/ 190 w 323"/>
                <a:gd name="T121" fmla="*/ 505 h 2159"/>
                <a:gd name="T122" fmla="*/ 134 w 323"/>
                <a:gd name="T123" fmla="*/ 499 h 2159"/>
                <a:gd name="T124" fmla="*/ 34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5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7" y="215"/>
                    <a:pt x="89" y="230"/>
                    <a:pt x="72" y="246"/>
                  </a:cubicBezTo>
                  <a:cubicBezTo>
                    <a:pt x="56" y="262"/>
                    <a:pt x="39" y="279"/>
                    <a:pt x="25" y="298"/>
                  </a:cubicBezTo>
                  <a:cubicBezTo>
                    <a:pt x="24" y="300"/>
                    <a:pt x="22" y="302"/>
                    <a:pt x="21" y="305"/>
                  </a:cubicBezTo>
                  <a:cubicBezTo>
                    <a:pt x="19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2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3" y="404"/>
                    <a:pt x="26" y="408"/>
                  </a:cubicBezTo>
                  <a:cubicBezTo>
                    <a:pt x="42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5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1" y="564"/>
                    <a:pt x="151" y="564"/>
                    <a:pt x="151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7" y="648"/>
                    <a:pt x="89" y="663"/>
                    <a:pt x="72" y="679"/>
                  </a:cubicBezTo>
                  <a:cubicBezTo>
                    <a:pt x="56" y="695"/>
                    <a:pt x="39" y="711"/>
                    <a:pt x="25" y="730"/>
                  </a:cubicBezTo>
                  <a:cubicBezTo>
                    <a:pt x="24" y="733"/>
                    <a:pt x="22" y="735"/>
                    <a:pt x="21" y="737"/>
                  </a:cubicBezTo>
                  <a:cubicBezTo>
                    <a:pt x="19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2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3" y="837"/>
                    <a:pt x="26" y="841"/>
                  </a:cubicBezTo>
                  <a:cubicBezTo>
                    <a:pt x="42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5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1" y="993"/>
                    <a:pt x="151" y="993"/>
                    <a:pt x="151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7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2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4" y="1267"/>
                    <a:pt x="26" y="1270"/>
                  </a:cubicBezTo>
                  <a:cubicBezTo>
                    <a:pt x="42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5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1" y="1415"/>
                    <a:pt x="151" y="1425"/>
                  </a:cubicBezTo>
                  <a:cubicBezTo>
                    <a:pt x="151" y="1425"/>
                    <a:pt x="151" y="1425"/>
                    <a:pt x="151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2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2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5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8" y="1837"/>
                    <a:pt x="150" y="1846"/>
                    <a:pt x="151" y="1855"/>
                  </a:cubicBezTo>
                  <a:cubicBezTo>
                    <a:pt x="151" y="1855"/>
                    <a:pt x="151" y="1855"/>
                    <a:pt x="151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8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7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2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1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5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5" y="2093"/>
                    <a:pt x="14" y="2089"/>
                  </a:cubicBezTo>
                  <a:cubicBezTo>
                    <a:pt x="13" y="2068"/>
                    <a:pt x="21" y="2048"/>
                    <a:pt x="34" y="2030"/>
                  </a:cubicBezTo>
                  <a:cubicBezTo>
                    <a:pt x="47" y="2012"/>
                    <a:pt x="63" y="1997"/>
                    <a:pt x="80" y="1981"/>
                  </a:cubicBezTo>
                  <a:cubicBezTo>
                    <a:pt x="97" y="1965"/>
                    <a:pt x="115" y="1949"/>
                    <a:pt x="130" y="1931"/>
                  </a:cubicBezTo>
                  <a:cubicBezTo>
                    <a:pt x="138" y="1922"/>
                    <a:pt x="146" y="1912"/>
                    <a:pt x="151" y="1900"/>
                  </a:cubicBezTo>
                  <a:cubicBezTo>
                    <a:pt x="157" y="1889"/>
                    <a:pt x="162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9" y="1907"/>
                    <a:pt x="186" y="1916"/>
                    <a:pt x="193" y="1925"/>
                  </a:cubicBezTo>
                  <a:cubicBezTo>
                    <a:pt x="208" y="1943"/>
                    <a:pt x="226" y="1958"/>
                    <a:pt x="242" y="1974"/>
                  </a:cubicBezTo>
                  <a:cubicBezTo>
                    <a:pt x="243" y="1975"/>
                    <a:pt x="243" y="1975"/>
                    <a:pt x="243" y="1975"/>
                  </a:cubicBezTo>
                  <a:cubicBezTo>
                    <a:pt x="250" y="1982"/>
                    <a:pt x="257" y="1988"/>
                    <a:pt x="264" y="1995"/>
                  </a:cubicBezTo>
                  <a:cubicBezTo>
                    <a:pt x="273" y="2004"/>
                    <a:pt x="282" y="2014"/>
                    <a:pt x="290" y="2025"/>
                  </a:cubicBezTo>
                  <a:cubicBezTo>
                    <a:pt x="296" y="2035"/>
                    <a:pt x="302" y="2045"/>
                    <a:pt x="306" y="2056"/>
                  </a:cubicBezTo>
                  <a:cubicBezTo>
                    <a:pt x="309" y="2067"/>
                    <a:pt x="311" y="2078"/>
                    <a:pt x="310" y="2090"/>
                  </a:cubicBezTo>
                  <a:cubicBezTo>
                    <a:pt x="309" y="2096"/>
                    <a:pt x="308" y="2102"/>
                    <a:pt x="306" y="2108"/>
                  </a:cubicBezTo>
                  <a:cubicBezTo>
                    <a:pt x="301" y="2116"/>
                    <a:pt x="295" y="2124"/>
                    <a:pt x="289" y="2131"/>
                  </a:cubicBezTo>
                  <a:cubicBezTo>
                    <a:pt x="280" y="2141"/>
                    <a:pt x="271" y="2150"/>
                    <a:pt x="261" y="2159"/>
                  </a:cubicBezTo>
                  <a:cubicBezTo>
                    <a:pt x="277" y="2159"/>
                    <a:pt x="277" y="2159"/>
                    <a:pt x="277" y="2159"/>
                  </a:cubicBezTo>
                  <a:cubicBezTo>
                    <a:pt x="284" y="2152"/>
                    <a:pt x="290" y="2145"/>
                    <a:pt x="297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10" y="2122"/>
                    <a:pt x="310" y="2121"/>
                    <a:pt x="310" y="2120"/>
                  </a:cubicBezTo>
                  <a:cubicBezTo>
                    <a:pt x="313" y="2116"/>
                    <a:pt x="316" y="2112"/>
                    <a:pt x="318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2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3" y="2071"/>
                  </a:cubicBezTo>
                  <a:cubicBezTo>
                    <a:pt x="322" y="2070"/>
                    <a:pt x="322" y="2069"/>
                    <a:pt x="322" y="2068"/>
                  </a:cubicBezTo>
                  <a:cubicBezTo>
                    <a:pt x="320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7" y="1843"/>
                    <a:pt x="181" y="1833"/>
                  </a:cubicBezTo>
                  <a:cubicBezTo>
                    <a:pt x="186" y="1824"/>
                    <a:pt x="192" y="1815"/>
                    <a:pt x="199" y="1806"/>
                  </a:cubicBezTo>
                  <a:cubicBezTo>
                    <a:pt x="213" y="1789"/>
                    <a:pt x="230" y="1773"/>
                    <a:pt x="246" y="1757"/>
                  </a:cubicBezTo>
                  <a:cubicBezTo>
                    <a:pt x="263" y="1741"/>
                    <a:pt x="281" y="1726"/>
                    <a:pt x="297" y="1708"/>
                  </a:cubicBezTo>
                  <a:cubicBezTo>
                    <a:pt x="304" y="1698"/>
                    <a:pt x="312" y="1689"/>
                    <a:pt x="318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2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3" y="1640"/>
                  </a:cubicBezTo>
                  <a:cubicBezTo>
                    <a:pt x="322" y="1639"/>
                    <a:pt x="322" y="1638"/>
                    <a:pt x="322" y="1637"/>
                  </a:cubicBezTo>
                  <a:cubicBezTo>
                    <a:pt x="320" y="1625"/>
                    <a:pt x="315" y="1614"/>
                    <a:pt x="308" y="1605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7" y="1411"/>
                    <a:pt x="181" y="1402"/>
                  </a:cubicBezTo>
                  <a:cubicBezTo>
                    <a:pt x="186" y="1392"/>
                    <a:pt x="192" y="1383"/>
                    <a:pt x="199" y="1375"/>
                  </a:cubicBezTo>
                  <a:cubicBezTo>
                    <a:pt x="213" y="1357"/>
                    <a:pt x="230" y="1342"/>
                    <a:pt x="246" y="1326"/>
                  </a:cubicBezTo>
                  <a:cubicBezTo>
                    <a:pt x="263" y="1310"/>
                    <a:pt x="281" y="1294"/>
                    <a:pt x="297" y="1276"/>
                  </a:cubicBezTo>
                  <a:cubicBezTo>
                    <a:pt x="301" y="1271"/>
                    <a:pt x="305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8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2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3" y="1209"/>
                  </a:cubicBezTo>
                  <a:cubicBezTo>
                    <a:pt x="322" y="1208"/>
                    <a:pt x="322" y="1207"/>
                    <a:pt x="322" y="1206"/>
                  </a:cubicBezTo>
                  <a:cubicBezTo>
                    <a:pt x="320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7" y="982"/>
                    <a:pt x="181" y="972"/>
                  </a:cubicBezTo>
                  <a:cubicBezTo>
                    <a:pt x="186" y="963"/>
                    <a:pt x="192" y="954"/>
                    <a:pt x="199" y="945"/>
                  </a:cubicBezTo>
                  <a:cubicBezTo>
                    <a:pt x="213" y="928"/>
                    <a:pt x="230" y="912"/>
                    <a:pt x="246" y="896"/>
                  </a:cubicBezTo>
                  <a:cubicBezTo>
                    <a:pt x="263" y="880"/>
                    <a:pt x="281" y="865"/>
                    <a:pt x="297" y="847"/>
                  </a:cubicBezTo>
                  <a:cubicBezTo>
                    <a:pt x="304" y="837"/>
                    <a:pt x="312" y="828"/>
                    <a:pt x="318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2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3" y="779"/>
                  </a:cubicBezTo>
                  <a:cubicBezTo>
                    <a:pt x="322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7" y="549"/>
                    <a:pt x="181" y="540"/>
                  </a:cubicBezTo>
                  <a:cubicBezTo>
                    <a:pt x="186" y="530"/>
                    <a:pt x="192" y="521"/>
                    <a:pt x="199" y="513"/>
                  </a:cubicBezTo>
                  <a:cubicBezTo>
                    <a:pt x="213" y="495"/>
                    <a:pt x="230" y="480"/>
                    <a:pt x="246" y="464"/>
                  </a:cubicBezTo>
                  <a:cubicBezTo>
                    <a:pt x="263" y="448"/>
                    <a:pt x="281" y="432"/>
                    <a:pt x="297" y="414"/>
                  </a:cubicBezTo>
                  <a:cubicBezTo>
                    <a:pt x="304" y="405"/>
                    <a:pt x="312" y="395"/>
                    <a:pt x="318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2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3" y="347"/>
                  </a:cubicBezTo>
                  <a:cubicBezTo>
                    <a:pt x="322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7" y="116"/>
                    <a:pt x="181" y="107"/>
                  </a:cubicBezTo>
                  <a:cubicBezTo>
                    <a:pt x="186" y="97"/>
                    <a:pt x="192" y="88"/>
                    <a:pt x="199" y="80"/>
                  </a:cubicBezTo>
                  <a:cubicBezTo>
                    <a:pt x="213" y="63"/>
                    <a:pt x="230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6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4" y="66"/>
                  </a:cubicBezTo>
                  <a:cubicBezTo>
                    <a:pt x="118" y="48"/>
                    <a:pt x="101" y="32"/>
                    <a:pt x="83" y="16"/>
                  </a:cubicBezTo>
                  <a:cubicBezTo>
                    <a:pt x="78" y="11"/>
                    <a:pt x="72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5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5" y="1526"/>
                    <a:pt x="229" y="1531"/>
                  </a:cubicBezTo>
                  <a:cubicBezTo>
                    <a:pt x="245" y="1547"/>
                    <a:pt x="263" y="1563"/>
                    <a:pt x="278" y="1580"/>
                  </a:cubicBezTo>
                  <a:cubicBezTo>
                    <a:pt x="280" y="1582"/>
                    <a:pt x="282" y="1584"/>
                    <a:pt x="284" y="1586"/>
                  </a:cubicBezTo>
                  <a:cubicBezTo>
                    <a:pt x="286" y="1589"/>
                    <a:pt x="288" y="1591"/>
                    <a:pt x="290" y="1594"/>
                  </a:cubicBezTo>
                  <a:cubicBezTo>
                    <a:pt x="296" y="1603"/>
                    <a:pt x="302" y="1613"/>
                    <a:pt x="306" y="1624"/>
                  </a:cubicBezTo>
                  <a:cubicBezTo>
                    <a:pt x="309" y="1635"/>
                    <a:pt x="311" y="1647"/>
                    <a:pt x="310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9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6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4" y="1793"/>
                  </a:cubicBezTo>
                  <a:cubicBezTo>
                    <a:pt x="118" y="1774"/>
                    <a:pt x="101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5" y="1662"/>
                    <a:pt x="14" y="1658"/>
                  </a:cubicBezTo>
                  <a:cubicBezTo>
                    <a:pt x="13" y="1637"/>
                    <a:pt x="21" y="1616"/>
                    <a:pt x="34" y="1599"/>
                  </a:cubicBezTo>
                  <a:cubicBezTo>
                    <a:pt x="47" y="1581"/>
                    <a:pt x="63" y="1565"/>
                    <a:pt x="80" y="1549"/>
                  </a:cubicBezTo>
                  <a:cubicBezTo>
                    <a:pt x="97" y="1534"/>
                    <a:pt x="115" y="1518"/>
                    <a:pt x="130" y="1499"/>
                  </a:cubicBezTo>
                  <a:cubicBezTo>
                    <a:pt x="138" y="1490"/>
                    <a:pt x="146" y="1480"/>
                    <a:pt x="151" y="1469"/>
                  </a:cubicBezTo>
                  <a:cubicBezTo>
                    <a:pt x="157" y="1458"/>
                    <a:pt x="162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9" y="1475"/>
                    <a:pt x="186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6" y="1098"/>
                    <a:pt x="242" y="1113"/>
                  </a:cubicBezTo>
                  <a:cubicBezTo>
                    <a:pt x="259" y="1129"/>
                    <a:pt x="276" y="1146"/>
                    <a:pt x="290" y="1164"/>
                  </a:cubicBezTo>
                  <a:cubicBezTo>
                    <a:pt x="296" y="1174"/>
                    <a:pt x="302" y="1184"/>
                    <a:pt x="306" y="1195"/>
                  </a:cubicBezTo>
                  <a:cubicBezTo>
                    <a:pt x="309" y="1206"/>
                    <a:pt x="311" y="1218"/>
                    <a:pt x="310" y="1229"/>
                  </a:cubicBezTo>
                  <a:cubicBezTo>
                    <a:pt x="309" y="1234"/>
                    <a:pt x="308" y="1239"/>
                    <a:pt x="307" y="1244"/>
                  </a:cubicBezTo>
                  <a:cubicBezTo>
                    <a:pt x="302" y="1253"/>
                    <a:pt x="295" y="1261"/>
                    <a:pt x="289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6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4" y="1361"/>
                  </a:cubicBezTo>
                  <a:cubicBezTo>
                    <a:pt x="118" y="1343"/>
                    <a:pt x="101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5" y="1232"/>
                    <a:pt x="14" y="1228"/>
                  </a:cubicBezTo>
                  <a:cubicBezTo>
                    <a:pt x="13" y="1207"/>
                    <a:pt x="21" y="1187"/>
                    <a:pt x="34" y="1169"/>
                  </a:cubicBezTo>
                  <a:cubicBezTo>
                    <a:pt x="47" y="1152"/>
                    <a:pt x="63" y="1136"/>
                    <a:pt x="80" y="1120"/>
                  </a:cubicBezTo>
                  <a:cubicBezTo>
                    <a:pt x="97" y="1104"/>
                    <a:pt x="115" y="1089"/>
                    <a:pt x="130" y="1070"/>
                  </a:cubicBezTo>
                  <a:cubicBezTo>
                    <a:pt x="138" y="1061"/>
                    <a:pt x="146" y="1051"/>
                    <a:pt x="151" y="1039"/>
                  </a:cubicBezTo>
                  <a:cubicBezTo>
                    <a:pt x="157" y="1028"/>
                    <a:pt x="162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9" y="1046"/>
                    <a:pt x="186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3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3" y="702"/>
                    <a:pt x="278" y="719"/>
                  </a:cubicBezTo>
                  <a:cubicBezTo>
                    <a:pt x="283" y="724"/>
                    <a:pt x="288" y="730"/>
                    <a:pt x="292" y="735"/>
                  </a:cubicBezTo>
                  <a:cubicBezTo>
                    <a:pt x="298" y="744"/>
                    <a:pt x="302" y="753"/>
                    <a:pt x="306" y="762"/>
                  </a:cubicBezTo>
                  <a:cubicBezTo>
                    <a:pt x="309" y="773"/>
                    <a:pt x="311" y="785"/>
                    <a:pt x="310" y="796"/>
                  </a:cubicBezTo>
                  <a:cubicBezTo>
                    <a:pt x="309" y="805"/>
                    <a:pt x="307" y="813"/>
                    <a:pt x="303" y="821"/>
                  </a:cubicBezTo>
                  <a:cubicBezTo>
                    <a:pt x="299" y="827"/>
                    <a:pt x="294" y="834"/>
                    <a:pt x="289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6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4" y="932"/>
                  </a:cubicBezTo>
                  <a:cubicBezTo>
                    <a:pt x="118" y="913"/>
                    <a:pt x="101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5" y="801"/>
                    <a:pt x="14" y="795"/>
                  </a:cubicBezTo>
                  <a:cubicBezTo>
                    <a:pt x="13" y="774"/>
                    <a:pt x="21" y="754"/>
                    <a:pt x="34" y="737"/>
                  </a:cubicBezTo>
                  <a:cubicBezTo>
                    <a:pt x="47" y="719"/>
                    <a:pt x="63" y="703"/>
                    <a:pt x="80" y="687"/>
                  </a:cubicBezTo>
                  <a:cubicBezTo>
                    <a:pt x="97" y="671"/>
                    <a:pt x="115" y="656"/>
                    <a:pt x="130" y="637"/>
                  </a:cubicBezTo>
                  <a:cubicBezTo>
                    <a:pt x="138" y="628"/>
                    <a:pt x="146" y="618"/>
                    <a:pt x="151" y="607"/>
                  </a:cubicBezTo>
                  <a:cubicBezTo>
                    <a:pt x="157" y="595"/>
                    <a:pt x="162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9" y="613"/>
                    <a:pt x="186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9" y="180"/>
                    <a:pt x="186" y="190"/>
                    <a:pt x="193" y="198"/>
                  </a:cubicBezTo>
                  <a:cubicBezTo>
                    <a:pt x="196" y="202"/>
                    <a:pt x="199" y="206"/>
                    <a:pt x="203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3" y="269"/>
                    <a:pt x="278" y="286"/>
                  </a:cubicBezTo>
                  <a:cubicBezTo>
                    <a:pt x="283" y="291"/>
                    <a:pt x="288" y="297"/>
                    <a:pt x="292" y="302"/>
                  </a:cubicBezTo>
                  <a:cubicBezTo>
                    <a:pt x="298" y="311"/>
                    <a:pt x="302" y="320"/>
                    <a:pt x="306" y="329"/>
                  </a:cubicBezTo>
                  <a:cubicBezTo>
                    <a:pt x="309" y="340"/>
                    <a:pt x="311" y="352"/>
                    <a:pt x="310" y="363"/>
                  </a:cubicBezTo>
                  <a:cubicBezTo>
                    <a:pt x="309" y="372"/>
                    <a:pt x="307" y="380"/>
                    <a:pt x="303" y="388"/>
                  </a:cubicBezTo>
                  <a:cubicBezTo>
                    <a:pt x="299" y="395"/>
                    <a:pt x="294" y="401"/>
                    <a:pt x="289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6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4" y="499"/>
                  </a:cubicBezTo>
                  <a:cubicBezTo>
                    <a:pt x="118" y="481"/>
                    <a:pt x="101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5" y="368"/>
                    <a:pt x="14" y="363"/>
                  </a:cubicBezTo>
                  <a:cubicBezTo>
                    <a:pt x="13" y="342"/>
                    <a:pt x="21" y="322"/>
                    <a:pt x="34" y="304"/>
                  </a:cubicBezTo>
                  <a:cubicBezTo>
                    <a:pt x="47" y="286"/>
                    <a:pt x="63" y="270"/>
                    <a:pt x="80" y="254"/>
                  </a:cubicBezTo>
                  <a:cubicBezTo>
                    <a:pt x="97" y="239"/>
                    <a:pt x="115" y="223"/>
                    <a:pt x="130" y="204"/>
                  </a:cubicBezTo>
                  <a:cubicBezTo>
                    <a:pt x="138" y="195"/>
                    <a:pt x="146" y="185"/>
                    <a:pt x="151" y="174"/>
                  </a:cubicBezTo>
                  <a:cubicBezTo>
                    <a:pt x="157" y="163"/>
                    <a:pt x="162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hidden">
            <a:xfrm>
              <a:off x="495300" y="-1587"/>
              <a:ext cx="514350" cy="6862762"/>
            </a:xfrm>
            <a:custGeom>
              <a:avLst/>
              <a:gdLst>
                <a:gd name="T0" fmla="*/ 151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2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4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1 w 162"/>
                <a:gd name="T31" fmla="*/ 1225 h 2159"/>
                <a:gd name="T32" fmla="*/ 15 w 162"/>
                <a:gd name="T33" fmla="*/ 1261 h 2159"/>
                <a:gd name="T34" fmla="*/ 76 w 162"/>
                <a:gd name="T35" fmla="*/ 1319 h 2159"/>
                <a:gd name="T36" fmla="*/ 151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7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8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4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6 w 162"/>
                <a:gd name="T79" fmla="*/ 1238 h 2159"/>
                <a:gd name="T80" fmla="*/ 80 w 162"/>
                <a:gd name="T81" fmla="*/ 1120 h 2159"/>
                <a:gd name="T82" fmla="*/ 162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4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50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0" y="351"/>
                    <a:pt x="0" y="357"/>
                    <a:pt x="1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0" y="784"/>
                    <a:pt x="0" y="789"/>
                    <a:pt x="1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6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0" y="1213"/>
                    <a:pt x="0" y="1219"/>
                    <a:pt x="1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0" y="1644"/>
                    <a:pt x="0" y="1650"/>
                    <a:pt x="1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0" y="2075"/>
                    <a:pt x="0" y="2081"/>
                    <a:pt x="1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4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2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1" y="1852"/>
                    <a:pt x="162" y="1846"/>
                  </a:cubicBezTo>
                  <a:cubicBezTo>
                    <a:pt x="162" y="1845"/>
                    <a:pt x="161" y="1844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4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2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1" y="1420"/>
                    <a:pt x="162" y="1415"/>
                  </a:cubicBezTo>
                  <a:cubicBezTo>
                    <a:pt x="162" y="1413"/>
                    <a:pt x="161" y="1412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4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2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1" y="991"/>
                    <a:pt x="162" y="985"/>
                  </a:cubicBezTo>
                  <a:cubicBezTo>
                    <a:pt x="162" y="984"/>
                    <a:pt x="161" y="983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7" y="827"/>
                    <a:pt x="22" y="819"/>
                    <a:pt x="17" y="811"/>
                  </a:cubicBezTo>
                  <a:cubicBezTo>
                    <a:pt x="16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4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2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1" y="558"/>
                    <a:pt x="162" y="553"/>
                  </a:cubicBezTo>
                  <a:cubicBezTo>
                    <a:pt x="162" y="551"/>
                    <a:pt x="161" y="550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7" y="394"/>
                    <a:pt x="22" y="386"/>
                    <a:pt x="17" y="379"/>
                  </a:cubicBezTo>
                  <a:cubicBezTo>
                    <a:pt x="16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4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2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1" y="125"/>
                    <a:pt x="162" y="120"/>
                  </a:cubicBezTo>
                  <a:cubicBezTo>
                    <a:pt x="162" y="119"/>
                    <a:pt x="161" y="117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hidden">
            <a:xfrm>
              <a:off x="4559300" y="-1587"/>
              <a:ext cx="1025525" cy="6862762"/>
            </a:xfrm>
            <a:custGeom>
              <a:avLst/>
              <a:gdLst>
                <a:gd name="T0" fmla="*/ 131 w 323"/>
                <a:gd name="T1" fmla="*/ 183 h 2159"/>
                <a:gd name="T2" fmla="*/ 20 w 323"/>
                <a:gd name="T3" fmla="*/ 305 h 2159"/>
                <a:gd name="T4" fmla="*/ 12 w 323"/>
                <a:gd name="T5" fmla="*/ 390 h 2159"/>
                <a:gd name="T6" fmla="*/ 124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3 w 323"/>
                <a:gd name="T15" fmla="*/ 968 h 2159"/>
                <a:gd name="T16" fmla="*/ 36 w 323"/>
                <a:gd name="T17" fmla="*/ 1147 h 2159"/>
                <a:gd name="T18" fmla="*/ 8 w 323"/>
                <a:gd name="T19" fmla="*/ 1245 h 2159"/>
                <a:gd name="T20" fmla="*/ 124 w 323"/>
                <a:gd name="T21" fmla="*/ 1369 h 2159"/>
                <a:gd name="T22" fmla="*/ 113 w 323"/>
                <a:gd name="T23" fmla="*/ 1501 h 2159"/>
                <a:gd name="T24" fmla="*/ 0 w 323"/>
                <a:gd name="T25" fmla="*/ 1656 h 2159"/>
                <a:gd name="T26" fmla="*/ 26 w 323"/>
                <a:gd name="T27" fmla="*/ 1702 h 2159"/>
                <a:gd name="T28" fmla="*/ 150 w 323"/>
                <a:gd name="T29" fmla="*/ 1855 h 2159"/>
                <a:gd name="T30" fmla="*/ 36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3 w 323"/>
                <a:gd name="T41" fmla="*/ 1995 h 2159"/>
                <a:gd name="T42" fmla="*/ 288 w 323"/>
                <a:gd name="T43" fmla="*/ 2131 h 2159"/>
                <a:gd name="T44" fmla="*/ 309 w 323"/>
                <a:gd name="T45" fmla="*/ 2122 h 2159"/>
                <a:gd name="T46" fmla="*/ 322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2 w 323"/>
                <a:gd name="T53" fmla="*/ 1640 h 2159"/>
                <a:gd name="T54" fmla="*/ 202 w 323"/>
                <a:gd name="T55" fmla="*/ 1486 h 2159"/>
                <a:gd name="T56" fmla="*/ 296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3 w 323"/>
                <a:gd name="T79" fmla="*/ 16 h 2159"/>
                <a:gd name="T80" fmla="*/ 193 w 323"/>
                <a:gd name="T81" fmla="*/ 1493 h 2159"/>
                <a:gd name="T82" fmla="*/ 289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6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8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5 w 323"/>
                <a:gd name="T119" fmla="*/ 329 h 2159"/>
                <a:gd name="T120" fmla="*/ 190 w 323"/>
                <a:gd name="T121" fmla="*/ 505 h 2159"/>
                <a:gd name="T122" fmla="*/ 133 w 323"/>
                <a:gd name="T123" fmla="*/ 499 h 2159"/>
                <a:gd name="T124" fmla="*/ 33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4" y="74"/>
                  </a:moveTo>
                  <a:cubicBezTo>
                    <a:pt x="132" y="83"/>
                    <a:pt x="138" y="92"/>
                    <a:pt x="143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1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1" y="345"/>
                  </a:cubicBezTo>
                  <a:cubicBezTo>
                    <a:pt x="0" y="351"/>
                    <a:pt x="0" y="357"/>
                    <a:pt x="0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8" y="525"/>
                    <a:pt x="143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1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1" y="778"/>
                  </a:cubicBezTo>
                  <a:cubicBezTo>
                    <a:pt x="0" y="784"/>
                    <a:pt x="0" y="789"/>
                    <a:pt x="0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8" y="958"/>
                    <a:pt x="143" y="968"/>
                  </a:cubicBezTo>
                  <a:cubicBezTo>
                    <a:pt x="147" y="976"/>
                    <a:pt x="150" y="984"/>
                    <a:pt x="150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8" y="1065"/>
                    <a:pt x="102" y="1082"/>
                    <a:pt x="86" y="1098"/>
                  </a:cubicBezTo>
                  <a:cubicBezTo>
                    <a:pt x="69" y="1114"/>
                    <a:pt x="52" y="1130"/>
                    <a:pt x="36" y="1147"/>
                  </a:cubicBezTo>
                  <a:cubicBezTo>
                    <a:pt x="28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1" y="1207"/>
                  </a:cubicBezTo>
                  <a:cubicBezTo>
                    <a:pt x="0" y="1213"/>
                    <a:pt x="0" y="1219"/>
                    <a:pt x="0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6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8" y="1261"/>
                    <a:pt x="18" y="1261"/>
                    <a:pt x="18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8" y="1387"/>
                    <a:pt x="143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5" y="1485"/>
                    <a:pt x="119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8" y="1600"/>
                    <a:pt x="15" y="1606"/>
                  </a:cubicBezTo>
                  <a:cubicBezTo>
                    <a:pt x="9" y="1616"/>
                    <a:pt x="4" y="1627"/>
                    <a:pt x="1" y="1639"/>
                  </a:cubicBezTo>
                  <a:cubicBezTo>
                    <a:pt x="0" y="1644"/>
                    <a:pt x="0" y="1650"/>
                    <a:pt x="0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8" y="1819"/>
                    <a:pt x="143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8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1" y="2069"/>
                  </a:cubicBezTo>
                  <a:cubicBezTo>
                    <a:pt x="0" y="2075"/>
                    <a:pt x="0" y="2081"/>
                    <a:pt x="0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0" y="2114"/>
                    <a:pt x="12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0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3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7" y="1889"/>
                    <a:pt x="161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8" y="1907"/>
                    <a:pt x="185" y="1916"/>
                    <a:pt x="193" y="1925"/>
                  </a:cubicBezTo>
                  <a:cubicBezTo>
                    <a:pt x="208" y="1943"/>
                    <a:pt x="225" y="1958"/>
                    <a:pt x="242" y="1974"/>
                  </a:cubicBezTo>
                  <a:cubicBezTo>
                    <a:pt x="242" y="1975"/>
                    <a:pt x="243" y="1975"/>
                    <a:pt x="243" y="1975"/>
                  </a:cubicBezTo>
                  <a:cubicBezTo>
                    <a:pt x="250" y="1982"/>
                    <a:pt x="257" y="1988"/>
                    <a:pt x="263" y="1995"/>
                  </a:cubicBezTo>
                  <a:cubicBezTo>
                    <a:pt x="273" y="2004"/>
                    <a:pt x="282" y="2014"/>
                    <a:pt x="289" y="2025"/>
                  </a:cubicBezTo>
                  <a:cubicBezTo>
                    <a:pt x="296" y="2035"/>
                    <a:pt x="302" y="2045"/>
                    <a:pt x="305" y="2056"/>
                  </a:cubicBezTo>
                  <a:cubicBezTo>
                    <a:pt x="309" y="2067"/>
                    <a:pt x="310" y="2078"/>
                    <a:pt x="309" y="2090"/>
                  </a:cubicBezTo>
                  <a:cubicBezTo>
                    <a:pt x="309" y="2096"/>
                    <a:pt x="307" y="2102"/>
                    <a:pt x="306" y="2108"/>
                  </a:cubicBezTo>
                  <a:cubicBezTo>
                    <a:pt x="301" y="2116"/>
                    <a:pt x="295" y="2124"/>
                    <a:pt x="288" y="2131"/>
                  </a:cubicBezTo>
                  <a:cubicBezTo>
                    <a:pt x="280" y="2141"/>
                    <a:pt x="270" y="2150"/>
                    <a:pt x="261" y="2159"/>
                  </a:cubicBezTo>
                  <a:cubicBezTo>
                    <a:pt x="276" y="2159"/>
                    <a:pt x="276" y="2159"/>
                    <a:pt x="276" y="2159"/>
                  </a:cubicBezTo>
                  <a:cubicBezTo>
                    <a:pt x="283" y="2152"/>
                    <a:pt x="290" y="2145"/>
                    <a:pt x="296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09" y="2122"/>
                    <a:pt x="309" y="2121"/>
                    <a:pt x="310" y="2120"/>
                  </a:cubicBezTo>
                  <a:cubicBezTo>
                    <a:pt x="313" y="2116"/>
                    <a:pt x="315" y="2112"/>
                    <a:pt x="317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2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2" y="2071"/>
                  </a:cubicBezTo>
                  <a:cubicBezTo>
                    <a:pt x="322" y="2070"/>
                    <a:pt x="322" y="2069"/>
                    <a:pt x="322" y="2068"/>
                  </a:cubicBezTo>
                  <a:cubicBezTo>
                    <a:pt x="319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6" y="1843"/>
                    <a:pt x="181" y="1833"/>
                  </a:cubicBezTo>
                  <a:cubicBezTo>
                    <a:pt x="185" y="1824"/>
                    <a:pt x="192" y="1815"/>
                    <a:pt x="199" y="1806"/>
                  </a:cubicBezTo>
                  <a:cubicBezTo>
                    <a:pt x="213" y="1789"/>
                    <a:pt x="229" y="1773"/>
                    <a:pt x="246" y="1757"/>
                  </a:cubicBezTo>
                  <a:cubicBezTo>
                    <a:pt x="263" y="1741"/>
                    <a:pt x="280" y="1726"/>
                    <a:pt x="296" y="1708"/>
                  </a:cubicBezTo>
                  <a:cubicBezTo>
                    <a:pt x="304" y="1698"/>
                    <a:pt x="312" y="1689"/>
                    <a:pt x="317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2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2" y="1640"/>
                  </a:cubicBezTo>
                  <a:cubicBezTo>
                    <a:pt x="322" y="1639"/>
                    <a:pt x="322" y="1638"/>
                    <a:pt x="322" y="1637"/>
                  </a:cubicBezTo>
                  <a:cubicBezTo>
                    <a:pt x="319" y="1625"/>
                    <a:pt x="314" y="1614"/>
                    <a:pt x="308" y="1605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6" y="1411"/>
                    <a:pt x="181" y="1402"/>
                  </a:cubicBezTo>
                  <a:cubicBezTo>
                    <a:pt x="185" y="1392"/>
                    <a:pt x="192" y="1383"/>
                    <a:pt x="199" y="1375"/>
                  </a:cubicBezTo>
                  <a:cubicBezTo>
                    <a:pt x="213" y="1357"/>
                    <a:pt x="229" y="1342"/>
                    <a:pt x="246" y="1326"/>
                  </a:cubicBezTo>
                  <a:cubicBezTo>
                    <a:pt x="263" y="1310"/>
                    <a:pt x="280" y="1294"/>
                    <a:pt x="296" y="1276"/>
                  </a:cubicBezTo>
                  <a:cubicBezTo>
                    <a:pt x="300" y="1271"/>
                    <a:pt x="304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7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2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2" y="1209"/>
                  </a:cubicBezTo>
                  <a:cubicBezTo>
                    <a:pt x="322" y="1208"/>
                    <a:pt x="322" y="1207"/>
                    <a:pt x="322" y="1206"/>
                  </a:cubicBezTo>
                  <a:cubicBezTo>
                    <a:pt x="319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6" y="982"/>
                    <a:pt x="181" y="972"/>
                  </a:cubicBezTo>
                  <a:cubicBezTo>
                    <a:pt x="185" y="963"/>
                    <a:pt x="192" y="954"/>
                    <a:pt x="199" y="945"/>
                  </a:cubicBezTo>
                  <a:cubicBezTo>
                    <a:pt x="213" y="928"/>
                    <a:pt x="229" y="912"/>
                    <a:pt x="246" y="896"/>
                  </a:cubicBezTo>
                  <a:cubicBezTo>
                    <a:pt x="263" y="880"/>
                    <a:pt x="280" y="865"/>
                    <a:pt x="296" y="847"/>
                  </a:cubicBezTo>
                  <a:cubicBezTo>
                    <a:pt x="304" y="837"/>
                    <a:pt x="312" y="828"/>
                    <a:pt x="317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2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2" y="779"/>
                  </a:cubicBezTo>
                  <a:cubicBezTo>
                    <a:pt x="322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6" y="549"/>
                    <a:pt x="181" y="540"/>
                  </a:cubicBezTo>
                  <a:cubicBezTo>
                    <a:pt x="185" y="530"/>
                    <a:pt x="192" y="521"/>
                    <a:pt x="199" y="513"/>
                  </a:cubicBezTo>
                  <a:cubicBezTo>
                    <a:pt x="213" y="495"/>
                    <a:pt x="229" y="480"/>
                    <a:pt x="246" y="464"/>
                  </a:cubicBezTo>
                  <a:cubicBezTo>
                    <a:pt x="263" y="448"/>
                    <a:pt x="280" y="432"/>
                    <a:pt x="296" y="414"/>
                  </a:cubicBezTo>
                  <a:cubicBezTo>
                    <a:pt x="304" y="405"/>
                    <a:pt x="312" y="395"/>
                    <a:pt x="317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2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2" y="347"/>
                  </a:cubicBezTo>
                  <a:cubicBezTo>
                    <a:pt x="322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6" y="116"/>
                    <a:pt x="181" y="107"/>
                  </a:cubicBezTo>
                  <a:cubicBezTo>
                    <a:pt x="185" y="97"/>
                    <a:pt x="192" y="88"/>
                    <a:pt x="199" y="80"/>
                  </a:cubicBezTo>
                  <a:cubicBezTo>
                    <a:pt x="213" y="63"/>
                    <a:pt x="229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5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59" y="109"/>
                    <a:pt x="157" y="103"/>
                    <a:pt x="154" y="97"/>
                  </a:cubicBezTo>
                  <a:cubicBezTo>
                    <a:pt x="148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5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4" y="1527"/>
                    <a:pt x="229" y="1531"/>
                  </a:cubicBezTo>
                  <a:cubicBezTo>
                    <a:pt x="245" y="1547"/>
                    <a:pt x="262" y="1563"/>
                    <a:pt x="278" y="1580"/>
                  </a:cubicBezTo>
                  <a:cubicBezTo>
                    <a:pt x="280" y="1582"/>
                    <a:pt x="282" y="1584"/>
                    <a:pt x="283" y="1586"/>
                  </a:cubicBezTo>
                  <a:cubicBezTo>
                    <a:pt x="285" y="1589"/>
                    <a:pt x="287" y="1591"/>
                    <a:pt x="289" y="1594"/>
                  </a:cubicBezTo>
                  <a:cubicBezTo>
                    <a:pt x="296" y="1603"/>
                    <a:pt x="302" y="1613"/>
                    <a:pt x="305" y="1624"/>
                  </a:cubicBezTo>
                  <a:cubicBezTo>
                    <a:pt x="309" y="1635"/>
                    <a:pt x="310" y="1647"/>
                    <a:pt x="309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8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5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59" y="1836"/>
                    <a:pt x="157" y="1830"/>
                    <a:pt x="154" y="1824"/>
                  </a:cubicBezTo>
                  <a:cubicBezTo>
                    <a:pt x="148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6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3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7" y="1458"/>
                    <a:pt x="161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8" y="1475"/>
                    <a:pt x="185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5" y="1098"/>
                    <a:pt x="242" y="1113"/>
                  </a:cubicBezTo>
                  <a:cubicBezTo>
                    <a:pt x="259" y="1129"/>
                    <a:pt x="276" y="1146"/>
                    <a:pt x="289" y="1164"/>
                  </a:cubicBezTo>
                  <a:cubicBezTo>
                    <a:pt x="296" y="1174"/>
                    <a:pt x="302" y="1184"/>
                    <a:pt x="305" y="1195"/>
                  </a:cubicBezTo>
                  <a:cubicBezTo>
                    <a:pt x="309" y="1206"/>
                    <a:pt x="310" y="1218"/>
                    <a:pt x="309" y="1229"/>
                  </a:cubicBezTo>
                  <a:cubicBezTo>
                    <a:pt x="309" y="1234"/>
                    <a:pt x="308" y="1239"/>
                    <a:pt x="306" y="1244"/>
                  </a:cubicBezTo>
                  <a:cubicBezTo>
                    <a:pt x="301" y="1253"/>
                    <a:pt x="295" y="1261"/>
                    <a:pt x="288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5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59" y="1404"/>
                    <a:pt x="157" y="1398"/>
                    <a:pt x="154" y="1392"/>
                  </a:cubicBezTo>
                  <a:cubicBezTo>
                    <a:pt x="148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5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3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7" y="1028"/>
                    <a:pt x="161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8" y="1046"/>
                    <a:pt x="185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2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2" y="702"/>
                    <a:pt x="278" y="719"/>
                  </a:cubicBezTo>
                  <a:cubicBezTo>
                    <a:pt x="283" y="724"/>
                    <a:pt x="287" y="730"/>
                    <a:pt x="292" y="735"/>
                  </a:cubicBezTo>
                  <a:cubicBezTo>
                    <a:pt x="297" y="744"/>
                    <a:pt x="302" y="753"/>
                    <a:pt x="305" y="762"/>
                  </a:cubicBezTo>
                  <a:cubicBezTo>
                    <a:pt x="309" y="773"/>
                    <a:pt x="310" y="785"/>
                    <a:pt x="309" y="796"/>
                  </a:cubicBezTo>
                  <a:cubicBezTo>
                    <a:pt x="309" y="805"/>
                    <a:pt x="306" y="813"/>
                    <a:pt x="303" y="821"/>
                  </a:cubicBezTo>
                  <a:cubicBezTo>
                    <a:pt x="299" y="827"/>
                    <a:pt x="294" y="834"/>
                    <a:pt x="288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5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59" y="975"/>
                    <a:pt x="157" y="969"/>
                    <a:pt x="154" y="963"/>
                  </a:cubicBezTo>
                  <a:cubicBezTo>
                    <a:pt x="148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7" y="827"/>
                    <a:pt x="22" y="819"/>
                    <a:pt x="17" y="811"/>
                  </a:cubicBezTo>
                  <a:cubicBezTo>
                    <a:pt x="15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3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7" y="595"/>
                    <a:pt x="161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8" y="613"/>
                    <a:pt x="185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8" y="180"/>
                    <a:pt x="185" y="190"/>
                    <a:pt x="193" y="198"/>
                  </a:cubicBezTo>
                  <a:cubicBezTo>
                    <a:pt x="196" y="202"/>
                    <a:pt x="199" y="206"/>
                    <a:pt x="202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2" y="269"/>
                    <a:pt x="278" y="286"/>
                  </a:cubicBezTo>
                  <a:cubicBezTo>
                    <a:pt x="283" y="291"/>
                    <a:pt x="287" y="297"/>
                    <a:pt x="292" y="302"/>
                  </a:cubicBezTo>
                  <a:cubicBezTo>
                    <a:pt x="297" y="311"/>
                    <a:pt x="302" y="320"/>
                    <a:pt x="305" y="329"/>
                  </a:cubicBezTo>
                  <a:cubicBezTo>
                    <a:pt x="309" y="340"/>
                    <a:pt x="310" y="352"/>
                    <a:pt x="309" y="363"/>
                  </a:cubicBezTo>
                  <a:cubicBezTo>
                    <a:pt x="309" y="372"/>
                    <a:pt x="306" y="380"/>
                    <a:pt x="303" y="388"/>
                  </a:cubicBezTo>
                  <a:cubicBezTo>
                    <a:pt x="299" y="395"/>
                    <a:pt x="294" y="401"/>
                    <a:pt x="288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5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59" y="542"/>
                    <a:pt x="157" y="536"/>
                    <a:pt x="154" y="530"/>
                  </a:cubicBezTo>
                  <a:cubicBezTo>
                    <a:pt x="148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7" y="394"/>
                    <a:pt x="22" y="386"/>
                    <a:pt x="17" y="379"/>
                  </a:cubicBezTo>
                  <a:cubicBezTo>
                    <a:pt x="15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3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7" y="163"/>
                    <a:pt x="161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hidden">
            <a:xfrm>
              <a:off x="3540125" y="-1587"/>
              <a:ext cx="514350" cy="6862762"/>
            </a:xfrm>
            <a:custGeom>
              <a:avLst/>
              <a:gdLst>
                <a:gd name="T0" fmla="*/ 150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1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3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0 w 162"/>
                <a:gd name="T31" fmla="*/ 1225 h 2159"/>
                <a:gd name="T32" fmla="*/ 15 w 162"/>
                <a:gd name="T33" fmla="*/ 1261 h 2159"/>
                <a:gd name="T34" fmla="*/ 75 w 162"/>
                <a:gd name="T35" fmla="*/ 1319 h 2159"/>
                <a:gd name="T36" fmla="*/ 150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6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7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3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5 w 162"/>
                <a:gd name="T79" fmla="*/ 1238 h 2159"/>
                <a:gd name="T80" fmla="*/ 80 w 162"/>
                <a:gd name="T81" fmla="*/ 1120 h 2159"/>
                <a:gd name="T82" fmla="*/ 161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3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49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1" y="83"/>
                    <a:pt x="138" y="92"/>
                    <a:pt x="143" y="103"/>
                  </a:cubicBezTo>
                  <a:cubicBezTo>
                    <a:pt x="148" y="111"/>
                    <a:pt x="150" y="121"/>
                    <a:pt x="150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1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6" y="310"/>
                    <a:pt x="15" y="313"/>
                  </a:cubicBezTo>
                  <a:cubicBezTo>
                    <a:pt x="8" y="322"/>
                    <a:pt x="3" y="333"/>
                    <a:pt x="1" y="345"/>
                  </a:cubicBezTo>
                  <a:cubicBezTo>
                    <a:pt x="0" y="351"/>
                    <a:pt x="0" y="357"/>
                    <a:pt x="0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7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8" y="441"/>
                    <a:pt x="75" y="457"/>
                  </a:cubicBezTo>
                  <a:cubicBezTo>
                    <a:pt x="92" y="473"/>
                    <a:pt x="109" y="489"/>
                    <a:pt x="124" y="507"/>
                  </a:cubicBezTo>
                  <a:cubicBezTo>
                    <a:pt x="131" y="516"/>
                    <a:pt x="138" y="525"/>
                    <a:pt x="143" y="535"/>
                  </a:cubicBezTo>
                  <a:cubicBezTo>
                    <a:pt x="148" y="544"/>
                    <a:pt x="150" y="554"/>
                    <a:pt x="150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1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6" y="743"/>
                    <a:pt x="15" y="745"/>
                  </a:cubicBezTo>
                  <a:cubicBezTo>
                    <a:pt x="8" y="755"/>
                    <a:pt x="3" y="766"/>
                    <a:pt x="1" y="778"/>
                  </a:cubicBezTo>
                  <a:cubicBezTo>
                    <a:pt x="0" y="784"/>
                    <a:pt x="0" y="789"/>
                    <a:pt x="0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7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8" y="874"/>
                    <a:pt x="75" y="890"/>
                  </a:cubicBezTo>
                  <a:cubicBezTo>
                    <a:pt x="92" y="906"/>
                    <a:pt x="109" y="922"/>
                    <a:pt x="124" y="939"/>
                  </a:cubicBezTo>
                  <a:cubicBezTo>
                    <a:pt x="131" y="948"/>
                    <a:pt x="138" y="958"/>
                    <a:pt x="143" y="968"/>
                  </a:cubicBezTo>
                  <a:cubicBezTo>
                    <a:pt x="147" y="976"/>
                    <a:pt x="150" y="984"/>
                    <a:pt x="150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8" y="1065"/>
                    <a:pt x="102" y="1082"/>
                    <a:pt x="86" y="1098"/>
                  </a:cubicBezTo>
                  <a:cubicBezTo>
                    <a:pt x="69" y="1114"/>
                    <a:pt x="52" y="1130"/>
                    <a:pt x="36" y="1147"/>
                  </a:cubicBezTo>
                  <a:cubicBezTo>
                    <a:pt x="28" y="1156"/>
                    <a:pt x="21" y="1165"/>
                    <a:pt x="15" y="1175"/>
                  </a:cubicBezTo>
                  <a:cubicBezTo>
                    <a:pt x="8" y="1185"/>
                    <a:pt x="3" y="1195"/>
                    <a:pt x="1" y="1207"/>
                  </a:cubicBezTo>
                  <a:cubicBezTo>
                    <a:pt x="0" y="1213"/>
                    <a:pt x="0" y="1219"/>
                    <a:pt x="0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6" y="1243"/>
                    <a:pt x="7" y="1244"/>
                    <a:pt x="8" y="1245"/>
                  </a:cubicBezTo>
                  <a:cubicBezTo>
                    <a:pt x="9" y="1251"/>
                    <a:pt x="12" y="1256"/>
                    <a:pt x="15" y="1261"/>
                  </a:cubicBezTo>
                  <a:cubicBezTo>
                    <a:pt x="18" y="1261"/>
                    <a:pt x="18" y="1261"/>
                    <a:pt x="18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8" y="1303"/>
                    <a:pt x="75" y="1319"/>
                  </a:cubicBezTo>
                  <a:cubicBezTo>
                    <a:pt x="92" y="1335"/>
                    <a:pt x="109" y="1351"/>
                    <a:pt x="124" y="1369"/>
                  </a:cubicBezTo>
                  <a:cubicBezTo>
                    <a:pt x="131" y="1378"/>
                    <a:pt x="138" y="1387"/>
                    <a:pt x="143" y="1398"/>
                  </a:cubicBezTo>
                  <a:cubicBezTo>
                    <a:pt x="147" y="1406"/>
                    <a:pt x="150" y="1415"/>
                    <a:pt x="150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5" y="1485"/>
                    <a:pt x="119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2" y="1595"/>
                    <a:pt x="18" y="1600"/>
                    <a:pt x="15" y="1606"/>
                  </a:cubicBezTo>
                  <a:cubicBezTo>
                    <a:pt x="8" y="1616"/>
                    <a:pt x="3" y="1627"/>
                    <a:pt x="1" y="1639"/>
                  </a:cubicBezTo>
                  <a:cubicBezTo>
                    <a:pt x="0" y="1644"/>
                    <a:pt x="0" y="1650"/>
                    <a:pt x="0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1" y="1685"/>
                    <a:pt x="13" y="1688"/>
                    <a:pt x="15" y="1691"/>
                  </a:cubicBezTo>
                  <a:cubicBezTo>
                    <a:pt x="16" y="1691"/>
                    <a:pt x="16" y="1691"/>
                    <a:pt x="16" y="1691"/>
                  </a:cubicBezTo>
                  <a:cubicBezTo>
                    <a:pt x="19" y="1694"/>
                    <a:pt x="22" y="1698"/>
                    <a:pt x="26" y="1702"/>
                  </a:cubicBezTo>
                  <a:cubicBezTo>
                    <a:pt x="41" y="1719"/>
                    <a:pt x="58" y="1735"/>
                    <a:pt x="75" y="1751"/>
                  </a:cubicBezTo>
                  <a:cubicBezTo>
                    <a:pt x="92" y="1767"/>
                    <a:pt x="109" y="1783"/>
                    <a:pt x="124" y="1800"/>
                  </a:cubicBezTo>
                  <a:cubicBezTo>
                    <a:pt x="131" y="1809"/>
                    <a:pt x="138" y="1819"/>
                    <a:pt x="143" y="1829"/>
                  </a:cubicBezTo>
                  <a:cubicBezTo>
                    <a:pt x="147" y="1837"/>
                    <a:pt x="150" y="1846"/>
                    <a:pt x="150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79" y="1966"/>
                    <a:pt x="72" y="1973"/>
                  </a:cubicBezTo>
                  <a:cubicBezTo>
                    <a:pt x="60" y="1984"/>
                    <a:pt x="49" y="1995"/>
                    <a:pt x="38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8" y="2018"/>
                    <a:pt x="21" y="2027"/>
                    <a:pt x="15" y="2037"/>
                  </a:cubicBezTo>
                  <a:cubicBezTo>
                    <a:pt x="8" y="2047"/>
                    <a:pt x="3" y="2057"/>
                    <a:pt x="1" y="2069"/>
                  </a:cubicBezTo>
                  <a:cubicBezTo>
                    <a:pt x="0" y="2075"/>
                    <a:pt x="0" y="2081"/>
                    <a:pt x="0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0" y="2114"/>
                    <a:pt x="12" y="2118"/>
                    <a:pt x="15" y="2122"/>
                  </a:cubicBezTo>
                  <a:cubicBezTo>
                    <a:pt x="17" y="2122"/>
                    <a:pt x="17" y="2122"/>
                    <a:pt x="17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0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3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6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1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0" y="1852"/>
                    <a:pt x="162" y="1846"/>
                  </a:cubicBezTo>
                  <a:cubicBezTo>
                    <a:pt x="161" y="1845"/>
                    <a:pt x="161" y="1844"/>
                    <a:pt x="161" y="1843"/>
                  </a:cubicBezTo>
                  <a:cubicBezTo>
                    <a:pt x="159" y="1836"/>
                    <a:pt x="157" y="1830"/>
                    <a:pt x="154" y="1824"/>
                  </a:cubicBezTo>
                  <a:cubicBezTo>
                    <a:pt x="148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6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3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6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1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0" y="1420"/>
                    <a:pt x="162" y="1415"/>
                  </a:cubicBezTo>
                  <a:cubicBezTo>
                    <a:pt x="161" y="1413"/>
                    <a:pt x="161" y="1412"/>
                    <a:pt x="161" y="1411"/>
                  </a:cubicBezTo>
                  <a:cubicBezTo>
                    <a:pt x="159" y="1404"/>
                    <a:pt x="157" y="1398"/>
                    <a:pt x="154" y="1392"/>
                  </a:cubicBezTo>
                  <a:cubicBezTo>
                    <a:pt x="148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6" y="1255"/>
                    <a:pt x="20" y="1247"/>
                    <a:pt x="15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3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6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1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0" y="991"/>
                    <a:pt x="162" y="985"/>
                  </a:cubicBezTo>
                  <a:cubicBezTo>
                    <a:pt x="161" y="984"/>
                    <a:pt x="161" y="983"/>
                    <a:pt x="161" y="982"/>
                  </a:cubicBezTo>
                  <a:cubicBezTo>
                    <a:pt x="159" y="975"/>
                    <a:pt x="157" y="969"/>
                    <a:pt x="154" y="963"/>
                  </a:cubicBezTo>
                  <a:cubicBezTo>
                    <a:pt x="148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7" y="827"/>
                    <a:pt x="21" y="819"/>
                    <a:pt x="17" y="811"/>
                  </a:cubicBezTo>
                  <a:cubicBezTo>
                    <a:pt x="15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3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6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1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0" y="558"/>
                    <a:pt x="162" y="553"/>
                  </a:cubicBezTo>
                  <a:cubicBezTo>
                    <a:pt x="161" y="551"/>
                    <a:pt x="161" y="550"/>
                    <a:pt x="161" y="549"/>
                  </a:cubicBezTo>
                  <a:cubicBezTo>
                    <a:pt x="159" y="542"/>
                    <a:pt x="157" y="536"/>
                    <a:pt x="154" y="530"/>
                  </a:cubicBezTo>
                  <a:cubicBezTo>
                    <a:pt x="148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7" y="394"/>
                    <a:pt x="21" y="386"/>
                    <a:pt x="17" y="379"/>
                  </a:cubicBezTo>
                  <a:cubicBezTo>
                    <a:pt x="15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3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6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1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0" y="125"/>
                    <a:pt x="162" y="120"/>
                  </a:cubicBezTo>
                  <a:cubicBezTo>
                    <a:pt x="161" y="119"/>
                    <a:pt x="161" y="117"/>
                    <a:pt x="161" y="116"/>
                  </a:cubicBezTo>
                  <a:cubicBezTo>
                    <a:pt x="159" y="109"/>
                    <a:pt x="157" y="103"/>
                    <a:pt x="154" y="97"/>
                  </a:cubicBezTo>
                  <a:cubicBezTo>
                    <a:pt x="148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5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8" y="8"/>
                    <a:pt x="67" y="16"/>
                    <a:pt x="75" y="24"/>
                  </a:cubicBezTo>
                  <a:cubicBezTo>
                    <a:pt x="92" y="40"/>
                    <a:pt x="109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hidden">
            <a:xfrm>
              <a:off x="7612063" y="-1587"/>
              <a:ext cx="1027113" cy="6862762"/>
            </a:xfrm>
            <a:custGeom>
              <a:avLst/>
              <a:gdLst>
                <a:gd name="T0" fmla="*/ 131 w 323"/>
                <a:gd name="T1" fmla="*/ 183 h 2159"/>
                <a:gd name="T2" fmla="*/ 21 w 323"/>
                <a:gd name="T3" fmla="*/ 305 h 2159"/>
                <a:gd name="T4" fmla="*/ 12 w 323"/>
                <a:gd name="T5" fmla="*/ 390 h 2159"/>
                <a:gd name="T6" fmla="*/ 125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4 w 323"/>
                <a:gd name="T15" fmla="*/ 968 h 2159"/>
                <a:gd name="T16" fmla="*/ 37 w 323"/>
                <a:gd name="T17" fmla="*/ 1147 h 2159"/>
                <a:gd name="T18" fmla="*/ 8 w 323"/>
                <a:gd name="T19" fmla="*/ 1245 h 2159"/>
                <a:gd name="T20" fmla="*/ 125 w 323"/>
                <a:gd name="T21" fmla="*/ 1369 h 2159"/>
                <a:gd name="T22" fmla="*/ 113 w 323"/>
                <a:gd name="T23" fmla="*/ 1501 h 2159"/>
                <a:gd name="T24" fmla="*/ 1 w 323"/>
                <a:gd name="T25" fmla="*/ 1656 h 2159"/>
                <a:gd name="T26" fmla="*/ 26 w 323"/>
                <a:gd name="T27" fmla="*/ 1702 h 2159"/>
                <a:gd name="T28" fmla="*/ 151 w 323"/>
                <a:gd name="T29" fmla="*/ 1855 h 2159"/>
                <a:gd name="T30" fmla="*/ 37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4 w 323"/>
                <a:gd name="T41" fmla="*/ 1995 h 2159"/>
                <a:gd name="T42" fmla="*/ 289 w 323"/>
                <a:gd name="T43" fmla="*/ 2131 h 2159"/>
                <a:gd name="T44" fmla="*/ 309 w 323"/>
                <a:gd name="T45" fmla="*/ 2122 h 2159"/>
                <a:gd name="T46" fmla="*/ 323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3 w 323"/>
                <a:gd name="T53" fmla="*/ 1640 h 2159"/>
                <a:gd name="T54" fmla="*/ 202 w 323"/>
                <a:gd name="T55" fmla="*/ 1486 h 2159"/>
                <a:gd name="T56" fmla="*/ 297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4 w 323"/>
                <a:gd name="T79" fmla="*/ 16 h 2159"/>
                <a:gd name="T80" fmla="*/ 193 w 323"/>
                <a:gd name="T81" fmla="*/ 1493 h 2159"/>
                <a:gd name="T82" fmla="*/ 290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7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9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6 w 323"/>
                <a:gd name="T119" fmla="*/ 329 h 2159"/>
                <a:gd name="T120" fmla="*/ 190 w 323"/>
                <a:gd name="T121" fmla="*/ 505 h 2159"/>
                <a:gd name="T122" fmla="*/ 134 w 323"/>
                <a:gd name="T123" fmla="*/ 499 h 2159"/>
                <a:gd name="T124" fmla="*/ 34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5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7" y="215"/>
                    <a:pt x="89" y="230"/>
                    <a:pt x="72" y="246"/>
                  </a:cubicBezTo>
                  <a:cubicBezTo>
                    <a:pt x="56" y="262"/>
                    <a:pt x="39" y="279"/>
                    <a:pt x="25" y="298"/>
                  </a:cubicBezTo>
                  <a:cubicBezTo>
                    <a:pt x="24" y="300"/>
                    <a:pt x="22" y="302"/>
                    <a:pt x="21" y="305"/>
                  </a:cubicBezTo>
                  <a:cubicBezTo>
                    <a:pt x="19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2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3" y="404"/>
                    <a:pt x="26" y="408"/>
                  </a:cubicBezTo>
                  <a:cubicBezTo>
                    <a:pt x="42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5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1" y="564"/>
                    <a:pt x="151" y="564"/>
                    <a:pt x="151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7" y="648"/>
                    <a:pt x="89" y="663"/>
                    <a:pt x="72" y="679"/>
                  </a:cubicBezTo>
                  <a:cubicBezTo>
                    <a:pt x="56" y="695"/>
                    <a:pt x="39" y="711"/>
                    <a:pt x="25" y="730"/>
                  </a:cubicBezTo>
                  <a:cubicBezTo>
                    <a:pt x="24" y="733"/>
                    <a:pt x="22" y="735"/>
                    <a:pt x="21" y="737"/>
                  </a:cubicBezTo>
                  <a:cubicBezTo>
                    <a:pt x="19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2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3" y="837"/>
                    <a:pt x="26" y="841"/>
                  </a:cubicBezTo>
                  <a:cubicBezTo>
                    <a:pt x="42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5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8" y="976"/>
                    <a:pt x="150" y="984"/>
                    <a:pt x="151" y="993"/>
                  </a:cubicBezTo>
                  <a:cubicBezTo>
                    <a:pt x="151" y="993"/>
                    <a:pt x="151" y="993"/>
                    <a:pt x="151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7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2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4" y="1267"/>
                    <a:pt x="26" y="1270"/>
                  </a:cubicBezTo>
                  <a:cubicBezTo>
                    <a:pt x="42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5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1" y="1415"/>
                    <a:pt x="151" y="1425"/>
                  </a:cubicBezTo>
                  <a:cubicBezTo>
                    <a:pt x="151" y="1425"/>
                    <a:pt x="151" y="1425"/>
                    <a:pt x="151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2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2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5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8" y="1837"/>
                    <a:pt x="150" y="1846"/>
                    <a:pt x="151" y="1855"/>
                  </a:cubicBezTo>
                  <a:cubicBezTo>
                    <a:pt x="151" y="1855"/>
                    <a:pt x="151" y="1855"/>
                    <a:pt x="151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8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7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2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1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5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5" y="2093"/>
                    <a:pt x="14" y="2089"/>
                  </a:cubicBezTo>
                  <a:cubicBezTo>
                    <a:pt x="13" y="2068"/>
                    <a:pt x="21" y="2048"/>
                    <a:pt x="34" y="2030"/>
                  </a:cubicBezTo>
                  <a:cubicBezTo>
                    <a:pt x="47" y="2012"/>
                    <a:pt x="63" y="1997"/>
                    <a:pt x="80" y="1981"/>
                  </a:cubicBezTo>
                  <a:cubicBezTo>
                    <a:pt x="97" y="1965"/>
                    <a:pt x="115" y="1949"/>
                    <a:pt x="130" y="1931"/>
                  </a:cubicBezTo>
                  <a:cubicBezTo>
                    <a:pt x="138" y="1922"/>
                    <a:pt x="146" y="1912"/>
                    <a:pt x="151" y="1900"/>
                  </a:cubicBezTo>
                  <a:cubicBezTo>
                    <a:pt x="157" y="1889"/>
                    <a:pt x="162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9" y="1907"/>
                    <a:pt x="186" y="1916"/>
                    <a:pt x="193" y="1925"/>
                  </a:cubicBezTo>
                  <a:cubicBezTo>
                    <a:pt x="208" y="1943"/>
                    <a:pt x="226" y="1958"/>
                    <a:pt x="242" y="1974"/>
                  </a:cubicBezTo>
                  <a:cubicBezTo>
                    <a:pt x="243" y="1975"/>
                    <a:pt x="243" y="1975"/>
                    <a:pt x="244" y="1975"/>
                  </a:cubicBezTo>
                  <a:cubicBezTo>
                    <a:pt x="250" y="1982"/>
                    <a:pt x="257" y="1988"/>
                    <a:pt x="264" y="1995"/>
                  </a:cubicBezTo>
                  <a:cubicBezTo>
                    <a:pt x="273" y="2004"/>
                    <a:pt x="282" y="2014"/>
                    <a:pt x="290" y="2025"/>
                  </a:cubicBezTo>
                  <a:cubicBezTo>
                    <a:pt x="296" y="2035"/>
                    <a:pt x="302" y="2045"/>
                    <a:pt x="306" y="2056"/>
                  </a:cubicBezTo>
                  <a:cubicBezTo>
                    <a:pt x="309" y="2067"/>
                    <a:pt x="311" y="2078"/>
                    <a:pt x="310" y="2090"/>
                  </a:cubicBezTo>
                  <a:cubicBezTo>
                    <a:pt x="309" y="2096"/>
                    <a:pt x="308" y="2102"/>
                    <a:pt x="306" y="2108"/>
                  </a:cubicBezTo>
                  <a:cubicBezTo>
                    <a:pt x="301" y="2116"/>
                    <a:pt x="295" y="2124"/>
                    <a:pt x="289" y="2131"/>
                  </a:cubicBezTo>
                  <a:cubicBezTo>
                    <a:pt x="280" y="2141"/>
                    <a:pt x="271" y="2150"/>
                    <a:pt x="261" y="2159"/>
                  </a:cubicBezTo>
                  <a:cubicBezTo>
                    <a:pt x="277" y="2159"/>
                    <a:pt x="277" y="2159"/>
                    <a:pt x="277" y="2159"/>
                  </a:cubicBezTo>
                  <a:cubicBezTo>
                    <a:pt x="284" y="2152"/>
                    <a:pt x="290" y="2145"/>
                    <a:pt x="297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10" y="2122"/>
                    <a:pt x="310" y="2121"/>
                    <a:pt x="310" y="2120"/>
                  </a:cubicBezTo>
                  <a:cubicBezTo>
                    <a:pt x="313" y="2116"/>
                    <a:pt x="316" y="2112"/>
                    <a:pt x="318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3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3" y="2071"/>
                  </a:cubicBezTo>
                  <a:cubicBezTo>
                    <a:pt x="323" y="2070"/>
                    <a:pt x="322" y="2069"/>
                    <a:pt x="322" y="2068"/>
                  </a:cubicBezTo>
                  <a:cubicBezTo>
                    <a:pt x="320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7" y="1843"/>
                    <a:pt x="181" y="1833"/>
                  </a:cubicBezTo>
                  <a:cubicBezTo>
                    <a:pt x="186" y="1824"/>
                    <a:pt x="192" y="1815"/>
                    <a:pt x="199" y="1806"/>
                  </a:cubicBezTo>
                  <a:cubicBezTo>
                    <a:pt x="213" y="1789"/>
                    <a:pt x="230" y="1773"/>
                    <a:pt x="246" y="1757"/>
                  </a:cubicBezTo>
                  <a:cubicBezTo>
                    <a:pt x="263" y="1741"/>
                    <a:pt x="281" y="1726"/>
                    <a:pt x="297" y="1708"/>
                  </a:cubicBezTo>
                  <a:cubicBezTo>
                    <a:pt x="304" y="1698"/>
                    <a:pt x="312" y="1689"/>
                    <a:pt x="318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3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3" y="1640"/>
                  </a:cubicBezTo>
                  <a:cubicBezTo>
                    <a:pt x="323" y="1639"/>
                    <a:pt x="322" y="1638"/>
                    <a:pt x="322" y="1637"/>
                  </a:cubicBezTo>
                  <a:cubicBezTo>
                    <a:pt x="320" y="1625"/>
                    <a:pt x="315" y="1614"/>
                    <a:pt x="308" y="1604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7" y="1411"/>
                    <a:pt x="181" y="1402"/>
                  </a:cubicBezTo>
                  <a:cubicBezTo>
                    <a:pt x="186" y="1392"/>
                    <a:pt x="192" y="1383"/>
                    <a:pt x="199" y="1375"/>
                  </a:cubicBezTo>
                  <a:cubicBezTo>
                    <a:pt x="213" y="1357"/>
                    <a:pt x="230" y="1342"/>
                    <a:pt x="246" y="1326"/>
                  </a:cubicBezTo>
                  <a:cubicBezTo>
                    <a:pt x="263" y="1310"/>
                    <a:pt x="281" y="1294"/>
                    <a:pt x="297" y="1276"/>
                  </a:cubicBezTo>
                  <a:cubicBezTo>
                    <a:pt x="301" y="1271"/>
                    <a:pt x="305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8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3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3" y="1209"/>
                  </a:cubicBezTo>
                  <a:cubicBezTo>
                    <a:pt x="323" y="1208"/>
                    <a:pt x="322" y="1207"/>
                    <a:pt x="322" y="1206"/>
                  </a:cubicBezTo>
                  <a:cubicBezTo>
                    <a:pt x="320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7" y="982"/>
                    <a:pt x="181" y="972"/>
                  </a:cubicBezTo>
                  <a:cubicBezTo>
                    <a:pt x="186" y="963"/>
                    <a:pt x="192" y="954"/>
                    <a:pt x="199" y="945"/>
                  </a:cubicBezTo>
                  <a:cubicBezTo>
                    <a:pt x="213" y="928"/>
                    <a:pt x="230" y="912"/>
                    <a:pt x="246" y="896"/>
                  </a:cubicBezTo>
                  <a:cubicBezTo>
                    <a:pt x="263" y="880"/>
                    <a:pt x="281" y="865"/>
                    <a:pt x="297" y="847"/>
                  </a:cubicBezTo>
                  <a:cubicBezTo>
                    <a:pt x="304" y="837"/>
                    <a:pt x="312" y="828"/>
                    <a:pt x="318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3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3" y="779"/>
                  </a:cubicBezTo>
                  <a:cubicBezTo>
                    <a:pt x="323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7" y="549"/>
                    <a:pt x="181" y="540"/>
                  </a:cubicBezTo>
                  <a:cubicBezTo>
                    <a:pt x="186" y="530"/>
                    <a:pt x="192" y="521"/>
                    <a:pt x="199" y="513"/>
                  </a:cubicBezTo>
                  <a:cubicBezTo>
                    <a:pt x="213" y="495"/>
                    <a:pt x="230" y="480"/>
                    <a:pt x="246" y="464"/>
                  </a:cubicBezTo>
                  <a:cubicBezTo>
                    <a:pt x="263" y="448"/>
                    <a:pt x="281" y="432"/>
                    <a:pt x="297" y="414"/>
                  </a:cubicBezTo>
                  <a:cubicBezTo>
                    <a:pt x="304" y="405"/>
                    <a:pt x="312" y="395"/>
                    <a:pt x="318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3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3" y="347"/>
                  </a:cubicBezTo>
                  <a:cubicBezTo>
                    <a:pt x="323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7" y="116"/>
                    <a:pt x="181" y="107"/>
                  </a:cubicBezTo>
                  <a:cubicBezTo>
                    <a:pt x="186" y="97"/>
                    <a:pt x="192" y="88"/>
                    <a:pt x="199" y="80"/>
                  </a:cubicBezTo>
                  <a:cubicBezTo>
                    <a:pt x="213" y="63"/>
                    <a:pt x="230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6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4" y="66"/>
                  </a:cubicBezTo>
                  <a:cubicBezTo>
                    <a:pt x="118" y="48"/>
                    <a:pt x="101" y="32"/>
                    <a:pt x="84" y="16"/>
                  </a:cubicBezTo>
                  <a:cubicBezTo>
                    <a:pt x="78" y="11"/>
                    <a:pt x="72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5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5" y="1526"/>
                    <a:pt x="229" y="1531"/>
                  </a:cubicBezTo>
                  <a:cubicBezTo>
                    <a:pt x="245" y="1547"/>
                    <a:pt x="263" y="1563"/>
                    <a:pt x="278" y="1580"/>
                  </a:cubicBezTo>
                  <a:cubicBezTo>
                    <a:pt x="280" y="1582"/>
                    <a:pt x="282" y="1584"/>
                    <a:pt x="284" y="1586"/>
                  </a:cubicBezTo>
                  <a:cubicBezTo>
                    <a:pt x="286" y="1589"/>
                    <a:pt x="288" y="1591"/>
                    <a:pt x="290" y="1594"/>
                  </a:cubicBezTo>
                  <a:cubicBezTo>
                    <a:pt x="296" y="1603"/>
                    <a:pt x="302" y="1613"/>
                    <a:pt x="306" y="1624"/>
                  </a:cubicBezTo>
                  <a:cubicBezTo>
                    <a:pt x="309" y="1635"/>
                    <a:pt x="311" y="1647"/>
                    <a:pt x="310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9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6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4" y="1793"/>
                  </a:cubicBezTo>
                  <a:cubicBezTo>
                    <a:pt x="118" y="1774"/>
                    <a:pt x="101" y="1758"/>
                    <a:pt x="84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5" y="1662"/>
                    <a:pt x="14" y="1658"/>
                  </a:cubicBezTo>
                  <a:cubicBezTo>
                    <a:pt x="13" y="1637"/>
                    <a:pt x="21" y="1616"/>
                    <a:pt x="34" y="1599"/>
                  </a:cubicBezTo>
                  <a:cubicBezTo>
                    <a:pt x="47" y="1581"/>
                    <a:pt x="63" y="1565"/>
                    <a:pt x="80" y="1549"/>
                  </a:cubicBezTo>
                  <a:cubicBezTo>
                    <a:pt x="97" y="1534"/>
                    <a:pt x="115" y="1518"/>
                    <a:pt x="130" y="1499"/>
                  </a:cubicBezTo>
                  <a:cubicBezTo>
                    <a:pt x="138" y="1490"/>
                    <a:pt x="146" y="1480"/>
                    <a:pt x="151" y="1469"/>
                  </a:cubicBezTo>
                  <a:cubicBezTo>
                    <a:pt x="157" y="1458"/>
                    <a:pt x="162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9" y="1475"/>
                    <a:pt x="186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6" y="1098"/>
                    <a:pt x="242" y="1113"/>
                  </a:cubicBezTo>
                  <a:cubicBezTo>
                    <a:pt x="259" y="1129"/>
                    <a:pt x="276" y="1146"/>
                    <a:pt x="290" y="1164"/>
                  </a:cubicBezTo>
                  <a:cubicBezTo>
                    <a:pt x="296" y="1174"/>
                    <a:pt x="302" y="1184"/>
                    <a:pt x="306" y="1195"/>
                  </a:cubicBezTo>
                  <a:cubicBezTo>
                    <a:pt x="309" y="1206"/>
                    <a:pt x="311" y="1218"/>
                    <a:pt x="310" y="1229"/>
                  </a:cubicBezTo>
                  <a:cubicBezTo>
                    <a:pt x="309" y="1234"/>
                    <a:pt x="308" y="1239"/>
                    <a:pt x="307" y="1244"/>
                  </a:cubicBezTo>
                  <a:cubicBezTo>
                    <a:pt x="302" y="1253"/>
                    <a:pt x="295" y="1261"/>
                    <a:pt x="289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6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4" y="1361"/>
                  </a:cubicBezTo>
                  <a:cubicBezTo>
                    <a:pt x="118" y="1343"/>
                    <a:pt x="101" y="1327"/>
                    <a:pt x="84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5" y="1232"/>
                    <a:pt x="14" y="1228"/>
                  </a:cubicBezTo>
                  <a:cubicBezTo>
                    <a:pt x="13" y="1207"/>
                    <a:pt x="21" y="1187"/>
                    <a:pt x="34" y="1169"/>
                  </a:cubicBezTo>
                  <a:cubicBezTo>
                    <a:pt x="47" y="1152"/>
                    <a:pt x="63" y="1136"/>
                    <a:pt x="80" y="1120"/>
                  </a:cubicBezTo>
                  <a:cubicBezTo>
                    <a:pt x="97" y="1104"/>
                    <a:pt x="115" y="1089"/>
                    <a:pt x="130" y="1070"/>
                  </a:cubicBezTo>
                  <a:cubicBezTo>
                    <a:pt x="138" y="1061"/>
                    <a:pt x="146" y="1051"/>
                    <a:pt x="151" y="1039"/>
                  </a:cubicBezTo>
                  <a:cubicBezTo>
                    <a:pt x="157" y="1028"/>
                    <a:pt x="162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9" y="1046"/>
                    <a:pt x="186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3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3" y="702"/>
                    <a:pt x="278" y="719"/>
                  </a:cubicBezTo>
                  <a:cubicBezTo>
                    <a:pt x="283" y="724"/>
                    <a:pt x="288" y="730"/>
                    <a:pt x="292" y="735"/>
                  </a:cubicBezTo>
                  <a:cubicBezTo>
                    <a:pt x="298" y="744"/>
                    <a:pt x="302" y="753"/>
                    <a:pt x="306" y="762"/>
                  </a:cubicBezTo>
                  <a:cubicBezTo>
                    <a:pt x="309" y="773"/>
                    <a:pt x="311" y="785"/>
                    <a:pt x="310" y="796"/>
                  </a:cubicBezTo>
                  <a:cubicBezTo>
                    <a:pt x="309" y="805"/>
                    <a:pt x="307" y="813"/>
                    <a:pt x="303" y="821"/>
                  </a:cubicBezTo>
                  <a:cubicBezTo>
                    <a:pt x="299" y="827"/>
                    <a:pt x="294" y="834"/>
                    <a:pt x="289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6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4" y="932"/>
                  </a:cubicBezTo>
                  <a:cubicBezTo>
                    <a:pt x="118" y="913"/>
                    <a:pt x="101" y="897"/>
                    <a:pt x="84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5" y="801"/>
                    <a:pt x="14" y="795"/>
                  </a:cubicBezTo>
                  <a:cubicBezTo>
                    <a:pt x="13" y="774"/>
                    <a:pt x="21" y="754"/>
                    <a:pt x="34" y="737"/>
                  </a:cubicBezTo>
                  <a:cubicBezTo>
                    <a:pt x="47" y="719"/>
                    <a:pt x="63" y="703"/>
                    <a:pt x="80" y="687"/>
                  </a:cubicBezTo>
                  <a:cubicBezTo>
                    <a:pt x="97" y="671"/>
                    <a:pt x="115" y="656"/>
                    <a:pt x="130" y="637"/>
                  </a:cubicBezTo>
                  <a:cubicBezTo>
                    <a:pt x="138" y="628"/>
                    <a:pt x="146" y="618"/>
                    <a:pt x="151" y="607"/>
                  </a:cubicBezTo>
                  <a:cubicBezTo>
                    <a:pt x="157" y="595"/>
                    <a:pt x="162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9" y="613"/>
                    <a:pt x="186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9" y="180"/>
                    <a:pt x="186" y="190"/>
                    <a:pt x="193" y="198"/>
                  </a:cubicBezTo>
                  <a:cubicBezTo>
                    <a:pt x="196" y="202"/>
                    <a:pt x="199" y="206"/>
                    <a:pt x="203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3" y="269"/>
                    <a:pt x="278" y="286"/>
                  </a:cubicBezTo>
                  <a:cubicBezTo>
                    <a:pt x="283" y="291"/>
                    <a:pt x="288" y="297"/>
                    <a:pt x="292" y="302"/>
                  </a:cubicBezTo>
                  <a:cubicBezTo>
                    <a:pt x="298" y="311"/>
                    <a:pt x="302" y="320"/>
                    <a:pt x="306" y="329"/>
                  </a:cubicBezTo>
                  <a:cubicBezTo>
                    <a:pt x="309" y="340"/>
                    <a:pt x="311" y="352"/>
                    <a:pt x="310" y="363"/>
                  </a:cubicBezTo>
                  <a:cubicBezTo>
                    <a:pt x="309" y="372"/>
                    <a:pt x="307" y="380"/>
                    <a:pt x="303" y="388"/>
                  </a:cubicBezTo>
                  <a:cubicBezTo>
                    <a:pt x="299" y="395"/>
                    <a:pt x="294" y="401"/>
                    <a:pt x="289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6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4" y="499"/>
                  </a:cubicBezTo>
                  <a:cubicBezTo>
                    <a:pt x="118" y="481"/>
                    <a:pt x="101" y="465"/>
                    <a:pt x="84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5" y="368"/>
                    <a:pt x="14" y="363"/>
                  </a:cubicBezTo>
                  <a:cubicBezTo>
                    <a:pt x="13" y="342"/>
                    <a:pt x="21" y="322"/>
                    <a:pt x="34" y="304"/>
                  </a:cubicBezTo>
                  <a:cubicBezTo>
                    <a:pt x="47" y="286"/>
                    <a:pt x="63" y="270"/>
                    <a:pt x="80" y="254"/>
                  </a:cubicBezTo>
                  <a:cubicBezTo>
                    <a:pt x="97" y="239"/>
                    <a:pt x="115" y="223"/>
                    <a:pt x="130" y="204"/>
                  </a:cubicBezTo>
                  <a:cubicBezTo>
                    <a:pt x="138" y="195"/>
                    <a:pt x="146" y="185"/>
                    <a:pt x="151" y="174"/>
                  </a:cubicBezTo>
                  <a:cubicBezTo>
                    <a:pt x="157" y="163"/>
                    <a:pt x="162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hidden">
            <a:xfrm>
              <a:off x="6592888" y="-1587"/>
              <a:ext cx="514350" cy="6862762"/>
            </a:xfrm>
            <a:custGeom>
              <a:avLst/>
              <a:gdLst>
                <a:gd name="T0" fmla="*/ 151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2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4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1 w 162"/>
                <a:gd name="T31" fmla="*/ 1225 h 2159"/>
                <a:gd name="T32" fmla="*/ 15 w 162"/>
                <a:gd name="T33" fmla="*/ 1261 h 2159"/>
                <a:gd name="T34" fmla="*/ 76 w 162"/>
                <a:gd name="T35" fmla="*/ 1319 h 2159"/>
                <a:gd name="T36" fmla="*/ 151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7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8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4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6 w 162"/>
                <a:gd name="T79" fmla="*/ 1238 h 2159"/>
                <a:gd name="T80" fmla="*/ 80 w 162"/>
                <a:gd name="T81" fmla="*/ 1120 h 2159"/>
                <a:gd name="T82" fmla="*/ 162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4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50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4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6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4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2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1" y="1852"/>
                    <a:pt x="162" y="1846"/>
                  </a:cubicBezTo>
                  <a:cubicBezTo>
                    <a:pt x="162" y="1845"/>
                    <a:pt x="161" y="1844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4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2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1" y="1420"/>
                    <a:pt x="162" y="1415"/>
                  </a:cubicBezTo>
                  <a:cubicBezTo>
                    <a:pt x="162" y="1413"/>
                    <a:pt x="161" y="1412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4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2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1" y="991"/>
                    <a:pt x="162" y="985"/>
                  </a:cubicBezTo>
                  <a:cubicBezTo>
                    <a:pt x="162" y="984"/>
                    <a:pt x="161" y="983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4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2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1" y="558"/>
                    <a:pt x="162" y="553"/>
                  </a:cubicBezTo>
                  <a:cubicBezTo>
                    <a:pt x="162" y="551"/>
                    <a:pt x="161" y="550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4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2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1" y="125"/>
                    <a:pt x="162" y="120"/>
                  </a:cubicBezTo>
                  <a:cubicBezTo>
                    <a:pt x="162" y="119"/>
                    <a:pt x="161" y="117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hidden">
            <a:xfrm>
              <a:off x="-3175" y="-1587"/>
              <a:ext cx="495300" cy="6862762"/>
            </a:xfrm>
            <a:custGeom>
              <a:avLst/>
              <a:gdLst>
                <a:gd name="T0" fmla="*/ 75 w 156"/>
                <a:gd name="T1" fmla="*/ 1975 h 2159"/>
                <a:gd name="T2" fmla="*/ 137 w 156"/>
                <a:gd name="T3" fmla="*/ 2056 h 2159"/>
                <a:gd name="T4" fmla="*/ 120 w 156"/>
                <a:gd name="T5" fmla="*/ 2131 h 2159"/>
                <a:gd name="T6" fmla="*/ 128 w 156"/>
                <a:gd name="T7" fmla="*/ 2138 h 2159"/>
                <a:gd name="T8" fmla="*/ 141 w 156"/>
                <a:gd name="T9" fmla="*/ 2120 h 2159"/>
                <a:gd name="T10" fmla="*/ 154 w 156"/>
                <a:gd name="T11" fmla="*/ 2068 h 2159"/>
                <a:gd name="T12" fmla="*/ 130 w 156"/>
                <a:gd name="T13" fmla="*/ 2019 h 2159"/>
                <a:gd name="T14" fmla="*/ 7 w 156"/>
                <a:gd name="T15" fmla="*/ 1861 h 2159"/>
                <a:gd name="T16" fmla="*/ 78 w 156"/>
                <a:gd name="T17" fmla="*/ 1757 h 2159"/>
                <a:gd name="T18" fmla="*/ 155 w 156"/>
                <a:gd name="T19" fmla="*/ 1657 h 2159"/>
                <a:gd name="T20" fmla="*/ 130 w 156"/>
                <a:gd name="T21" fmla="*/ 1588 h 2159"/>
                <a:gd name="T22" fmla="*/ 7 w 156"/>
                <a:gd name="T23" fmla="*/ 1430 h 2159"/>
                <a:gd name="T24" fmla="*/ 78 w 156"/>
                <a:gd name="T25" fmla="*/ 1326 h 2159"/>
                <a:gd name="T26" fmla="*/ 141 w 156"/>
                <a:gd name="T27" fmla="*/ 1261 h 2159"/>
                <a:gd name="T28" fmla="*/ 155 w 156"/>
                <a:gd name="T29" fmla="*/ 1226 h 2159"/>
                <a:gd name="T30" fmla="*/ 131 w 156"/>
                <a:gd name="T31" fmla="*/ 1161 h 2159"/>
                <a:gd name="T32" fmla="*/ 33 w 156"/>
                <a:gd name="T33" fmla="*/ 1057 h 2159"/>
                <a:gd name="T34" fmla="*/ 30 w 156"/>
                <a:gd name="T35" fmla="*/ 945 h 2159"/>
                <a:gd name="T36" fmla="*/ 149 w 156"/>
                <a:gd name="T37" fmla="*/ 816 h 2159"/>
                <a:gd name="T38" fmla="*/ 142 w 156"/>
                <a:gd name="T39" fmla="*/ 748 h 2159"/>
                <a:gd name="T40" fmla="*/ 33 w 156"/>
                <a:gd name="T41" fmla="*/ 624 h 2159"/>
                <a:gd name="T42" fmla="*/ 30 w 156"/>
                <a:gd name="T43" fmla="*/ 513 h 2159"/>
                <a:gd name="T44" fmla="*/ 149 w 156"/>
                <a:gd name="T45" fmla="*/ 383 h 2159"/>
                <a:gd name="T46" fmla="*/ 142 w 156"/>
                <a:gd name="T47" fmla="*/ 315 h 2159"/>
                <a:gd name="T48" fmla="*/ 33 w 156"/>
                <a:gd name="T49" fmla="*/ 191 h 2159"/>
                <a:gd name="T50" fmla="*/ 30 w 156"/>
                <a:gd name="T51" fmla="*/ 80 h 2159"/>
                <a:gd name="T52" fmla="*/ 95 w 156"/>
                <a:gd name="T53" fmla="*/ 0 h 2159"/>
                <a:gd name="T54" fmla="*/ 2 w 156"/>
                <a:gd name="T55" fmla="*/ 102 h 2159"/>
                <a:gd name="T56" fmla="*/ 5 w 156"/>
                <a:gd name="T57" fmla="*/ 170 h 2159"/>
                <a:gd name="T58" fmla="*/ 60 w 156"/>
                <a:gd name="T59" fmla="*/ 237 h 2159"/>
                <a:gd name="T60" fmla="*/ 137 w 156"/>
                <a:gd name="T61" fmla="*/ 329 h 2159"/>
                <a:gd name="T62" fmla="*/ 120 w 156"/>
                <a:gd name="T63" fmla="*/ 407 h 2159"/>
                <a:gd name="T64" fmla="*/ 2 w 156"/>
                <a:gd name="T65" fmla="*/ 534 h 2159"/>
                <a:gd name="T66" fmla="*/ 5 w 156"/>
                <a:gd name="T67" fmla="*/ 602 h 2159"/>
                <a:gd name="T68" fmla="*/ 60 w 156"/>
                <a:gd name="T69" fmla="*/ 670 h 2159"/>
                <a:gd name="T70" fmla="*/ 137 w 156"/>
                <a:gd name="T71" fmla="*/ 762 h 2159"/>
                <a:gd name="T72" fmla="*/ 120 w 156"/>
                <a:gd name="T73" fmla="*/ 840 h 2159"/>
                <a:gd name="T74" fmla="*/ 2 w 156"/>
                <a:gd name="T75" fmla="*/ 967 h 2159"/>
                <a:gd name="T76" fmla="*/ 5 w 156"/>
                <a:gd name="T77" fmla="*/ 1035 h 2159"/>
                <a:gd name="T78" fmla="*/ 121 w 156"/>
                <a:gd name="T79" fmla="*/ 1164 h 2159"/>
                <a:gd name="T80" fmla="*/ 138 w 156"/>
                <a:gd name="T81" fmla="*/ 1244 h 2159"/>
                <a:gd name="T82" fmla="*/ 21 w 156"/>
                <a:gd name="T83" fmla="*/ 1367 h 2159"/>
                <a:gd name="T84" fmla="*/ 0 w 156"/>
                <a:gd name="T85" fmla="*/ 1454 h 2159"/>
                <a:gd name="T86" fmla="*/ 47 w 156"/>
                <a:gd name="T87" fmla="*/ 1517 h 2159"/>
                <a:gd name="T88" fmla="*/ 115 w 156"/>
                <a:gd name="T89" fmla="*/ 1586 h 2159"/>
                <a:gd name="T90" fmla="*/ 141 w 156"/>
                <a:gd name="T91" fmla="*/ 1658 h 2159"/>
                <a:gd name="T92" fmla="*/ 70 w 156"/>
                <a:gd name="T93" fmla="*/ 1749 h 2159"/>
                <a:gd name="T94" fmla="*/ 0 w 156"/>
                <a:gd name="T95" fmla="*/ 1832 h 2159"/>
                <a:gd name="T96" fmla="*/ 25 w 156"/>
                <a:gd name="T97" fmla="*/ 1925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6" h="2159">
                  <a:moveTo>
                    <a:pt x="25" y="1925"/>
                  </a:moveTo>
                  <a:cubicBezTo>
                    <a:pt x="40" y="1943"/>
                    <a:pt x="57" y="1958"/>
                    <a:pt x="74" y="1974"/>
                  </a:cubicBezTo>
                  <a:cubicBezTo>
                    <a:pt x="74" y="1975"/>
                    <a:pt x="75" y="1975"/>
                    <a:pt x="75" y="1975"/>
                  </a:cubicBezTo>
                  <a:cubicBezTo>
                    <a:pt x="82" y="1982"/>
                    <a:pt x="88" y="1988"/>
                    <a:pt x="95" y="1995"/>
                  </a:cubicBezTo>
                  <a:cubicBezTo>
                    <a:pt x="104" y="2004"/>
                    <a:pt x="113" y="2014"/>
                    <a:pt x="121" y="2025"/>
                  </a:cubicBezTo>
                  <a:cubicBezTo>
                    <a:pt x="128" y="2035"/>
                    <a:pt x="133" y="2045"/>
                    <a:pt x="137" y="2056"/>
                  </a:cubicBezTo>
                  <a:cubicBezTo>
                    <a:pt x="141" y="2067"/>
                    <a:pt x="142" y="2078"/>
                    <a:pt x="141" y="2090"/>
                  </a:cubicBezTo>
                  <a:cubicBezTo>
                    <a:pt x="140" y="2096"/>
                    <a:pt x="139" y="2102"/>
                    <a:pt x="137" y="2108"/>
                  </a:cubicBezTo>
                  <a:cubicBezTo>
                    <a:pt x="132" y="2116"/>
                    <a:pt x="126" y="2124"/>
                    <a:pt x="120" y="2131"/>
                  </a:cubicBezTo>
                  <a:cubicBezTo>
                    <a:pt x="111" y="2141"/>
                    <a:pt x="102" y="2150"/>
                    <a:pt x="93" y="2159"/>
                  </a:cubicBezTo>
                  <a:cubicBezTo>
                    <a:pt x="108" y="2159"/>
                    <a:pt x="108" y="2159"/>
                    <a:pt x="108" y="2159"/>
                  </a:cubicBezTo>
                  <a:cubicBezTo>
                    <a:pt x="115" y="2152"/>
                    <a:pt x="122" y="2145"/>
                    <a:pt x="128" y="2138"/>
                  </a:cubicBezTo>
                  <a:cubicBezTo>
                    <a:pt x="132" y="2133"/>
                    <a:pt x="136" y="2128"/>
                    <a:pt x="140" y="2122"/>
                  </a:cubicBezTo>
                  <a:cubicBezTo>
                    <a:pt x="141" y="2122"/>
                    <a:pt x="141" y="2122"/>
                    <a:pt x="141" y="2122"/>
                  </a:cubicBezTo>
                  <a:cubicBezTo>
                    <a:pt x="141" y="2122"/>
                    <a:pt x="141" y="2121"/>
                    <a:pt x="141" y="2120"/>
                  </a:cubicBezTo>
                  <a:cubicBezTo>
                    <a:pt x="144" y="2116"/>
                    <a:pt x="147" y="2112"/>
                    <a:pt x="149" y="2107"/>
                  </a:cubicBezTo>
                  <a:cubicBezTo>
                    <a:pt x="152" y="2101"/>
                    <a:pt x="154" y="2095"/>
                    <a:pt x="155" y="2088"/>
                  </a:cubicBezTo>
                  <a:cubicBezTo>
                    <a:pt x="156" y="2080"/>
                    <a:pt x="155" y="2074"/>
                    <a:pt x="154" y="2068"/>
                  </a:cubicBezTo>
                  <a:cubicBezTo>
                    <a:pt x="151" y="2055"/>
                    <a:pt x="145" y="2043"/>
                    <a:pt x="139" y="2033"/>
                  </a:cubicBezTo>
                  <a:cubicBezTo>
                    <a:pt x="138" y="2032"/>
                    <a:pt x="137" y="2030"/>
                    <a:pt x="136" y="2029"/>
                  </a:cubicBezTo>
                  <a:cubicBezTo>
                    <a:pt x="134" y="2026"/>
                    <a:pt x="132" y="2022"/>
                    <a:pt x="130" y="2019"/>
                  </a:cubicBezTo>
                  <a:cubicBezTo>
                    <a:pt x="115" y="1999"/>
                    <a:pt x="98" y="1982"/>
                    <a:pt x="81" y="1966"/>
                  </a:cubicBezTo>
                  <a:cubicBezTo>
                    <a:pt x="65" y="1950"/>
                    <a:pt x="48" y="1935"/>
                    <a:pt x="33" y="1917"/>
                  </a:cubicBezTo>
                  <a:cubicBezTo>
                    <a:pt x="19" y="1901"/>
                    <a:pt x="8" y="1881"/>
                    <a:pt x="7" y="1861"/>
                  </a:cubicBezTo>
                  <a:cubicBezTo>
                    <a:pt x="6" y="1852"/>
                    <a:pt x="8" y="1843"/>
                    <a:pt x="13" y="1833"/>
                  </a:cubicBezTo>
                  <a:cubicBezTo>
                    <a:pt x="17" y="1824"/>
                    <a:pt x="23" y="1815"/>
                    <a:pt x="30" y="1806"/>
                  </a:cubicBezTo>
                  <a:cubicBezTo>
                    <a:pt x="44" y="1789"/>
                    <a:pt x="61" y="1773"/>
                    <a:pt x="78" y="1757"/>
                  </a:cubicBezTo>
                  <a:cubicBezTo>
                    <a:pt x="95" y="1741"/>
                    <a:pt x="112" y="1726"/>
                    <a:pt x="128" y="1708"/>
                  </a:cubicBezTo>
                  <a:cubicBezTo>
                    <a:pt x="136" y="1698"/>
                    <a:pt x="144" y="1689"/>
                    <a:pt x="149" y="1677"/>
                  </a:cubicBezTo>
                  <a:cubicBezTo>
                    <a:pt x="152" y="1671"/>
                    <a:pt x="154" y="1664"/>
                    <a:pt x="155" y="1657"/>
                  </a:cubicBezTo>
                  <a:cubicBezTo>
                    <a:pt x="156" y="1650"/>
                    <a:pt x="155" y="1644"/>
                    <a:pt x="154" y="1637"/>
                  </a:cubicBezTo>
                  <a:cubicBezTo>
                    <a:pt x="151" y="1625"/>
                    <a:pt x="146" y="1614"/>
                    <a:pt x="140" y="1605"/>
                  </a:cubicBezTo>
                  <a:cubicBezTo>
                    <a:pt x="137" y="1599"/>
                    <a:pt x="133" y="1593"/>
                    <a:pt x="130" y="1588"/>
                  </a:cubicBezTo>
                  <a:cubicBezTo>
                    <a:pt x="115" y="1567"/>
                    <a:pt x="98" y="1551"/>
                    <a:pt x="81" y="1535"/>
                  </a:cubicBezTo>
                  <a:cubicBezTo>
                    <a:pt x="65" y="1519"/>
                    <a:pt x="48" y="1503"/>
                    <a:pt x="33" y="1486"/>
                  </a:cubicBezTo>
                  <a:cubicBezTo>
                    <a:pt x="19" y="1469"/>
                    <a:pt x="8" y="1450"/>
                    <a:pt x="7" y="1430"/>
                  </a:cubicBezTo>
                  <a:cubicBezTo>
                    <a:pt x="6" y="1421"/>
                    <a:pt x="8" y="1411"/>
                    <a:pt x="13" y="1402"/>
                  </a:cubicBezTo>
                  <a:cubicBezTo>
                    <a:pt x="17" y="1392"/>
                    <a:pt x="23" y="1383"/>
                    <a:pt x="30" y="1375"/>
                  </a:cubicBezTo>
                  <a:cubicBezTo>
                    <a:pt x="44" y="1357"/>
                    <a:pt x="61" y="1342"/>
                    <a:pt x="78" y="1326"/>
                  </a:cubicBezTo>
                  <a:cubicBezTo>
                    <a:pt x="95" y="1310"/>
                    <a:pt x="112" y="1294"/>
                    <a:pt x="128" y="1276"/>
                  </a:cubicBezTo>
                  <a:cubicBezTo>
                    <a:pt x="132" y="1271"/>
                    <a:pt x="136" y="1266"/>
                    <a:pt x="140" y="1261"/>
                  </a:cubicBezTo>
                  <a:cubicBezTo>
                    <a:pt x="141" y="1261"/>
                    <a:pt x="141" y="1261"/>
                    <a:pt x="141" y="1261"/>
                  </a:cubicBezTo>
                  <a:cubicBezTo>
                    <a:pt x="142" y="1259"/>
                    <a:pt x="142" y="1258"/>
                    <a:pt x="143" y="1256"/>
                  </a:cubicBezTo>
                  <a:cubicBezTo>
                    <a:pt x="145" y="1252"/>
                    <a:pt x="147" y="1249"/>
                    <a:pt x="149" y="1245"/>
                  </a:cubicBezTo>
                  <a:cubicBezTo>
                    <a:pt x="152" y="1239"/>
                    <a:pt x="154" y="1233"/>
                    <a:pt x="155" y="1226"/>
                  </a:cubicBezTo>
                  <a:cubicBezTo>
                    <a:pt x="156" y="1218"/>
                    <a:pt x="155" y="1212"/>
                    <a:pt x="154" y="1206"/>
                  </a:cubicBezTo>
                  <a:cubicBezTo>
                    <a:pt x="151" y="1193"/>
                    <a:pt x="145" y="1181"/>
                    <a:pt x="139" y="1171"/>
                  </a:cubicBezTo>
                  <a:cubicBezTo>
                    <a:pt x="136" y="1168"/>
                    <a:pt x="134" y="1164"/>
                    <a:pt x="131" y="1161"/>
                  </a:cubicBezTo>
                  <a:cubicBezTo>
                    <a:pt x="131" y="1160"/>
                    <a:pt x="130" y="1159"/>
                    <a:pt x="130" y="1158"/>
                  </a:cubicBezTo>
                  <a:cubicBezTo>
                    <a:pt x="115" y="1138"/>
                    <a:pt x="98" y="1122"/>
                    <a:pt x="81" y="1105"/>
                  </a:cubicBezTo>
                  <a:cubicBezTo>
                    <a:pt x="65" y="1089"/>
                    <a:pt x="48" y="1074"/>
                    <a:pt x="33" y="1057"/>
                  </a:cubicBezTo>
                  <a:cubicBezTo>
                    <a:pt x="19" y="1040"/>
                    <a:pt x="8" y="1020"/>
                    <a:pt x="7" y="1000"/>
                  </a:cubicBezTo>
                  <a:cubicBezTo>
                    <a:pt x="6" y="991"/>
                    <a:pt x="8" y="982"/>
                    <a:pt x="13" y="972"/>
                  </a:cubicBezTo>
                  <a:cubicBezTo>
                    <a:pt x="17" y="963"/>
                    <a:pt x="23" y="954"/>
                    <a:pt x="30" y="945"/>
                  </a:cubicBezTo>
                  <a:cubicBezTo>
                    <a:pt x="44" y="928"/>
                    <a:pt x="61" y="912"/>
                    <a:pt x="78" y="896"/>
                  </a:cubicBezTo>
                  <a:cubicBezTo>
                    <a:pt x="95" y="880"/>
                    <a:pt x="112" y="865"/>
                    <a:pt x="128" y="847"/>
                  </a:cubicBezTo>
                  <a:cubicBezTo>
                    <a:pt x="136" y="837"/>
                    <a:pt x="144" y="828"/>
                    <a:pt x="149" y="816"/>
                  </a:cubicBezTo>
                  <a:cubicBezTo>
                    <a:pt x="152" y="810"/>
                    <a:pt x="154" y="803"/>
                    <a:pt x="155" y="796"/>
                  </a:cubicBezTo>
                  <a:cubicBezTo>
                    <a:pt x="156" y="789"/>
                    <a:pt x="155" y="783"/>
                    <a:pt x="154" y="776"/>
                  </a:cubicBezTo>
                  <a:cubicBezTo>
                    <a:pt x="151" y="766"/>
                    <a:pt x="147" y="756"/>
                    <a:pt x="142" y="748"/>
                  </a:cubicBezTo>
                  <a:cubicBezTo>
                    <a:pt x="139" y="740"/>
                    <a:pt x="134" y="732"/>
                    <a:pt x="130" y="726"/>
                  </a:cubicBezTo>
                  <a:cubicBezTo>
                    <a:pt x="115" y="705"/>
                    <a:pt x="98" y="689"/>
                    <a:pt x="81" y="673"/>
                  </a:cubicBezTo>
                  <a:cubicBezTo>
                    <a:pt x="65" y="656"/>
                    <a:pt x="48" y="641"/>
                    <a:pt x="33" y="624"/>
                  </a:cubicBezTo>
                  <a:cubicBezTo>
                    <a:pt x="19" y="607"/>
                    <a:pt x="8" y="588"/>
                    <a:pt x="7" y="568"/>
                  </a:cubicBezTo>
                  <a:cubicBezTo>
                    <a:pt x="6" y="558"/>
                    <a:pt x="8" y="549"/>
                    <a:pt x="13" y="540"/>
                  </a:cubicBezTo>
                  <a:cubicBezTo>
                    <a:pt x="17" y="530"/>
                    <a:pt x="23" y="521"/>
                    <a:pt x="30" y="513"/>
                  </a:cubicBezTo>
                  <a:cubicBezTo>
                    <a:pt x="44" y="495"/>
                    <a:pt x="61" y="480"/>
                    <a:pt x="78" y="464"/>
                  </a:cubicBezTo>
                  <a:cubicBezTo>
                    <a:pt x="95" y="448"/>
                    <a:pt x="112" y="432"/>
                    <a:pt x="128" y="414"/>
                  </a:cubicBezTo>
                  <a:cubicBezTo>
                    <a:pt x="136" y="405"/>
                    <a:pt x="144" y="395"/>
                    <a:pt x="149" y="383"/>
                  </a:cubicBezTo>
                  <a:cubicBezTo>
                    <a:pt x="152" y="377"/>
                    <a:pt x="154" y="371"/>
                    <a:pt x="155" y="364"/>
                  </a:cubicBezTo>
                  <a:cubicBezTo>
                    <a:pt x="156" y="356"/>
                    <a:pt x="155" y="350"/>
                    <a:pt x="154" y="344"/>
                  </a:cubicBezTo>
                  <a:cubicBezTo>
                    <a:pt x="151" y="333"/>
                    <a:pt x="147" y="324"/>
                    <a:pt x="142" y="315"/>
                  </a:cubicBezTo>
                  <a:cubicBezTo>
                    <a:pt x="139" y="307"/>
                    <a:pt x="134" y="300"/>
                    <a:pt x="130" y="293"/>
                  </a:cubicBezTo>
                  <a:cubicBezTo>
                    <a:pt x="115" y="273"/>
                    <a:pt x="98" y="256"/>
                    <a:pt x="81" y="240"/>
                  </a:cubicBezTo>
                  <a:cubicBezTo>
                    <a:pt x="65" y="224"/>
                    <a:pt x="48" y="208"/>
                    <a:pt x="33" y="191"/>
                  </a:cubicBezTo>
                  <a:cubicBezTo>
                    <a:pt x="19" y="174"/>
                    <a:pt x="8" y="155"/>
                    <a:pt x="7" y="135"/>
                  </a:cubicBezTo>
                  <a:cubicBezTo>
                    <a:pt x="6" y="126"/>
                    <a:pt x="8" y="116"/>
                    <a:pt x="13" y="107"/>
                  </a:cubicBezTo>
                  <a:cubicBezTo>
                    <a:pt x="17" y="97"/>
                    <a:pt x="23" y="88"/>
                    <a:pt x="30" y="80"/>
                  </a:cubicBezTo>
                  <a:cubicBezTo>
                    <a:pt x="44" y="63"/>
                    <a:pt x="61" y="47"/>
                    <a:pt x="78" y="31"/>
                  </a:cubicBezTo>
                  <a:cubicBezTo>
                    <a:pt x="89" y="21"/>
                    <a:pt x="100" y="10"/>
                    <a:pt x="110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87" y="7"/>
                    <a:pt x="79" y="15"/>
                    <a:pt x="70" y="23"/>
                  </a:cubicBezTo>
                  <a:cubicBezTo>
                    <a:pt x="53" y="39"/>
                    <a:pt x="36" y="54"/>
                    <a:pt x="21" y="72"/>
                  </a:cubicBezTo>
                  <a:cubicBezTo>
                    <a:pt x="14" y="81"/>
                    <a:pt x="7" y="91"/>
                    <a:pt x="2" y="102"/>
                  </a:cubicBezTo>
                  <a:cubicBezTo>
                    <a:pt x="1" y="103"/>
                    <a:pt x="1" y="104"/>
                    <a:pt x="0" y="106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" y="162"/>
                    <a:pt x="3" y="166"/>
                    <a:pt x="5" y="170"/>
                  </a:cubicBezTo>
                  <a:cubicBezTo>
                    <a:pt x="10" y="180"/>
                    <a:pt x="17" y="190"/>
                    <a:pt x="25" y="198"/>
                  </a:cubicBezTo>
                  <a:cubicBezTo>
                    <a:pt x="28" y="202"/>
                    <a:pt x="31" y="206"/>
                    <a:pt x="34" y="209"/>
                  </a:cubicBezTo>
                  <a:cubicBezTo>
                    <a:pt x="42" y="219"/>
                    <a:pt x="51" y="228"/>
                    <a:pt x="60" y="237"/>
                  </a:cubicBezTo>
                  <a:cubicBezTo>
                    <a:pt x="77" y="254"/>
                    <a:pt x="94" y="269"/>
                    <a:pt x="110" y="286"/>
                  </a:cubicBezTo>
                  <a:cubicBezTo>
                    <a:pt x="115" y="291"/>
                    <a:pt x="119" y="297"/>
                    <a:pt x="123" y="302"/>
                  </a:cubicBezTo>
                  <a:cubicBezTo>
                    <a:pt x="129" y="311"/>
                    <a:pt x="134" y="320"/>
                    <a:pt x="137" y="329"/>
                  </a:cubicBezTo>
                  <a:cubicBezTo>
                    <a:pt x="141" y="340"/>
                    <a:pt x="142" y="352"/>
                    <a:pt x="141" y="363"/>
                  </a:cubicBezTo>
                  <a:cubicBezTo>
                    <a:pt x="140" y="372"/>
                    <a:pt x="138" y="380"/>
                    <a:pt x="134" y="388"/>
                  </a:cubicBezTo>
                  <a:cubicBezTo>
                    <a:pt x="130" y="395"/>
                    <a:pt x="125" y="401"/>
                    <a:pt x="120" y="407"/>
                  </a:cubicBezTo>
                  <a:cubicBezTo>
                    <a:pt x="105" y="424"/>
                    <a:pt x="87" y="440"/>
                    <a:pt x="70" y="455"/>
                  </a:cubicBezTo>
                  <a:cubicBezTo>
                    <a:pt x="53" y="471"/>
                    <a:pt x="36" y="487"/>
                    <a:pt x="21" y="505"/>
                  </a:cubicBezTo>
                  <a:cubicBezTo>
                    <a:pt x="14" y="514"/>
                    <a:pt x="7" y="524"/>
                    <a:pt x="2" y="534"/>
                  </a:cubicBezTo>
                  <a:cubicBezTo>
                    <a:pt x="1" y="536"/>
                    <a:pt x="1" y="537"/>
                    <a:pt x="0" y="538"/>
                  </a:cubicBezTo>
                  <a:cubicBezTo>
                    <a:pt x="0" y="592"/>
                    <a:pt x="0" y="592"/>
                    <a:pt x="0" y="592"/>
                  </a:cubicBezTo>
                  <a:cubicBezTo>
                    <a:pt x="1" y="595"/>
                    <a:pt x="3" y="599"/>
                    <a:pt x="5" y="602"/>
                  </a:cubicBezTo>
                  <a:cubicBezTo>
                    <a:pt x="10" y="613"/>
                    <a:pt x="17" y="622"/>
                    <a:pt x="25" y="631"/>
                  </a:cubicBezTo>
                  <a:cubicBezTo>
                    <a:pt x="28" y="635"/>
                    <a:pt x="31" y="638"/>
                    <a:pt x="34" y="642"/>
                  </a:cubicBezTo>
                  <a:cubicBezTo>
                    <a:pt x="42" y="652"/>
                    <a:pt x="51" y="661"/>
                    <a:pt x="60" y="670"/>
                  </a:cubicBezTo>
                  <a:cubicBezTo>
                    <a:pt x="77" y="686"/>
                    <a:pt x="94" y="702"/>
                    <a:pt x="110" y="719"/>
                  </a:cubicBezTo>
                  <a:cubicBezTo>
                    <a:pt x="115" y="724"/>
                    <a:pt x="119" y="730"/>
                    <a:pt x="123" y="735"/>
                  </a:cubicBezTo>
                  <a:cubicBezTo>
                    <a:pt x="129" y="744"/>
                    <a:pt x="134" y="753"/>
                    <a:pt x="137" y="762"/>
                  </a:cubicBezTo>
                  <a:cubicBezTo>
                    <a:pt x="141" y="773"/>
                    <a:pt x="142" y="785"/>
                    <a:pt x="141" y="796"/>
                  </a:cubicBezTo>
                  <a:cubicBezTo>
                    <a:pt x="140" y="805"/>
                    <a:pt x="138" y="813"/>
                    <a:pt x="134" y="821"/>
                  </a:cubicBezTo>
                  <a:cubicBezTo>
                    <a:pt x="130" y="827"/>
                    <a:pt x="125" y="834"/>
                    <a:pt x="120" y="840"/>
                  </a:cubicBezTo>
                  <a:cubicBezTo>
                    <a:pt x="105" y="857"/>
                    <a:pt x="87" y="872"/>
                    <a:pt x="70" y="888"/>
                  </a:cubicBezTo>
                  <a:cubicBezTo>
                    <a:pt x="53" y="904"/>
                    <a:pt x="36" y="920"/>
                    <a:pt x="21" y="938"/>
                  </a:cubicBezTo>
                  <a:cubicBezTo>
                    <a:pt x="14" y="947"/>
                    <a:pt x="7" y="957"/>
                    <a:pt x="2" y="967"/>
                  </a:cubicBezTo>
                  <a:cubicBezTo>
                    <a:pt x="1" y="968"/>
                    <a:pt x="1" y="970"/>
                    <a:pt x="0" y="971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1" y="1028"/>
                    <a:pt x="3" y="1032"/>
                    <a:pt x="5" y="1035"/>
                  </a:cubicBezTo>
                  <a:cubicBezTo>
                    <a:pt x="10" y="1046"/>
                    <a:pt x="17" y="1055"/>
                    <a:pt x="25" y="1064"/>
                  </a:cubicBezTo>
                  <a:cubicBezTo>
                    <a:pt x="40" y="1082"/>
                    <a:pt x="57" y="1098"/>
                    <a:pt x="74" y="1113"/>
                  </a:cubicBezTo>
                  <a:cubicBezTo>
                    <a:pt x="91" y="1129"/>
                    <a:pt x="108" y="1146"/>
                    <a:pt x="121" y="1164"/>
                  </a:cubicBezTo>
                  <a:cubicBezTo>
                    <a:pt x="128" y="1174"/>
                    <a:pt x="133" y="1184"/>
                    <a:pt x="137" y="1195"/>
                  </a:cubicBezTo>
                  <a:cubicBezTo>
                    <a:pt x="141" y="1206"/>
                    <a:pt x="142" y="1218"/>
                    <a:pt x="141" y="1229"/>
                  </a:cubicBezTo>
                  <a:cubicBezTo>
                    <a:pt x="141" y="1234"/>
                    <a:pt x="140" y="1239"/>
                    <a:pt x="138" y="1244"/>
                  </a:cubicBezTo>
                  <a:cubicBezTo>
                    <a:pt x="133" y="1253"/>
                    <a:pt x="127" y="1261"/>
                    <a:pt x="120" y="1269"/>
                  </a:cubicBezTo>
                  <a:cubicBezTo>
                    <a:pt x="105" y="1286"/>
                    <a:pt x="87" y="1302"/>
                    <a:pt x="70" y="1318"/>
                  </a:cubicBezTo>
                  <a:cubicBezTo>
                    <a:pt x="53" y="1333"/>
                    <a:pt x="36" y="1349"/>
                    <a:pt x="21" y="1367"/>
                  </a:cubicBezTo>
                  <a:cubicBezTo>
                    <a:pt x="14" y="1376"/>
                    <a:pt x="7" y="1386"/>
                    <a:pt x="2" y="1396"/>
                  </a:cubicBezTo>
                  <a:cubicBezTo>
                    <a:pt x="1" y="1398"/>
                    <a:pt x="1" y="1399"/>
                    <a:pt x="0" y="1400"/>
                  </a:cubicBezTo>
                  <a:cubicBezTo>
                    <a:pt x="0" y="1454"/>
                    <a:pt x="0" y="1454"/>
                    <a:pt x="0" y="1454"/>
                  </a:cubicBezTo>
                  <a:cubicBezTo>
                    <a:pt x="1" y="1457"/>
                    <a:pt x="3" y="1461"/>
                    <a:pt x="5" y="1464"/>
                  </a:cubicBezTo>
                  <a:cubicBezTo>
                    <a:pt x="10" y="1475"/>
                    <a:pt x="17" y="1484"/>
                    <a:pt x="25" y="1493"/>
                  </a:cubicBezTo>
                  <a:cubicBezTo>
                    <a:pt x="32" y="1502"/>
                    <a:pt x="39" y="1510"/>
                    <a:pt x="47" y="1517"/>
                  </a:cubicBezTo>
                  <a:cubicBezTo>
                    <a:pt x="52" y="1522"/>
                    <a:pt x="56" y="1526"/>
                    <a:pt x="60" y="1531"/>
                  </a:cubicBezTo>
                  <a:cubicBezTo>
                    <a:pt x="77" y="1547"/>
                    <a:pt x="94" y="1563"/>
                    <a:pt x="110" y="1580"/>
                  </a:cubicBezTo>
                  <a:cubicBezTo>
                    <a:pt x="112" y="1582"/>
                    <a:pt x="113" y="1584"/>
                    <a:pt x="115" y="1586"/>
                  </a:cubicBezTo>
                  <a:cubicBezTo>
                    <a:pt x="117" y="1589"/>
                    <a:pt x="119" y="1591"/>
                    <a:pt x="121" y="1594"/>
                  </a:cubicBezTo>
                  <a:cubicBezTo>
                    <a:pt x="128" y="1603"/>
                    <a:pt x="133" y="1613"/>
                    <a:pt x="137" y="1624"/>
                  </a:cubicBezTo>
                  <a:cubicBezTo>
                    <a:pt x="141" y="1635"/>
                    <a:pt x="142" y="1647"/>
                    <a:pt x="141" y="1658"/>
                  </a:cubicBezTo>
                  <a:cubicBezTo>
                    <a:pt x="140" y="1666"/>
                    <a:pt x="139" y="1673"/>
                    <a:pt x="136" y="1680"/>
                  </a:cubicBezTo>
                  <a:cubicBezTo>
                    <a:pt x="131" y="1687"/>
                    <a:pt x="126" y="1694"/>
                    <a:pt x="120" y="1701"/>
                  </a:cubicBezTo>
                  <a:cubicBezTo>
                    <a:pt x="105" y="1718"/>
                    <a:pt x="87" y="1733"/>
                    <a:pt x="70" y="1749"/>
                  </a:cubicBezTo>
                  <a:cubicBezTo>
                    <a:pt x="53" y="1765"/>
                    <a:pt x="36" y="1781"/>
                    <a:pt x="21" y="1799"/>
                  </a:cubicBezTo>
                  <a:cubicBezTo>
                    <a:pt x="14" y="1808"/>
                    <a:pt x="7" y="1818"/>
                    <a:pt x="2" y="1828"/>
                  </a:cubicBezTo>
                  <a:cubicBezTo>
                    <a:pt x="1" y="1829"/>
                    <a:pt x="1" y="1831"/>
                    <a:pt x="0" y="1832"/>
                  </a:cubicBezTo>
                  <a:cubicBezTo>
                    <a:pt x="0" y="1885"/>
                    <a:pt x="0" y="1885"/>
                    <a:pt x="0" y="1885"/>
                  </a:cubicBezTo>
                  <a:cubicBezTo>
                    <a:pt x="1" y="1889"/>
                    <a:pt x="3" y="1893"/>
                    <a:pt x="5" y="1896"/>
                  </a:cubicBezTo>
                  <a:cubicBezTo>
                    <a:pt x="10" y="1907"/>
                    <a:pt x="17" y="1916"/>
                    <a:pt x="25" y="1925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hidden">
            <a:xfrm>
              <a:off x="1009650" y="-1587"/>
              <a:ext cx="509588" cy="6862762"/>
            </a:xfrm>
            <a:custGeom>
              <a:avLst/>
              <a:gdLst>
                <a:gd name="T0" fmla="*/ 0 w 160"/>
                <a:gd name="T1" fmla="*/ 120 h 2159"/>
                <a:gd name="T2" fmla="*/ 1 w 160"/>
                <a:gd name="T3" fmla="*/ 135 h 2159"/>
                <a:gd name="T4" fmla="*/ 9 w 160"/>
                <a:gd name="T5" fmla="*/ 170 h 2159"/>
                <a:gd name="T6" fmla="*/ 65 w 160"/>
                <a:gd name="T7" fmla="*/ 237 h 2159"/>
                <a:gd name="T8" fmla="*/ 141 w 160"/>
                <a:gd name="T9" fmla="*/ 329 h 2159"/>
                <a:gd name="T10" fmla="*/ 124 w 160"/>
                <a:gd name="T11" fmla="*/ 407 h 2159"/>
                <a:gd name="T12" fmla="*/ 6 w 160"/>
                <a:gd name="T13" fmla="*/ 534 h 2159"/>
                <a:gd name="T14" fmla="*/ 0 w 160"/>
                <a:gd name="T15" fmla="*/ 564 h 2159"/>
                <a:gd name="T16" fmla="*/ 0 w 160"/>
                <a:gd name="T17" fmla="*/ 576 h 2159"/>
                <a:gd name="T18" fmla="*/ 38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1 w 160"/>
                <a:gd name="T33" fmla="*/ 1195 h 2159"/>
                <a:gd name="T34" fmla="*/ 124 w 160"/>
                <a:gd name="T35" fmla="*/ 1269 h 2159"/>
                <a:gd name="T36" fmla="*/ 6 w 160"/>
                <a:gd name="T37" fmla="*/ 1396 h 2159"/>
                <a:gd name="T38" fmla="*/ 0 w 160"/>
                <a:gd name="T39" fmla="*/ 1425 h 2159"/>
                <a:gd name="T40" fmla="*/ 0 w 160"/>
                <a:gd name="T41" fmla="*/ 1438 h 2159"/>
                <a:gd name="T42" fmla="*/ 51 w 160"/>
                <a:gd name="T43" fmla="*/ 1517 h 2159"/>
                <a:gd name="T44" fmla="*/ 119 w 160"/>
                <a:gd name="T45" fmla="*/ 1586 h 2159"/>
                <a:gd name="T46" fmla="*/ 145 w 160"/>
                <a:gd name="T47" fmla="*/ 1658 h 2159"/>
                <a:gd name="T48" fmla="*/ 75 w 160"/>
                <a:gd name="T49" fmla="*/ 1749 h 2159"/>
                <a:gd name="T50" fmla="*/ 0 w 160"/>
                <a:gd name="T51" fmla="*/ 1846 h 2159"/>
                <a:gd name="T52" fmla="*/ 1 w 160"/>
                <a:gd name="T53" fmla="*/ 1859 h 2159"/>
                <a:gd name="T54" fmla="*/ 9 w 160"/>
                <a:gd name="T55" fmla="*/ 1896 h 2159"/>
                <a:gd name="T56" fmla="*/ 79 w 160"/>
                <a:gd name="T57" fmla="*/ 1975 h 2159"/>
                <a:gd name="T58" fmla="*/ 141 w 160"/>
                <a:gd name="T59" fmla="*/ 2056 h 2159"/>
                <a:gd name="T60" fmla="*/ 124 w 160"/>
                <a:gd name="T61" fmla="*/ 2131 h 2159"/>
                <a:gd name="T62" fmla="*/ 132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4 w 160"/>
                <a:gd name="T69" fmla="*/ 2019 h 2159"/>
                <a:gd name="T70" fmla="*/ 11 w 160"/>
                <a:gd name="T71" fmla="*/ 1861 h 2159"/>
                <a:gd name="T72" fmla="*/ 82 w 160"/>
                <a:gd name="T73" fmla="*/ 1757 h 2159"/>
                <a:gd name="T74" fmla="*/ 159 w 160"/>
                <a:gd name="T75" fmla="*/ 1657 h 2159"/>
                <a:gd name="T76" fmla="*/ 134 w 160"/>
                <a:gd name="T77" fmla="*/ 1588 h 2159"/>
                <a:gd name="T78" fmla="*/ 11 w 160"/>
                <a:gd name="T79" fmla="*/ 1430 h 2159"/>
                <a:gd name="T80" fmla="*/ 82 w 160"/>
                <a:gd name="T81" fmla="*/ 1326 h 2159"/>
                <a:gd name="T82" fmla="*/ 145 w 160"/>
                <a:gd name="T83" fmla="*/ 1261 h 2159"/>
                <a:gd name="T84" fmla="*/ 159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3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3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99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8" y="81"/>
                    <a:pt x="11" y="91"/>
                    <a:pt x="6" y="102"/>
                  </a:cubicBezTo>
                  <a:cubicBezTo>
                    <a:pt x="3" y="107"/>
                    <a:pt x="1" y="113"/>
                    <a:pt x="0" y="120"/>
                  </a:cubicBezTo>
                  <a:cubicBezTo>
                    <a:pt x="0" y="123"/>
                    <a:pt x="1" y="127"/>
                    <a:pt x="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0" y="139"/>
                    <a:pt x="0" y="141"/>
                    <a:pt x="0" y="143"/>
                  </a:cubicBezTo>
                  <a:cubicBezTo>
                    <a:pt x="1" y="152"/>
                    <a:pt x="5" y="161"/>
                    <a:pt x="9" y="170"/>
                  </a:cubicBezTo>
                  <a:cubicBezTo>
                    <a:pt x="14" y="180"/>
                    <a:pt x="21" y="190"/>
                    <a:pt x="29" y="198"/>
                  </a:cubicBezTo>
                  <a:cubicBezTo>
                    <a:pt x="32" y="202"/>
                    <a:pt x="35" y="206"/>
                    <a:pt x="38" y="209"/>
                  </a:cubicBezTo>
                  <a:cubicBezTo>
                    <a:pt x="47" y="219"/>
                    <a:pt x="55" y="228"/>
                    <a:pt x="65" y="237"/>
                  </a:cubicBezTo>
                  <a:cubicBezTo>
                    <a:pt x="81" y="254"/>
                    <a:pt x="98" y="269"/>
                    <a:pt x="114" y="286"/>
                  </a:cubicBezTo>
                  <a:cubicBezTo>
                    <a:pt x="119" y="291"/>
                    <a:pt x="123" y="297"/>
                    <a:pt x="128" y="302"/>
                  </a:cubicBezTo>
                  <a:cubicBezTo>
                    <a:pt x="133" y="311"/>
                    <a:pt x="138" y="320"/>
                    <a:pt x="141" y="329"/>
                  </a:cubicBezTo>
                  <a:cubicBezTo>
                    <a:pt x="145" y="340"/>
                    <a:pt x="146" y="352"/>
                    <a:pt x="145" y="363"/>
                  </a:cubicBezTo>
                  <a:cubicBezTo>
                    <a:pt x="144" y="372"/>
                    <a:pt x="142" y="380"/>
                    <a:pt x="139" y="388"/>
                  </a:cubicBezTo>
                  <a:cubicBezTo>
                    <a:pt x="134" y="395"/>
                    <a:pt x="129" y="401"/>
                    <a:pt x="124" y="407"/>
                  </a:cubicBezTo>
                  <a:cubicBezTo>
                    <a:pt x="109" y="424"/>
                    <a:pt x="92" y="440"/>
                    <a:pt x="75" y="455"/>
                  </a:cubicBezTo>
                  <a:cubicBezTo>
                    <a:pt x="58" y="471"/>
                    <a:pt x="40" y="487"/>
                    <a:pt x="26" y="505"/>
                  </a:cubicBezTo>
                  <a:cubicBezTo>
                    <a:pt x="18" y="514"/>
                    <a:pt x="11" y="524"/>
                    <a:pt x="6" y="534"/>
                  </a:cubicBezTo>
                  <a:cubicBezTo>
                    <a:pt x="3" y="540"/>
                    <a:pt x="1" y="546"/>
                    <a:pt x="0" y="553"/>
                  </a:cubicBezTo>
                  <a:cubicBezTo>
                    <a:pt x="0" y="556"/>
                    <a:pt x="1" y="560"/>
                    <a:pt x="1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0" y="572"/>
                    <a:pt x="0" y="574"/>
                    <a:pt x="0" y="576"/>
                  </a:cubicBezTo>
                  <a:cubicBezTo>
                    <a:pt x="1" y="585"/>
                    <a:pt x="5" y="594"/>
                    <a:pt x="9" y="602"/>
                  </a:cubicBezTo>
                  <a:cubicBezTo>
                    <a:pt x="14" y="613"/>
                    <a:pt x="21" y="622"/>
                    <a:pt x="29" y="631"/>
                  </a:cubicBezTo>
                  <a:cubicBezTo>
                    <a:pt x="32" y="635"/>
                    <a:pt x="35" y="638"/>
                    <a:pt x="38" y="642"/>
                  </a:cubicBezTo>
                  <a:cubicBezTo>
                    <a:pt x="47" y="652"/>
                    <a:pt x="55" y="661"/>
                    <a:pt x="65" y="670"/>
                  </a:cubicBezTo>
                  <a:cubicBezTo>
                    <a:pt x="81" y="686"/>
                    <a:pt x="98" y="702"/>
                    <a:pt x="114" y="719"/>
                  </a:cubicBezTo>
                  <a:cubicBezTo>
                    <a:pt x="119" y="724"/>
                    <a:pt x="123" y="730"/>
                    <a:pt x="128" y="735"/>
                  </a:cubicBezTo>
                  <a:cubicBezTo>
                    <a:pt x="133" y="744"/>
                    <a:pt x="138" y="753"/>
                    <a:pt x="141" y="762"/>
                  </a:cubicBezTo>
                  <a:cubicBezTo>
                    <a:pt x="145" y="773"/>
                    <a:pt x="146" y="785"/>
                    <a:pt x="145" y="796"/>
                  </a:cubicBezTo>
                  <a:cubicBezTo>
                    <a:pt x="144" y="805"/>
                    <a:pt x="142" y="813"/>
                    <a:pt x="139" y="821"/>
                  </a:cubicBezTo>
                  <a:cubicBezTo>
                    <a:pt x="134" y="827"/>
                    <a:pt x="129" y="834"/>
                    <a:pt x="124" y="840"/>
                  </a:cubicBezTo>
                  <a:cubicBezTo>
                    <a:pt x="109" y="857"/>
                    <a:pt x="92" y="872"/>
                    <a:pt x="75" y="888"/>
                  </a:cubicBezTo>
                  <a:cubicBezTo>
                    <a:pt x="58" y="904"/>
                    <a:pt x="40" y="920"/>
                    <a:pt x="26" y="938"/>
                  </a:cubicBezTo>
                  <a:cubicBezTo>
                    <a:pt x="18" y="947"/>
                    <a:pt x="11" y="957"/>
                    <a:pt x="6" y="967"/>
                  </a:cubicBezTo>
                  <a:cubicBezTo>
                    <a:pt x="3" y="973"/>
                    <a:pt x="1" y="979"/>
                    <a:pt x="0" y="985"/>
                  </a:cubicBezTo>
                  <a:cubicBezTo>
                    <a:pt x="0" y="988"/>
                    <a:pt x="1" y="990"/>
                    <a:pt x="1" y="993"/>
                  </a:cubicBezTo>
                  <a:cubicBezTo>
                    <a:pt x="0" y="993"/>
                    <a:pt x="0" y="993"/>
                    <a:pt x="0" y="993"/>
                  </a:cubicBezTo>
                  <a:cubicBezTo>
                    <a:pt x="0" y="994"/>
                    <a:pt x="1" y="996"/>
                    <a:pt x="1" y="998"/>
                  </a:cubicBezTo>
                  <a:cubicBezTo>
                    <a:pt x="1" y="999"/>
                    <a:pt x="1" y="1001"/>
                    <a:pt x="1" y="1002"/>
                  </a:cubicBezTo>
                  <a:cubicBezTo>
                    <a:pt x="0" y="1004"/>
                    <a:pt x="0" y="1007"/>
                    <a:pt x="0" y="1009"/>
                  </a:cubicBezTo>
                  <a:cubicBezTo>
                    <a:pt x="1" y="1018"/>
                    <a:pt x="5" y="1027"/>
                    <a:pt x="9" y="1035"/>
                  </a:cubicBezTo>
                  <a:cubicBezTo>
                    <a:pt x="14" y="1046"/>
                    <a:pt x="21" y="1055"/>
                    <a:pt x="29" y="1064"/>
                  </a:cubicBezTo>
                  <a:cubicBezTo>
                    <a:pt x="44" y="1082"/>
                    <a:pt x="61" y="1098"/>
                    <a:pt x="78" y="1113"/>
                  </a:cubicBezTo>
                  <a:cubicBezTo>
                    <a:pt x="95" y="1129"/>
                    <a:pt x="112" y="1146"/>
                    <a:pt x="125" y="1164"/>
                  </a:cubicBezTo>
                  <a:cubicBezTo>
                    <a:pt x="132" y="1174"/>
                    <a:pt x="138" y="1184"/>
                    <a:pt x="141" y="1195"/>
                  </a:cubicBezTo>
                  <a:cubicBezTo>
                    <a:pt x="145" y="1206"/>
                    <a:pt x="146" y="1218"/>
                    <a:pt x="145" y="1229"/>
                  </a:cubicBezTo>
                  <a:cubicBezTo>
                    <a:pt x="145" y="1234"/>
                    <a:pt x="144" y="1239"/>
                    <a:pt x="142" y="1244"/>
                  </a:cubicBezTo>
                  <a:cubicBezTo>
                    <a:pt x="137" y="1253"/>
                    <a:pt x="131" y="1261"/>
                    <a:pt x="124" y="1269"/>
                  </a:cubicBezTo>
                  <a:cubicBezTo>
                    <a:pt x="109" y="1286"/>
                    <a:pt x="92" y="1302"/>
                    <a:pt x="75" y="1318"/>
                  </a:cubicBezTo>
                  <a:cubicBezTo>
                    <a:pt x="58" y="1333"/>
                    <a:pt x="40" y="1349"/>
                    <a:pt x="26" y="1367"/>
                  </a:cubicBezTo>
                  <a:cubicBezTo>
                    <a:pt x="18" y="1376"/>
                    <a:pt x="11" y="1386"/>
                    <a:pt x="6" y="1396"/>
                  </a:cubicBezTo>
                  <a:cubicBezTo>
                    <a:pt x="3" y="1402"/>
                    <a:pt x="1" y="1408"/>
                    <a:pt x="0" y="1415"/>
                  </a:cubicBezTo>
                  <a:cubicBezTo>
                    <a:pt x="0" y="1418"/>
                    <a:pt x="1" y="1421"/>
                    <a:pt x="1" y="1425"/>
                  </a:cubicBezTo>
                  <a:cubicBezTo>
                    <a:pt x="0" y="1425"/>
                    <a:pt x="0" y="1425"/>
                    <a:pt x="0" y="1425"/>
                  </a:cubicBezTo>
                  <a:cubicBezTo>
                    <a:pt x="0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0" y="1434"/>
                    <a:pt x="0" y="1436"/>
                    <a:pt x="0" y="1438"/>
                  </a:cubicBezTo>
                  <a:cubicBezTo>
                    <a:pt x="1" y="1447"/>
                    <a:pt x="5" y="1456"/>
                    <a:pt x="9" y="1464"/>
                  </a:cubicBezTo>
                  <a:cubicBezTo>
                    <a:pt x="14" y="1475"/>
                    <a:pt x="21" y="1484"/>
                    <a:pt x="29" y="1493"/>
                  </a:cubicBezTo>
                  <a:cubicBezTo>
                    <a:pt x="36" y="1502"/>
                    <a:pt x="44" y="1510"/>
                    <a:pt x="51" y="1517"/>
                  </a:cubicBezTo>
                  <a:cubicBezTo>
                    <a:pt x="56" y="1522"/>
                    <a:pt x="60" y="1526"/>
                    <a:pt x="65" y="1531"/>
                  </a:cubicBezTo>
                  <a:cubicBezTo>
                    <a:pt x="81" y="1547"/>
                    <a:pt x="98" y="1563"/>
                    <a:pt x="114" y="1580"/>
                  </a:cubicBezTo>
                  <a:cubicBezTo>
                    <a:pt x="116" y="1582"/>
                    <a:pt x="118" y="1584"/>
                    <a:pt x="119" y="1586"/>
                  </a:cubicBezTo>
                  <a:cubicBezTo>
                    <a:pt x="121" y="1589"/>
                    <a:pt x="123" y="1591"/>
                    <a:pt x="125" y="1594"/>
                  </a:cubicBezTo>
                  <a:cubicBezTo>
                    <a:pt x="132" y="1603"/>
                    <a:pt x="138" y="1613"/>
                    <a:pt x="141" y="1624"/>
                  </a:cubicBezTo>
                  <a:cubicBezTo>
                    <a:pt x="145" y="1635"/>
                    <a:pt x="146" y="1647"/>
                    <a:pt x="145" y="1658"/>
                  </a:cubicBezTo>
                  <a:cubicBezTo>
                    <a:pt x="145" y="1666"/>
                    <a:pt x="143" y="1673"/>
                    <a:pt x="140" y="1680"/>
                  </a:cubicBezTo>
                  <a:cubicBezTo>
                    <a:pt x="135" y="1687"/>
                    <a:pt x="130" y="1694"/>
                    <a:pt x="124" y="1701"/>
                  </a:cubicBezTo>
                  <a:cubicBezTo>
                    <a:pt x="109" y="1718"/>
                    <a:pt x="92" y="1733"/>
                    <a:pt x="75" y="1749"/>
                  </a:cubicBezTo>
                  <a:cubicBezTo>
                    <a:pt x="58" y="1765"/>
                    <a:pt x="40" y="1781"/>
                    <a:pt x="26" y="1799"/>
                  </a:cubicBezTo>
                  <a:cubicBezTo>
                    <a:pt x="18" y="1808"/>
                    <a:pt x="11" y="1818"/>
                    <a:pt x="6" y="1828"/>
                  </a:cubicBezTo>
                  <a:cubicBezTo>
                    <a:pt x="3" y="1834"/>
                    <a:pt x="1" y="1840"/>
                    <a:pt x="0" y="1846"/>
                  </a:cubicBezTo>
                  <a:cubicBezTo>
                    <a:pt x="0" y="1849"/>
                    <a:pt x="1" y="1852"/>
                    <a:pt x="1" y="1855"/>
                  </a:cubicBezTo>
                  <a:cubicBezTo>
                    <a:pt x="0" y="1855"/>
                    <a:pt x="0" y="1855"/>
                    <a:pt x="0" y="1855"/>
                  </a:cubicBezTo>
                  <a:cubicBezTo>
                    <a:pt x="0" y="1856"/>
                    <a:pt x="1" y="1858"/>
                    <a:pt x="1" y="1859"/>
                  </a:cubicBezTo>
                  <a:cubicBezTo>
                    <a:pt x="1" y="1861"/>
                    <a:pt x="1" y="1862"/>
                    <a:pt x="1" y="1863"/>
                  </a:cubicBezTo>
                  <a:cubicBezTo>
                    <a:pt x="0" y="1865"/>
                    <a:pt x="0" y="1867"/>
                    <a:pt x="0" y="1870"/>
                  </a:cubicBezTo>
                  <a:cubicBezTo>
                    <a:pt x="1" y="1879"/>
                    <a:pt x="5" y="1888"/>
                    <a:pt x="9" y="1896"/>
                  </a:cubicBezTo>
                  <a:cubicBezTo>
                    <a:pt x="14" y="1907"/>
                    <a:pt x="21" y="1916"/>
                    <a:pt x="29" y="1925"/>
                  </a:cubicBezTo>
                  <a:cubicBezTo>
                    <a:pt x="44" y="1943"/>
                    <a:pt x="61" y="1958"/>
                    <a:pt x="78" y="1974"/>
                  </a:cubicBezTo>
                  <a:cubicBezTo>
                    <a:pt x="78" y="1975"/>
                    <a:pt x="79" y="1975"/>
                    <a:pt x="79" y="1975"/>
                  </a:cubicBezTo>
                  <a:cubicBezTo>
                    <a:pt x="86" y="1982"/>
                    <a:pt x="93" y="1988"/>
                    <a:pt x="99" y="1995"/>
                  </a:cubicBezTo>
                  <a:cubicBezTo>
                    <a:pt x="109" y="2005"/>
                    <a:pt x="117" y="2014"/>
                    <a:pt x="125" y="2025"/>
                  </a:cubicBezTo>
                  <a:cubicBezTo>
                    <a:pt x="132" y="2035"/>
                    <a:pt x="138" y="2045"/>
                    <a:pt x="141" y="2056"/>
                  </a:cubicBezTo>
                  <a:cubicBezTo>
                    <a:pt x="145" y="2067"/>
                    <a:pt x="146" y="2078"/>
                    <a:pt x="145" y="2090"/>
                  </a:cubicBezTo>
                  <a:cubicBezTo>
                    <a:pt x="145" y="2096"/>
                    <a:pt x="143" y="2102"/>
                    <a:pt x="141" y="2108"/>
                  </a:cubicBezTo>
                  <a:cubicBezTo>
                    <a:pt x="137" y="2116"/>
                    <a:pt x="131" y="2124"/>
                    <a:pt x="124" y="2131"/>
                  </a:cubicBezTo>
                  <a:cubicBezTo>
                    <a:pt x="116" y="2141"/>
                    <a:pt x="106" y="2150"/>
                    <a:pt x="97" y="2159"/>
                  </a:cubicBezTo>
                  <a:cubicBezTo>
                    <a:pt x="112" y="2159"/>
                    <a:pt x="112" y="2159"/>
                    <a:pt x="112" y="2159"/>
                  </a:cubicBezTo>
                  <a:cubicBezTo>
                    <a:pt x="119" y="2152"/>
                    <a:pt x="126" y="2145"/>
                    <a:pt x="132" y="2138"/>
                  </a:cubicBezTo>
                  <a:cubicBezTo>
                    <a:pt x="136" y="2133"/>
                    <a:pt x="141" y="2128"/>
                    <a:pt x="145" y="2122"/>
                  </a:cubicBezTo>
                  <a:cubicBezTo>
                    <a:pt x="145" y="2122"/>
                    <a:pt x="145" y="2122"/>
                    <a:pt x="145" y="2122"/>
                  </a:cubicBezTo>
                  <a:cubicBezTo>
                    <a:pt x="145" y="2122"/>
                    <a:pt x="145" y="2121"/>
                    <a:pt x="146" y="2120"/>
                  </a:cubicBezTo>
                  <a:cubicBezTo>
                    <a:pt x="148" y="2116"/>
                    <a:pt x="151" y="2112"/>
                    <a:pt x="153" y="2107"/>
                  </a:cubicBezTo>
                  <a:cubicBezTo>
                    <a:pt x="156" y="2101"/>
                    <a:pt x="158" y="2095"/>
                    <a:pt x="159" y="2088"/>
                  </a:cubicBezTo>
                  <a:cubicBezTo>
                    <a:pt x="160" y="2080"/>
                    <a:pt x="159" y="2074"/>
                    <a:pt x="158" y="2068"/>
                  </a:cubicBezTo>
                  <a:cubicBezTo>
                    <a:pt x="155" y="2055"/>
                    <a:pt x="150" y="2043"/>
                    <a:pt x="143" y="2033"/>
                  </a:cubicBezTo>
                  <a:cubicBezTo>
                    <a:pt x="142" y="2032"/>
                    <a:pt x="141" y="2030"/>
                    <a:pt x="140" y="2029"/>
                  </a:cubicBezTo>
                  <a:cubicBezTo>
                    <a:pt x="138" y="2026"/>
                    <a:pt x="136" y="2022"/>
                    <a:pt x="134" y="2019"/>
                  </a:cubicBezTo>
                  <a:cubicBezTo>
                    <a:pt x="120" y="1999"/>
                    <a:pt x="102" y="1982"/>
                    <a:pt x="86" y="1966"/>
                  </a:cubicBezTo>
                  <a:cubicBezTo>
                    <a:pt x="69" y="1950"/>
                    <a:pt x="52" y="1935"/>
                    <a:pt x="38" y="1917"/>
                  </a:cubicBezTo>
                  <a:cubicBezTo>
                    <a:pt x="24" y="1901"/>
                    <a:pt x="12" y="1881"/>
                    <a:pt x="11" y="1861"/>
                  </a:cubicBezTo>
                  <a:cubicBezTo>
                    <a:pt x="10" y="1852"/>
                    <a:pt x="12" y="1843"/>
                    <a:pt x="17" y="1833"/>
                  </a:cubicBezTo>
                  <a:cubicBezTo>
                    <a:pt x="21" y="1824"/>
                    <a:pt x="28" y="1815"/>
                    <a:pt x="35" y="1806"/>
                  </a:cubicBezTo>
                  <a:cubicBezTo>
                    <a:pt x="49" y="1789"/>
                    <a:pt x="65" y="1773"/>
                    <a:pt x="82" y="1757"/>
                  </a:cubicBezTo>
                  <a:cubicBezTo>
                    <a:pt x="99" y="1741"/>
                    <a:pt x="116" y="1726"/>
                    <a:pt x="132" y="1708"/>
                  </a:cubicBezTo>
                  <a:cubicBezTo>
                    <a:pt x="140" y="1698"/>
                    <a:pt x="148" y="1689"/>
                    <a:pt x="153" y="1677"/>
                  </a:cubicBezTo>
                  <a:cubicBezTo>
                    <a:pt x="156" y="1671"/>
                    <a:pt x="158" y="1664"/>
                    <a:pt x="159" y="1657"/>
                  </a:cubicBezTo>
                  <a:cubicBezTo>
                    <a:pt x="160" y="1650"/>
                    <a:pt x="159" y="1644"/>
                    <a:pt x="158" y="1637"/>
                  </a:cubicBezTo>
                  <a:cubicBezTo>
                    <a:pt x="155" y="1625"/>
                    <a:pt x="150" y="1614"/>
                    <a:pt x="144" y="1605"/>
                  </a:cubicBezTo>
                  <a:cubicBezTo>
                    <a:pt x="141" y="1599"/>
                    <a:pt x="138" y="1593"/>
                    <a:pt x="134" y="1588"/>
                  </a:cubicBezTo>
                  <a:cubicBezTo>
                    <a:pt x="120" y="1567"/>
                    <a:pt x="102" y="1551"/>
                    <a:pt x="86" y="1535"/>
                  </a:cubicBezTo>
                  <a:cubicBezTo>
                    <a:pt x="69" y="1519"/>
                    <a:pt x="52" y="1503"/>
                    <a:pt x="38" y="1486"/>
                  </a:cubicBezTo>
                  <a:cubicBezTo>
                    <a:pt x="24" y="1469"/>
                    <a:pt x="12" y="1450"/>
                    <a:pt x="11" y="1430"/>
                  </a:cubicBezTo>
                  <a:cubicBezTo>
                    <a:pt x="10" y="1421"/>
                    <a:pt x="12" y="1411"/>
                    <a:pt x="17" y="1402"/>
                  </a:cubicBezTo>
                  <a:cubicBezTo>
                    <a:pt x="21" y="1392"/>
                    <a:pt x="28" y="1383"/>
                    <a:pt x="35" y="1375"/>
                  </a:cubicBezTo>
                  <a:cubicBezTo>
                    <a:pt x="49" y="1357"/>
                    <a:pt x="65" y="1342"/>
                    <a:pt x="82" y="1326"/>
                  </a:cubicBezTo>
                  <a:cubicBezTo>
                    <a:pt x="99" y="1310"/>
                    <a:pt x="116" y="1294"/>
                    <a:pt x="132" y="1276"/>
                  </a:cubicBezTo>
                  <a:cubicBezTo>
                    <a:pt x="136" y="1271"/>
                    <a:pt x="140" y="1266"/>
                    <a:pt x="144" y="1261"/>
                  </a:cubicBezTo>
                  <a:cubicBezTo>
                    <a:pt x="145" y="1261"/>
                    <a:pt x="145" y="1261"/>
                    <a:pt x="145" y="1261"/>
                  </a:cubicBezTo>
                  <a:cubicBezTo>
                    <a:pt x="146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3" y="1245"/>
                  </a:cubicBezTo>
                  <a:cubicBezTo>
                    <a:pt x="156" y="1239"/>
                    <a:pt x="158" y="1233"/>
                    <a:pt x="159" y="1226"/>
                  </a:cubicBezTo>
                  <a:cubicBezTo>
                    <a:pt x="160" y="1218"/>
                    <a:pt x="159" y="1212"/>
                    <a:pt x="158" y="1206"/>
                  </a:cubicBezTo>
                  <a:cubicBezTo>
                    <a:pt x="155" y="1193"/>
                    <a:pt x="150" y="1181"/>
                    <a:pt x="143" y="1171"/>
                  </a:cubicBezTo>
                  <a:cubicBezTo>
                    <a:pt x="141" y="1168"/>
                    <a:pt x="138" y="1164"/>
                    <a:pt x="136" y="1161"/>
                  </a:cubicBezTo>
                  <a:cubicBezTo>
                    <a:pt x="135" y="1160"/>
                    <a:pt x="134" y="1159"/>
                    <a:pt x="134" y="1158"/>
                  </a:cubicBezTo>
                  <a:cubicBezTo>
                    <a:pt x="120" y="1138"/>
                    <a:pt x="102" y="1122"/>
                    <a:pt x="86" y="1105"/>
                  </a:cubicBezTo>
                  <a:cubicBezTo>
                    <a:pt x="69" y="1089"/>
                    <a:pt x="52" y="1074"/>
                    <a:pt x="38" y="1057"/>
                  </a:cubicBezTo>
                  <a:cubicBezTo>
                    <a:pt x="24" y="1040"/>
                    <a:pt x="12" y="1020"/>
                    <a:pt x="11" y="1000"/>
                  </a:cubicBezTo>
                  <a:cubicBezTo>
                    <a:pt x="10" y="991"/>
                    <a:pt x="12" y="982"/>
                    <a:pt x="17" y="972"/>
                  </a:cubicBezTo>
                  <a:cubicBezTo>
                    <a:pt x="21" y="963"/>
                    <a:pt x="28" y="954"/>
                    <a:pt x="35" y="945"/>
                  </a:cubicBezTo>
                  <a:cubicBezTo>
                    <a:pt x="49" y="928"/>
                    <a:pt x="65" y="912"/>
                    <a:pt x="82" y="896"/>
                  </a:cubicBezTo>
                  <a:cubicBezTo>
                    <a:pt x="99" y="880"/>
                    <a:pt x="116" y="865"/>
                    <a:pt x="132" y="847"/>
                  </a:cubicBezTo>
                  <a:cubicBezTo>
                    <a:pt x="140" y="837"/>
                    <a:pt x="148" y="828"/>
                    <a:pt x="153" y="816"/>
                  </a:cubicBezTo>
                  <a:cubicBezTo>
                    <a:pt x="156" y="810"/>
                    <a:pt x="158" y="803"/>
                    <a:pt x="159" y="796"/>
                  </a:cubicBezTo>
                  <a:cubicBezTo>
                    <a:pt x="160" y="789"/>
                    <a:pt x="159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3" y="740"/>
                    <a:pt x="139" y="732"/>
                    <a:pt x="134" y="726"/>
                  </a:cubicBezTo>
                  <a:cubicBezTo>
                    <a:pt x="120" y="705"/>
                    <a:pt x="102" y="689"/>
                    <a:pt x="86" y="673"/>
                  </a:cubicBezTo>
                  <a:cubicBezTo>
                    <a:pt x="69" y="656"/>
                    <a:pt x="52" y="641"/>
                    <a:pt x="38" y="624"/>
                  </a:cubicBezTo>
                  <a:cubicBezTo>
                    <a:pt x="24" y="607"/>
                    <a:pt x="12" y="588"/>
                    <a:pt x="11" y="568"/>
                  </a:cubicBezTo>
                  <a:cubicBezTo>
                    <a:pt x="10" y="558"/>
                    <a:pt x="12" y="549"/>
                    <a:pt x="17" y="540"/>
                  </a:cubicBezTo>
                  <a:cubicBezTo>
                    <a:pt x="21" y="530"/>
                    <a:pt x="28" y="521"/>
                    <a:pt x="35" y="513"/>
                  </a:cubicBezTo>
                  <a:cubicBezTo>
                    <a:pt x="49" y="495"/>
                    <a:pt x="65" y="480"/>
                    <a:pt x="82" y="464"/>
                  </a:cubicBezTo>
                  <a:cubicBezTo>
                    <a:pt x="99" y="448"/>
                    <a:pt x="116" y="432"/>
                    <a:pt x="132" y="414"/>
                  </a:cubicBezTo>
                  <a:cubicBezTo>
                    <a:pt x="140" y="405"/>
                    <a:pt x="148" y="395"/>
                    <a:pt x="153" y="383"/>
                  </a:cubicBezTo>
                  <a:cubicBezTo>
                    <a:pt x="156" y="377"/>
                    <a:pt x="158" y="371"/>
                    <a:pt x="159" y="364"/>
                  </a:cubicBezTo>
                  <a:cubicBezTo>
                    <a:pt x="160" y="356"/>
                    <a:pt x="159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3" y="307"/>
                    <a:pt x="139" y="300"/>
                    <a:pt x="134" y="293"/>
                  </a:cubicBezTo>
                  <a:cubicBezTo>
                    <a:pt x="120" y="273"/>
                    <a:pt x="102" y="256"/>
                    <a:pt x="86" y="240"/>
                  </a:cubicBezTo>
                  <a:cubicBezTo>
                    <a:pt x="69" y="224"/>
                    <a:pt x="52" y="208"/>
                    <a:pt x="38" y="191"/>
                  </a:cubicBezTo>
                  <a:cubicBezTo>
                    <a:pt x="24" y="174"/>
                    <a:pt x="12" y="155"/>
                    <a:pt x="11" y="135"/>
                  </a:cubicBezTo>
                  <a:cubicBezTo>
                    <a:pt x="10" y="126"/>
                    <a:pt x="12" y="116"/>
                    <a:pt x="17" y="107"/>
                  </a:cubicBezTo>
                  <a:cubicBezTo>
                    <a:pt x="21" y="97"/>
                    <a:pt x="28" y="88"/>
                    <a:pt x="35" y="80"/>
                  </a:cubicBezTo>
                  <a:cubicBezTo>
                    <a:pt x="49" y="63"/>
                    <a:pt x="65" y="47"/>
                    <a:pt x="82" y="31"/>
                  </a:cubicBezTo>
                  <a:cubicBezTo>
                    <a:pt x="93" y="21"/>
                    <a:pt x="104" y="10"/>
                    <a:pt x="114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1" y="7"/>
                    <a:pt x="83" y="15"/>
                    <a:pt x="75" y="23"/>
                  </a:cubicBezTo>
                  <a:cubicBezTo>
                    <a:pt x="58" y="39"/>
                    <a:pt x="40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3"/>
            <p:cNvSpPr>
              <a:spLocks noEditPoints="1"/>
            </p:cNvSpPr>
            <p:nvPr/>
          </p:nvSpPr>
          <p:spPr bwMode="hidden">
            <a:xfrm>
              <a:off x="2541588" y="-1587"/>
              <a:ext cx="992188" cy="6862762"/>
            </a:xfrm>
            <a:custGeom>
              <a:avLst/>
              <a:gdLst>
                <a:gd name="T0" fmla="*/ 129 w 312"/>
                <a:gd name="T1" fmla="*/ 183 h 2159"/>
                <a:gd name="T2" fmla="*/ 19 w 312"/>
                <a:gd name="T3" fmla="*/ 305 h 2159"/>
                <a:gd name="T4" fmla="*/ 0 w 312"/>
                <a:gd name="T5" fmla="*/ 367 h 2159"/>
                <a:gd name="T6" fmla="*/ 24 w 312"/>
                <a:gd name="T7" fmla="*/ 408 h 2159"/>
                <a:gd name="T8" fmla="*/ 149 w 312"/>
                <a:gd name="T9" fmla="*/ 564 h 2159"/>
                <a:gd name="T10" fmla="*/ 23 w 312"/>
                <a:gd name="T11" fmla="*/ 730 h 2159"/>
                <a:gd name="T12" fmla="*/ 0 w 312"/>
                <a:gd name="T13" fmla="*/ 796 h 2159"/>
                <a:gd name="T14" fmla="*/ 14 w 312"/>
                <a:gd name="T15" fmla="*/ 828 h 2159"/>
                <a:gd name="T16" fmla="*/ 149 w 312"/>
                <a:gd name="T17" fmla="*/ 993 h 2159"/>
                <a:gd name="T18" fmla="*/ 13 w 312"/>
                <a:gd name="T19" fmla="*/ 1175 h 2159"/>
                <a:gd name="T20" fmla="*/ 4 w 312"/>
                <a:gd name="T21" fmla="*/ 1242 h 2159"/>
                <a:gd name="T22" fmla="*/ 74 w 312"/>
                <a:gd name="T23" fmla="*/ 1319 h 2159"/>
                <a:gd name="T24" fmla="*/ 129 w 312"/>
                <a:gd name="T25" fmla="*/ 1477 h 2159"/>
                <a:gd name="T26" fmla="*/ 0 w 312"/>
                <a:gd name="T27" fmla="*/ 1639 h 2159"/>
                <a:gd name="T28" fmla="*/ 9 w 312"/>
                <a:gd name="T29" fmla="*/ 1681 h 2159"/>
                <a:gd name="T30" fmla="*/ 123 w 312"/>
                <a:gd name="T31" fmla="*/ 1800 h 2159"/>
                <a:gd name="T32" fmla="*/ 93 w 312"/>
                <a:gd name="T33" fmla="*/ 1951 h 2159"/>
                <a:gd name="T34" fmla="*/ 0 w 312"/>
                <a:gd name="T35" fmla="*/ 2069 h 2159"/>
                <a:gd name="T36" fmla="*/ 7 w 312"/>
                <a:gd name="T37" fmla="*/ 2109 h 2159"/>
                <a:gd name="T38" fmla="*/ 66 w 312"/>
                <a:gd name="T39" fmla="*/ 2159 h 2159"/>
                <a:gd name="T40" fmla="*/ 78 w 312"/>
                <a:gd name="T41" fmla="*/ 1981 h 2159"/>
                <a:gd name="T42" fmla="*/ 181 w 312"/>
                <a:gd name="T43" fmla="*/ 1925 h 2159"/>
                <a:gd name="T44" fmla="*/ 294 w 312"/>
                <a:gd name="T45" fmla="*/ 2056 h 2159"/>
                <a:gd name="T46" fmla="*/ 265 w 312"/>
                <a:gd name="T47" fmla="*/ 2159 h 2159"/>
                <a:gd name="T48" fmla="*/ 306 w 312"/>
                <a:gd name="T49" fmla="*/ 2107 h 2159"/>
                <a:gd name="T50" fmla="*/ 286 w 312"/>
                <a:gd name="T51" fmla="*/ 2019 h 2159"/>
                <a:gd name="T52" fmla="*/ 187 w 312"/>
                <a:gd name="T53" fmla="*/ 1806 h 2159"/>
                <a:gd name="T54" fmla="*/ 310 w 312"/>
                <a:gd name="T55" fmla="*/ 1637 h 2159"/>
                <a:gd name="T56" fmla="*/ 163 w 312"/>
                <a:gd name="T57" fmla="*/ 1430 h 2159"/>
                <a:gd name="T58" fmla="*/ 296 w 312"/>
                <a:gd name="T59" fmla="*/ 1261 h 2159"/>
                <a:gd name="T60" fmla="*/ 310 w 312"/>
                <a:gd name="T61" fmla="*/ 1206 h 2159"/>
                <a:gd name="T62" fmla="*/ 190 w 312"/>
                <a:gd name="T63" fmla="*/ 1057 h 2159"/>
                <a:gd name="T64" fmla="*/ 285 w 312"/>
                <a:gd name="T65" fmla="*/ 847 h 2159"/>
                <a:gd name="T66" fmla="*/ 286 w 312"/>
                <a:gd name="T67" fmla="*/ 726 h 2159"/>
                <a:gd name="T68" fmla="*/ 187 w 312"/>
                <a:gd name="T69" fmla="*/ 513 h 2159"/>
                <a:gd name="T70" fmla="*/ 310 w 312"/>
                <a:gd name="T71" fmla="*/ 344 h 2159"/>
                <a:gd name="T72" fmla="*/ 163 w 312"/>
                <a:gd name="T73" fmla="*/ 135 h 2159"/>
                <a:gd name="T74" fmla="*/ 252 w 312"/>
                <a:gd name="T75" fmla="*/ 0 h 2159"/>
                <a:gd name="T76" fmla="*/ 153 w 312"/>
                <a:gd name="T77" fmla="*/ 97 h 2159"/>
                <a:gd name="T78" fmla="*/ 74 w 312"/>
                <a:gd name="T79" fmla="*/ 24 h 2159"/>
                <a:gd name="T80" fmla="*/ 267 w 312"/>
                <a:gd name="T81" fmla="*/ 1580 h 2159"/>
                <a:gd name="T82" fmla="*/ 293 w 312"/>
                <a:gd name="T83" fmla="*/ 1680 h 2159"/>
                <a:gd name="T84" fmla="*/ 156 w 312"/>
                <a:gd name="T85" fmla="*/ 1833 h 2159"/>
                <a:gd name="T86" fmla="*/ 15 w 312"/>
                <a:gd name="T87" fmla="*/ 1671 h 2159"/>
                <a:gd name="T88" fmla="*/ 150 w 312"/>
                <a:gd name="T89" fmla="*/ 1469 h 2159"/>
                <a:gd name="T90" fmla="*/ 231 w 312"/>
                <a:gd name="T91" fmla="*/ 1113 h 2159"/>
                <a:gd name="T92" fmla="*/ 277 w 312"/>
                <a:gd name="T93" fmla="*/ 1269 h 2159"/>
                <a:gd name="T94" fmla="*/ 153 w 312"/>
                <a:gd name="T95" fmla="*/ 1392 h 2159"/>
                <a:gd name="T96" fmla="*/ 13 w 312"/>
                <a:gd name="T97" fmla="*/ 1228 h 2159"/>
                <a:gd name="T98" fmla="*/ 156 w 312"/>
                <a:gd name="T99" fmla="*/ 1024 h 2159"/>
                <a:gd name="T100" fmla="*/ 217 w 312"/>
                <a:gd name="T101" fmla="*/ 670 h 2159"/>
                <a:gd name="T102" fmla="*/ 291 w 312"/>
                <a:gd name="T103" fmla="*/ 821 h 2159"/>
                <a:gd name="T104" fmla="*/ 156 w 312"/>
                <a:gd name="T105" fmla="*/ 972 h 2159"/>
                <a:gd name="T106" fmla="*/ 16 w 312"/>
                <a:gd name="T107" fmla="*/ 811 h 2159"/>
                <a:gd name="T108" fmla="*/ 150 w 312"/>
                <a:gd name="T109" fmla="*/ 607 h 2159"/>
                <a:gd name="T110" fmla="*/ 161 w 312"/>
                <a:gd name="T111" fmla="*/ 170 h 2159"/>
                <a:gd name="T112" fmla="*/ 280 w 312"/>
                <a:gd name="T113" fmla="*/ 302 h 2159"/>
                <a:gd name="T114" fmla="*/ 227 w 312"/>
                <a:gd name="T115" fmla="*/ 455 h 2159"/>
                <a:gd name="T116" fmla="*/ 132 w 312"/>
                <a:gd name="T117" fmla="*/ 499 h 2159"/>
                <a:gd name="T118" fmla="*/ 32 w 312"/>
                <a:gd name="T119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12" h="2159">
                  <a:moveTo>
                    <a:pt x="123" y="74"/>
                  </a:moveTo>
                  <a:cubicBezTo>
                    <a:pt x="130" y="83"/>
                    <a:pt x="137" y="92"/>
                    <a:pt x="142" y="103"/>
                  </a:cubicBezTo>
                  <a:cubicBezTo>
                    <a:pt x="146" y="111"/>
                    <a:pt x="149" y="121"/>
                    <a:pt x="149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6" y="149"/>
                    <a:pt x="139" y="167"/>
                    <a:pt x="129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0" y="196"/>
                    <a:pt x="120" y="197"/>
                    <a:pt x="120" y="197"/>
                  </a:cubicBezTo>
                  <a:cubicBezTo>
                    <a:pt x="105" y="215"/>
                    <a:pt x="87" y="230"/>
                    <a:pt x="71" y="246"/>
                  </a:cubicBezTo>
                  <a:cubicBezTo>
                    <a:pt x="54" y="262"/>
                    <a:pt x="37" y="279"/>
                    <a:pt x="23" y="298"/>
                  </a:cubicBezTo>
                  <a:cubicBezTo>
                    <a:pt x="22" y="300"/>
                    <a:pt x="20" y="302"/>
                    <a:pt x="19" y="305"/>
                  </a:cubicBezTo>
                  <a:cubicBezTo>
                    <a:pt x="17" y="307"/>
                    <a:pt x="15" y="310"/>
                    <a:pt x="13" y="313"/>
                  </a:cubicBezTo>
                  <a:cubicBezTo>
                    <a:pt x="7" y="322"/>
                    <a:pt x="2" y="333"/>
                    <a:pt x="0" y="345"/>
                  </a:cubicBezTo>
                  <a:cubicBezTo>
                    <a:pt x="0" y="345"/>
                    <a:pt x="0" y="346"/>
                    <a:pt x="0" y="347"/>
                  </a:cubicBezTo>
                  <a:cubicBezTo>
                    <a:pt x="1" y="352"/>
                    <a:pt x="1" y="357"/>
                    <a:pt x="0" y="364"/>
                  </a:cubicBezTo>
                  <a:cubicBezTo>
                    <a:pt x="0" y="365"/>
                    <a:pt x="0" y="366"/>
                    <a:pt x="0" y="367"/>
                  </a:cubicBezTo>
                  <a:cubicBezTo>
                    <a:pt x="1" y="372"/>
                    <a:pt x="2" y="376"/>
                    <a:pt x="4" y="379"/>
                  </a:cubicBezTo>
                  <a:cubicBezTo>
                    <a:pt x="6" y="383"/>
                    <a:pt x="8" y="387"/>
                    <a:pt x="10" y="390"/>
                  </a:cubicBezTo>
                  <a:cubicBezTo>
                    <a:pt x="11" y="392"/>
                    <a:pt x="12" y="394"/>
                    <a:pt x="13" y="396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17" y="400"/>
                    <a:pt x="21" y="404"/>
                    <a:pt x="24" y="408"/>
                  </a:cubicBezTo>
                  <a:cubicBezTo>
                    <a:pt x="40" y="426"/>
                    <a:pt x="57" y="441"/>
                    <a:pt x="74" y="457"/>
                  </a:cubicBezTo>
                  <a:cubicBezTo>
                    <a:pt x="91" y="473"/>
                    <a:pt x="108" y="489"/>
                    <a:pt x="123" y="507"/>
                  </a:cubicBezTo>
                  <a:cubicBezTo>
                    <a:pt x="130" y="516"/>
                    <a:pt x="137" y="525"/>
                    <a:pt x="142" y="535"/>
                  </a:cubicBezTo>
                  <a:cubicBezTo>
                    <a:pt x="146" y="544"/>
                    <a:pt x="149" y="554"/>
                    <a:pt x="149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6" y="582"/>
                    <a:pt x="139" y="600"/>
                    <a:pt x="129" y="616"/>
                  </a:cubicBezTo>
                  <a:cubicBezTo>
                    <a:pt x="127" y="620"/>
                    <a:pt x="124" y="625"/>
                    <a:pt x="121" y="629"/>
                  </a:cubicBezTo>
                  <a:cubicBezTo>
                    <a:pt x="120" y="629"/>
                    <a:pt x="120" y="629"/>
                    <a:pt x="120" y="630"/>
                  </a:cubicBezTo>
                  <a:cubicBezTo>
                    <a:pt x="105" y="648"/>
                    <a:pt x="87" y="663"/>
                    <a:pt x="71" y="679"/>
                  </a:cubicBezTo>
                  <a:cubicBezTo>
                    <a:pt x="54" y="695"/>
                    <a:pt x="37" y="711"/>
                    <a:pt x="23" y="730"/>
                  </a:cubicBezTo>
                  <a:cubicBezTo>
                    <a:pt x="22" y="733"/>
                    <a:pt x="20" y="735"/>
                    <a:pt x="19" y="737"/>
                  </a:cubicBezTo>
                  <a:cubicBezTo>
                    <a:pt x="17" y="740"/>
                    <a:pt x="15" y="743"/>
                    <a:pt x="13" y="745"/>
                  </a:cubicBezTo>
                  <a:cubicBezTo>
                    <a:pt x="7" y="755"/>
                    <a:pt x="2" y="766"/>
                    <a:pt x="0" y="778"/>
                  </a:cubicBezTo>
                  <a:cubicBezTo>
                    <a:pt x="0" y="778"/>
                    <a:pt x="0" y="779"/>
                    <a:pt x="0" y="779"/>
                  </a:cubicBezTo>
                  <a:cubicBezTo>
                    <a:pt x="1" y="785"/>
                    <a:pt x="1" y="790"/>
                    <a:pt x="0" y="796"/>
                  </a:cubicBezTo>
                  <a:cubicBezTo>
                    <a:pt x="0" y="798"/>
                    <a:pt x="0" y="799"/>
                    <a:pt x="0" y="800"/>
                  </a:cubicBezTo>
                  <a:cubicBezTo>
                    <a:pt x="1" y="804"/>
                    <a:pt x="2" y="808"/>
                    <a:pt x="4" y="812"/>
                  </a:cubicBezTo>
                  <a:cubicBezTo>
                    <a:pt x="6" y="816"/>
                    <a:pt x="8" y="819"/>
                    <a:pt x="10" y="823"/>
                  </a:cubicBezTo>
                  <a:cubicBezTo>
                    <a:pt x="11" y="825"/>
                    <a:pt x="12" y="827"/>
                    <a:pt x="13" y="828"/>
                  </a:cubicBezTo>
                  <a:cubicBezTo>
                    <a:pt x="14" y="828"/>
                    <a:pt x="14" y="828"/>
                    <a:pt x="14" y="828"/>
                  </a:cubicBezTo>
                  <a:cubicBezTo>
                    <a:pt x="17" y="833"/>
                    <a:pt x="21" y="837"/>
                    <a:pt x="24" y="841"/>
                  </a:cubicBezTo>
                  <a:cubicBezTo>
                    <a:pt x="40" y="858"/>
                    <a:pt x="57" y="874"/>
                    <a:pt x="74" y="890"/>
                  </a:cubicBezTo>
                  <a:cubicBezTo>
                    <a:pt x="91" y="906"/>
                    <a:pt x="108" y="922"/>
                    <a:pt x="123" y="939"/>
                  </a:cubicBezTo>
                  <a:cubicBezTo>
                    <a:pt x="130" y="948"/>
                    <a:pt x="137" y="958"/>
                    <a:pt x="142" y="968"/>
                  </a:cubicBezTo>
                  <a:cubicBezTo>
                    <a:pt x="146" y="976"/>
                    <a:pt x="148" y="984"/>
                    <a:pt x="149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6" y="1012"/>
                    <a:pt x="139" y="1029"/>
                    <a:pt x="129" y="1045"/>
                  </a:cubicBezTo>
                  <a:cubicBezTo>
                    <a:pt x="117" y="1065"/>
                    <a:pt x="101" y="1082"/>
                    <a:pt x="84" y="1098"/>
                  </a:cubicBezTo>
                  <a:cubicBezTo>
                    <a:pt x="68" y="1114"/>
                    <a:pt x="51" y="1130"/>
                    <a:pt x="35" y="1147"/>
                  </a:cubicBezTo>
                  <a:cubicBezTo>
                    <a:pt x="27" y="1156"/>
                    <a:pt x="20" y="1165"/>
                    <a:pt x="13" y="1175"/>
                  </a:cubicBezTo>
                  <a:cubicBezTo>
                    <a:pt x="7" y="1185"/>
                    <a:pt x="2" y="1195"/>
                    <a:pt x="0" y="1207"/>
                  </a:cubicBezTo>
                  <a:cubicBezTo>
                    <a:pt x="0" y="1208"/>
                    <a:pt x="0" y="1208"/>
                    <a:pt x="0" y="1209"/>
                  </a:cubicBezTo>
                  <a:cubicBezTo>
                    <a:pt x="1" y="1214"/>
                    <a:pt x="1" y="1220"/>
                    <a:pt x="0" y="1226"/>
                  </a:cubicBezTo>
                  <a:cubicBezTo>
                    <a:pt x="0" y="1227"/>
                    <a:pt x="0" y="1228"/>
                    <a:pt x="0" y="1230"/>
                  </a:cubicBezTo>
                  <a:cubicBezTo>
                    <a:pt x="1" y="1234"/>
                    <a:pt x="2" y="1238"/>
                    <a:pt x="4" y="1242"/>
                  </a:cubicBezTo>
                  <a:cubicBezTo>
                    <a:pt x="5" y="1243"/>
                    <a:pt x="6" y="1244"/>
                    <a:pt x="6" y="1245"/>
                  </a:cubicBezTo>
                  <a:cubicBezTo>
                    <a:pt x="8" y="1251"/>
                    <a:pt x="10" y="1256"/>
                    <a:pt x="13" y="1261"/>
                  </a:cubicBezTo>
                  <a:cubicBezTo>
                    <a:pt x="17" y="1261"/>
                    <a:pt x="17" y="1261"/>
                    <a:pt x="17" y="1261"/>
                  </a:cubicBezTo>
                  <a:cubicBezTo>
                    <a:pt x="19" y="1264"/>
                    <a:pt x="22" y="1267"/>
                    <a:pt x="24" y="1270"/>
                  </a:cubicBezTo>
                  <a:cubicBezTo>
                    <a:pt x="40" y="1288"/>
                    <a:pt x="57" y="1303"/>
                    <a:pt x="74" y="1319"/>
                  </a:cubicBezTo>
                  <a:cubicBezTo>
                    <a:pt x="91" y="1335"/>
                    <a:pt x="108" y="1351"/>
                    <a:pt x="123" y="1369"/>
                  </a:cubicBezTo>
                  <a:cubicBezTo>
                    <a:pt x="130" y="1378"/>
                    <a:pt x="137" y="1387"/>
                    <a:pt x="142" y="1398"/>
                  </a:cubicBezTo>
                  <a:cubicBezTo>
                    <a:pt x="146" y="1406"/>
                    <a:pt x="149" y="1415"/>
                    <a:pt x="149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6" y="1443"/>
                    <a:pt x="139" y="1461"/>
                    <a:pt x="129" y="1477"/>
                  </a:cubicBezTo>
                  <a:cubicBezTo>
                    <a:pt x="124" y="1485"/>
                    <a:pt x="118" y="1493"/>
                    <a:pt x="111" y="1501"/>
                  </a:cubicBezTo>
                  <a:cubicBezTo>
                    <a:pt x="99" y="1515"/>
                    <a:pt x="84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1" y="1595"/>
                    <a:pt x="17" y="1600"/>
                    <a:pt x="13" y="1606"/>
                  </a:cubicBezTo>
                  <a:cubicBezTo>
                    <a:pt x="7" y="1616"/>
                    <a:pt x="2" y="1627"/>
                    <a:pt x="0" y="1639"/>
                  </a:cubicBezTo>
                  <a:cubicBezTo>
                    <a:pt x="0" y="1639"/>
                    <a:pt x="0" y="1640"/>
                    <a:pt x="0" y="1640"/>
                  </a:cubicBezTo>
                  <a:cubicBezTo>
                    <a:pt x="1" y="1646"/>
                    <a:pt x="1" y="1651"/>
                    <a:pt x="0" y="1657"/>
                  </a:cubicBezTo>
                  <a:cubicBezTo>
                    <a:pt x="0" y="1659"/>
                    <a:pt x="0" y="1660"/>
                    <a:pt x="0" y="1661"/>
                  </a:cubicBezTo>
                  <a:cubicBezTo>
                    <a:pt x="1" y="1665"/>
                    <a:pt x="2" y="1669"/>
                    <a:pt x="4" y="1673"/>
                  </a:cubicBezTo>
                  <a:cubicBezTo>
                    <a:pt x="6" y="1676"/>
                    <a:pt x="7" y="1679"/>
                    <a:pt x="9" y="1681"/>
                  </a:cubicBezTo>
                  <a:cubicBezTo>
                    <a:pt x="10" y="1685"/>
                    <a:pt x="12" y="1688"/>
                    <a:pt x="13" y="1691"/>
                  </a:cubicBezTo>
                  <a:cubicBezTo>
                    <a:pt x="15" y="1691"/>
                    <a:pt x="15" y="1691"/>
                    <a:pt x="15" y="1691"/>
                  </a:cubicBezTo>
                  <a:cubicBezTo>
                    <a:pt x="18" y="1694"/>
                    <a:pt x="21" y="1698"/>
                    <a:pt x="24" y="1702"/>
                  </a:cubicBezTo>
                  <a:cubicBezTo>
                    <a:pt x="40" y="1719"/>
                    <a:pt x="57" y="1735"/>
                    <a:pt x="74" y="1751"/>
                  </a:cubicBezTo>
                  <a:cubicBezTo>
                    <a:pt x="91" y="1767"/>
                    <a:pt x="108" y="1783"/>
                    <a:pt x="123" y="1800"/>
                  </a:cubicBezTo>
                  <a:cubicBezTo>
                    <a:pt x="130" y="1809"/>
                    <a:pt x="137" y="1819"/>
                    <a:pt x="142" y="1829"/>
                  </a:cubicBezTo>
                  <a:cubicBezTo>
                    <a:pt x="146" y="1837"/>
                    <a:pt x="149" y="1846"/>
                    <a:pt x="149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6" y="1874"/>
                    <a:pt x="139" y="1891"/>
                    <a:pt x="129" y="1907"/>
                  </a:cubicBezTo>
                  <a:cubicBezTo>
                    <a:pt x="119" y="1923"/>
                    <a:pt x="107" y="1938"/>
                    <a:pt x="93" y="1951"/>
                  </a:cubicBezTo>
                  <a:cubicBezTo>
                    <a:pt x="86" y="1959"/>
                    <a:pt x="78" y="1966"/>
                    <a:pt x="71" y="1973"/>
                  </a:cubicBezTo>
                  <a:cubicBezTo>
                    <a:pt x="59" y="1984"/>
                    <a:pt x="48" y="1995"/>
                    <a:pt x="37" y="2007"/>
                  </a:cubicBezTo>
                  <a:cubicBezTo>
                    <a:pt x="36" y="2008"/>
                    <a:pt x="36" y="2008"/>
                    <a:pt x="35" y="2009"/>
                  </a:cubicBezTo>
                  <a:cubicBezTo>
                    <a:pt x="27" y="2018"/>
                    <a:pt x="20" y="2027"/>
                    <a:pt x="13" y="2037"/>
                  </a:cubicBezTo>
                  <a:cubicBezTo>
                    <a:pt x="7" y="2047"/>
                    <a:pt x="2" y="2057"/>
                    <a:pt x="0" y="2069"/>
                  </a:cubicBezTo>
                  <a:cubicBezTo>
                    <a:pt x="0" y="2070"/>
                    <a:pt x="0" y="2070"/>
                    <a:pt x="0" y="2071"/>
                  </a:cubicBezTo>
                  <a:cubicBezTo>
                    <a:pt x="1" y="2076"/>
                    <a:pt x="1" y="2082"/>
                    <a:pt x="0" y="2088"/>
                  </a:cubicBezTo>
                  <a:cubicBezTo>
                    <a:pt x="0" y="2089"/>
                    <a:pt x="0" y="2090"/>
                    <a:pt x="0" y="2092"/>
                  </a:cubicBezTo>
                  <a:cubicBezTo>
                    <a:pt x="1" y="2096"/>
                    <a:pt x="2" y="2100"/>
                    <a:pt x="4" y="2104"/>
                  </a:cubicBezTo>
                  <a:cubicBezTo>
                    <a:pt x="5" y="2106"/>
                    <a:pt x="6" y="2107"/>
                    <a:pt x="7" y="2109"/>
                  </a:cubicBezTo>
                  <a:cubicBezTo>
                    <a:pt x="9" y="2114"/>
                    <a:pt x="11" y="2118"/>
                    <a:pt x="13" y="2122"/>
                  </a:cubicBezTo>
                  <a:cubicBezTo>
                    <a:pt x="16" y="2122"/>
                    <a:pt x="16" y="2122"/>
                    <a:pt x="16" y="2122"/>
                  </a:cubicBezTo>
                  <a:cubicBezTo>
                    <a:pt x="19" y="2126"/>
                    <a:pt x="22" y="2129"/>
                    <a:pt x="24" y="2132"/>
                  </a:cubicBezTo>
                  <a:cubicBezTo>
                    <a:pt x="33" y="2142"/>
                    <a:pt x="41" y="2150"/>
                    <a:pt x="50" y="2159"/>
                  </a:cubicBezTo>
                  <a:cubicBezTo>
                    <a:pt x="66" y="2159"/>
                    <a:pt x="66" y="2159"/>
                    <a:pt x="66" y="2159"/>
                  </a:cubicBezTo>
                  <a:cubicBezTo>
                    <a:pt x="54" y="2148"/>
                    <a:pt x="43" y="2137"/>
                    <a:pt x="32" y="2125"/>
                  </a:cubicBezTo>
                  <a:cubicBezTo>
                    <a:pt x="25" y="2117"/>
                    <a:pt x="19" y="2109"/>
                    <a:pt x="14" y="2101"/>
                  </a:cubicBezTo>
                  <a:cubicBezTo>
                    <a:pt x="13" y="2097"/>
                    <a:pt x="13" y="2093"/>
                    <a:pt x="13" y="2089"/>
                  </a:cubicBezTo>
                  <a:cubicBezTo>
                    <a:pt x="11" y="2068"/>
                    <a:pt x="19" y="2048"/>
                    <a:pt x="32" y="2030"/>
                  </a:cubicBezTo>
                  <a:cubicBezTo>
                    <a:pt x="45" y="2012"/>
                    <a:pt x="61" y="1997"/>
                    <a:pt x="78" y="1981"/>
                  </a:cubicBezTo>
                  <a:cubicBezTo>
                    <a:pt x="95" y="1965"/>
                    <a:pt x="113" y="1949"/>
                    <a:pt x="129" y="1931"/>
                  </a:cubicBezTo>
                  <a:cubicBezTo>
                    <a:pt x="136" y="1922"/>
                    <a:pt x="144" y="1912"/>
                    <a:pt x="150" y="1900"/>
                  </a:cubicBezTo>
                  <a:cubicBezTo>
                    <a:pt x="152" y="1895"/>
                    <a:pt x="155" y="1890"/>
                    <a:pt x="156" y="1884"/>
                  </a:cubicBezTo>
                  <a:cubicBezTo>
                    <a:pt x="158" y="1888"/>
                    <a:pt x="160" y="1892"/>
                    <a:pt x="161" y="1896"/>
                  </a:cubicBezTo>
                  <a:cubicBezTo>
                    <a:pt x="167" y="1907"/>
                    <a:pt x="174" y="1916"/>
                    <a:pt x="181" y="1925"/>
                  </a:cubicBezTo>
                  <a:cubicBezTo>
                    <a:pt x="196" y="1943"/>
                    <a:pt x="214" y="1958"/>
                    <a:pt x="231" y="1974"/>
                  </a:cubicBezTo>
                  <a:cubicBezTo>
                    <a:pt x="231" y="1975"/>
                    <a:pt x="231" y="1975"/>
                    <a:pt x="232" y="1975"/>
                  </a:cubicBezTo>
                  <a:cubicBezTo>
                    <a:pt x="238" y="1982"/>
                    <a:pt x="245" y="1988"/>
                    <a:pt x="252" y="1995"/>
                  </a:cubicBezTo>
                  <a:cubicBezTo>
                    <a:pt x="261" y="2004"/>
                    <a:pt x="270" y="2014"/>
                    <a:pt x="278" y="2025"/>
                  </a:cubicBezTo>
                  <a:cubicBezTo>
                    <a:pt x="284" y="2035"/>
                    <a:pt x="290" y="2045"/>
                    <a:pt x="294" y="2056"/>
                  </a:cubicBezTo>
                  <a:cubicBezTo>
                    <a:pt x="297" y="2067"/>
                    <a:pt x="299" y="2078"/>
                    <a:pt x="298" y="2090"/>
                  </a:cubicBezTo>
                  <a:cubicBezTo>
                    <a:pt x="297" y="2096"/>
                    <a:pt x="296" y="2102"/>
                    <a:pt x="294" y="2108"/>
                  </a:cubicBezTo>
                  <a:cubicBezTo>
                    <a:pt x="289" y="2116"/>
                    <a:pt x="283" y="2124"/>
                    <a:pt x="277" y="2131"/>
                  </a:cubicBezTo>
                  <a:cubicBezTo>
                    <a:pt x="268" y="2141"/>
                    <a:pt x="259" y="2150"/>
                    <a:pt x="249" y="2159"/>
                  </a:cubicBezTo>
                  <a:cubicBezTo>
                    <a:pt x="265" y="2159"/>
                    <a:pt x="265" y="2159"/>
                    <a:pt x="265" y="2159"/>
                  </a:cubicBezTo>
                  <a:cubicBezTo>
                    <a:pt x="272" y="2152"/>
                    <a:pt x="278" y="2145"/>
                    <a:pt x="285" y="2138"/>
                  </a:cubicBezTo>
                  <a:cubicBezTo>
                    <a:pt x="289" y="2133"/>
                    <a:pt x="293" y="2128"/>
                    <a:pt x="297" y="2122"/>
                  </a:cubicBezTo>
                  <a:cubicBezTo>
                    <a:pt x="297" y="2122"/>
                    <a:pt x="297" y="2122"/>
                    <a:pt x="297" y="2122"/>
                  </a:cubicBezTo>
                  <a:cubicBezTo>
                    <a:pt x="298" y="2122"/>
                    <a:pt x="298" y="2121"/>
                    <a:pt x="298" y="2120"/>
                  </a:cubicBezTo>
                  <a:cubicBezTo>
                    <a:pt x="301" y="2116"/>
                    <a:pt x="304" y="2112"/>
                    <a:pt x="306" y="2107"/>
                  </a:cubicBezTo>
                  <a:cubicBezTo>
                    <a:pt x="309" y="2101"/>
                    <a:pt x="311" y="2095"/>
                    <a:pt x="312" y="2088"/>
                  </a:cubicBezTo>
                  <a:cubicBezTo>
                    <a:pt x="312" y="2080"/>
                    <a:pt x="311" y="2074"/>
                    <a:pt x="310" y="2068"/>
                  </a:cubicBezTo>
                  <a:cubicBezTo>
                    <a:pt x="308" y="2055"/>
                    <a:pt x="302" y="2043"/>
                    <a:pt x="295" y="2033"/>
                  </a:cubicBezTo>
                  <a:cubicBezTo>
                    <a:pt x="294" y="2032"/>
                    <a:pt x="293" y="2030"/>
                    <a:pt x="293" y="2029"/>
                  </a:cubicBezTo>
                  <a:cubicBezTo>
                    <a:pt x="291" y="2026"/>
                    <a:pt x="289" y="2022"/>
                    <a:pt x="286" y="2019"/>
                  </a:cubicBezTo>
                  <a:cubicBezTo>
                    <a:pt x="272" y="1999"/>
                    <a:pt x="255" y="1982"/>
                    <a:pt x="238" y="1966"/>
                  </a:cubicBezTo>
                  <a:cubicBezTo>
                    <a:pt x="221" y="1950"/>
                    <a:pt x="204" y="1935"/>
                    <a:pt x="190" y="1917"/>
                  </a:cubicBezTo>
                  <a:cubicBezTo>
                    <a:pt x="176" y="1901"/>
                    <a:pt x="165" y="1881"/>
                    <a:pt x="163" y="1861"/>
                  </a:cubicBezTo>
                  <a:cubicBezTo>
                    <a:pt x="163" y="1852"/>
                    <a:pt x="165" y="1843"/>
                    <a:pt x="169" y="1833"/>
                  </a:cubicBezTo>
                  <a:cubicBezTo>
                    <a:pt x="174" y="1824"/>
                    <a:pt x="180" y="1815"/>
                    <a:pt x="187" y="1806"/>
                  </a:cubicBezTo>
                  <a:cubicBezTo>
                    <a:pt x="201" y="1789"/>
                    <a:pt x="218" y="1773"/>
                    <a:pt x="235" y="1757"/>
                  </a:cubicBezTo>
                  <a:cubicBezTo>
                    <a:pt x="251" y="1741"/>
                    <a:pt x="269" y="1726"/>
                    <a:pt x="285" y="1708"/>
                  </a:cubicBezTo>
                  <a:cubicBezTo>
                    <a:pt x="293" y="1698"/>
                    <a:pt x="300" y="1689"/>
                    <a:pt x="306" y="1677"/>
                  </a:cubicBezTo>
                  <a:cubicBezTo>
                    <a:pt x="309" y="1671"/>
                    <a:pt x="311" y="1664"/>
                    <a:pt x="312" y="1657"/>
                  </a:cubicBezTo>
                  <a:cubicBezTo>
                    <a:pt x="312" y="1650"/>
                    <a:pt x="311" y="1644"/>
                    <a:pt x="310" y="1637"/>
                  </a:cubicBezTo>
                  <a:cubicBezTo>
                    <a:pt x="308" y="1625"/>
                    <a:pt x="303" y="1614"/>
                    <a:pt x="296" y="1605"/>
                  </a:cubicBezTo>
                  <a:cubicBezTo>
                    <a:pt x="293" y="1599"/>
                    <a:pt x="290" y="1593"/>
                    <a:pt x="286" y="1588"/>
                  </a:cubicBezTo>
                  <a:cubicBezTo>
                    <a:pt x="272" y="1567"/>
                    <a:pt x="255" y="1551"/>
                    <a:pt x="238" y="1535"/>
                  </a:cubicBezTo>
                  <a:cubicBezTo>
                    <a:pt x="221" y="1519"/>
                    <a:pt x="204" y="1503"/>
                    <a:pt x="190" y="1486"/>
                  </a:cubicBezTo>
                  <a:cubicBezTo>
                    <a:pt x="176" y="1469"/>
                    <a:pt x="165" y="1450"/>
                    <a:pt x="163" y="1430"/>
                  </a:cubicBezTo>
                  <a:cubicBezTo>
                    <a:pt x="163" y="1421"/>
                    <a:pt x="165" y="1411"/>
                    <a:pt x="169" y="1402"/>
                  </a:cubicBezTo>
                  <a:cubicBezTo>
                    <a:pt x="174" y="1392"/>
                    <a:pt x="180" y="1383"/>
                    <a:pt x="187" y="1375"/>
                  </a:cubicBezTo>
                  <a:cubicBezTo>
                    <a:pt x="201" y="1357"/>
                    <a:pt x="218" y="1342"/>
                    <a:pt x="235" y="1326"/>
                  </a:cubicBezTo>
                  <a:cubicBezTo>
                    <a:pt x="251" y="1310"/>
                    <a:pt x="269" y="1294"/>
                    <a:pt x="285" y="1276"/>
                  </a:cubicBezTo>
                  <a:cubicBezTo>
                    <a:pt x="289" y="1271"/>
                    <a:pt x="293" y="1266"/>
                    <a:pt x="296" y="1261"/>
                  </a:cubicBezTo>
                  <a:cubicBezTo>
                    <a:pt x="297" y="1261"/>
                    <a:pt x="297" y="1261"/>
                    <a:pt x="297" y="1261"/>
                  </a:cubicBezTo>
                  <a:cubicBezTo>
                    <a:pt x="298" y="1259"/>
                    <a:pt x="299" y="1258"/>
                    <a:pt x="300" y="1256"/>
                  </a:cubicBezTo>
                  <a:cubicBezTo>
                    <a:pt x="302" y="1252"/>
                    <a:pt x="304" y="1249"/>
                    <a:pt x="306" y="1245"/>
                  </a:cubicBezTo>
                  <a:cubicBezTo>
                    <a:pt x="309" y="1239"/>
                    <a:pt x="311" y="1233"/>
                    <a:pt x="312" y="1226"/>
                  </a:cubicBezTo>
                  <a:cubicBezTo>
                    <a:pt x="312" y="1218"/>
                    <a:pt x="311" y="1212"/>
                    <a:pt x="310" y="1206"/>
                  </a:cubicBezTo>
                  <a:cubicBezTo>
                    <a:pt x="308" y="1193"/>
                    <a:pt x="302" y="1181"/>
                    <a:pt x="295" y="1171"/>
                  </a:cubicBezTo>
                  <a:cubicBezTo>
                    <a:pt x="293" y="1168"/>
                    <a:pt x="291" y="1164"/>
                    <a:pt x="288" y="1161"/>
                  </a:cubicBezTo>
                  <a:cubicBezTo>
                    <a:pt x="287" y="1160"/>
                    <a:pt x="287" y="1159"/>
                    <a:pt x="286" y="1158"/>
                  </a:cubicBezTo>
                  <a:cubicBezTo>
                    <a:pt x="272" y="1138"/>
                    <a:pt x="255" y="1122"/>
                    <a:pt x="238" y="1105"/>
                  </a:cubicBezTo>
                  <a:cubicBezTo>
                    <a:pt x="221" y="1089"/>
                    <a:pt x="204" y="1074"/>
                    <a:pt x="190" y="1057"/>
                  </a:cubicBezTo>
                  <a:cubicBezTo>
                    <a:pt x="176" y="1040"/>
                    <a:pt x="165" y="1020"/>
                    <a:pt x="163" y="1000"/>
                  </a:cubicBezTo>
                  <a:cubicBezTo>
                    <a:pt x="163" y="991"/>
                    <a:pt x="165" y="982"/>
                    <a:pt x="169" y="972"/>
                  </a:cubicBezTo>
                  <a:cubicBezTo>
                    <a:pt x="174" y="963"/>
                    <a:pt x="180" y="954"/>
                    <a:pt x="187" y="945"/>
                  </a:cubicBezTo>
                  <a:cubicBezTo>
                    <a:pt x="201" y="928"/>
                    <a:pt x="218" y="912"/>
                    <a:pt x="235" y="896"/>
                  </a:cubicBezTo>
                  <a:cubicBezTo>
                    <a:pt x="251" y="880"/>
                    <a:pt x="269" y="865"/>
                    <a:pt x="285" y="847"/>
                  </a:cubicBezTo>
                  <a:cubicBezTo>
                    <a:pt x="293" y="837"/>
                    <a:pt x="300" y="828"/>
                    <a:pt x="306" y="816"/>
                  </a:cubicBezTo>
                  <a:cubicBezTo>
                    <a:pt x="309" y="810"/>
                    <a:pt x="311" y="803"/>
                    <a:pt x="312" y="796"/>
                  </a:cubicBezTo>
                  <a:cubicBezTo>
                    <a:pt x="312" y="789"/>
                    <a:pt x="311" y="783"/>
                    <a:pt x="310" y="776"/>
                  </a:cubicBezTo>
                  <a:cubicBezTo>
                    <a:pt x="308" y="766"/>
                    <a:pt x="304" y="756"/>
                    <a:pt x="299" y="748"/>
                  </a:cubicBezTo>
                  <a:cubicBezTo>
                    <a:pt x="295" y="740"/>
                    <a:pt x="291" y="732"/>
                    <a:pt x="286" y="726"/>
                  </a:cubicBezTo>
                  <a:cubicBezTo>
                    <a:pt x="272" y="705"/>
                    <a:pt x="255" y="689"/>
                    <a:pt x="238" y="673"/>
                  </a:cubicBezTo>
                  <a:cubicBezTo>
                    <a:pt x="221" y="656"/>
                    <a:pt x="204" y="641"/>
                    <a:pt x="190" y="624"/>
                  </a:cubicBezTo>
                  <a:cubicBezTo>
                    <a:pt x="176" y="607"/>
                    <a:pt x="165" y="588"/>
                    <a:pt x="163" y="568"/>
                  </a:cubicBezTo>
                  <a:cubicBezTo>
                    <a:pt x="163" y="558"/>
                    <a:pt x="165" y="549"/>
                    <a:pt x="169" y="540"/>
                  </a:cubicBezTo>
                  <a:cubicBezTo>
                    <a:pt x="174" y="530"/>
                    <a:pt x="180" y="521"/>
                    <a:pt x="187" y="513"/>
                  </a:cubicBezTo>
                  <a:cubicBezTo>
                    <a:pt x="201" y="495"/>
                    <a:pt x="218" y="480"/>
                    <a:pt x="235" y="464"/>
                  </a:cubicBezTo>
                  <a:cubicBezTo>
                    <a:pt x="251" y="448"/>
                    <a:pt x="269" y="432"/>
                    <a:pt x="285" y="414"/>
                  </a:cubicBezTo>
                  <a:cubicBezTo>
                    <a:pt x="293" y="405"/>
                    <a:pt x="300" y="395"/>
                    <a:pt x="306" y="383"/>
                  </a:cubicBezTo>
                  <a:cubicBezTo>
                    <a:pt x="309" y="377"/>
                    <a:pt x="311" y="371"/>
                    <a:pt x="312" y="364"/>
                  </a:cubicBezTo>
                  <a:cubicBezTo>
                    <a:pt x="312" y="356"/>
                    <a:pt x="311" y="350"/>
                    <a:pt x="310" y="344"/>
                  </a:cubicBezTo>
                  <a:cubicBezTo>
                    <a:pt x="308" y="333"/>
                    <a:pt x="304" y="324"/>
                    <a:pt x="299" y="315"/>
                  </a:cubicBezTo>
                  <a:cubicBezTo>
                    <a:pt x="295" y="307"/>
                    <a:pt x="291" y="300"/>
                    <a:pt x="286" y="293"/>
                  </a:cubicBezTo>
                  <a:cubicBezTo>
                    <a:pt x="272" y="273"/>
                    <a:pt x="255" y="256"/>
                    <a:pt x="238" y="240"/>
                  </a:cubicBezTo>
                  <a:cubicBezTo>
                    <a:pt x="221" y="224"/>
                    <a:pt x="204" y="208"/>
                    <a:pt x="190" y="191"/>
                  </a:cubicBezTo>
                  <a:cubicBezTo>
                    <a:pt x="176" y="174"/>
                    <a:pt x="165" y="155"/>
                    <a:pt x="163" y="135"/>
                  </a:cubicBezTo>
                  <a:cubicBezTo>
                    <a:pt x="163" y="126"/>
                    <a:pt x="165" y="116"/>
                    <a:pt x="169" y="107"/>
                  </a:cubicBezTo>
                  <a:cubicBezTo>
                    <a:pt x="174" y="97"/>
                    <a:pt x="180" y="88"/>
                    <a:pt x="187" y="80"/>
                  </a:cubicBezTo>
                  <a:cubicBezTo>
                    <a:pt x="201" y="63"/>
                    <a:pt x="218" y="47"/>
                    <a:pt x="235" y="31"/>
                  </a:cubicBezTo>
                  <a:cubicBezTo>
                    <a:pt x="245" y="21"/>
                    <a:pt x="256" y="10"/>
                    <a:pt x="267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3" y="7"/>
                    <a:pt x="235" y="15"/>
                    <a:pt x="227" y="23"/>
                  </a:cubicBezTo>
                  <a:cubicBezTo>
                    <a:pt x="210" y="39"/>
                    <a:pt x="193" y="54"/>
                    <a:pt x="178" y="72"/>
                  </a:cubicBezTo>
                  <a:cubicBezTo>
                    <a:pt x="171" y="81"/>
                    <a:pt x="164" y="91"/>
                    <a:pt x="159" y="102"/>
                  </a:cubicBezTo>
                  <a:cubicBezTo>
                    <a:pt x="158" y="103"/>
                    <a:pt x="157" y="105"/>
                    <a:pt x="156" y="106"/>
                  </a:cubicBezTo>
                  <a:cubicBezTo>
                    <a:pt x="155" y="103"/>
                    <a:pt x="154" y="100"/>
                    <a:pt x="153" y="97"/>
                  </a:cubicBezTo>
                  <a:cubicBezTo>
                    <a:pt x="147" y="86"/>
                    <a:pt x="140" y="76"/>
                    <a:pt x="132" y="66"/>
                  </a:cubicBezTo>
                  <a:cubicBezTo>
                    <a:pt x="116" y="48"/>
                    <a:pt x="99" y="32"/>
                    <a:pt x="82" y="16"/>
                  </a:cubicBezTo>
                  <a:cubicBezTo>
                    <a:pt x="76" y="11"/>
                    <a:pt x="70" y="5"/>
                    <a:pt x="6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7" y="8"/>
                    <a:pt x="65" y="16"/>
                    <a:pt x="74" y="24"/>
                  </a:cubicBezTo>
                  <a:cubicBezTo>
                    <a:pt x="91" y="40"/>
                    <a:pt x="108" y="56"/>
                    <a:pt x="123" y="74"/>
                  </a:cubicBezTo>
                  <a:close/>
                  <a:moveTo>
                    <a:pt x="181" y="1493"/>
                  </a:moveTo>
                  <a:cubicBezTo>
                    <a:pt x="188" y="1502"/>
                    <a:pt x="196" y="1510"/>
                    <a:pt x="204" y="1517"/>
                  </a:cubicBezTo>
                  <a:cubicBezTo>
                    <a:pt x="208" y="1522"/>
                    <a:pt x="213" y="1526"/>
                    <a:pt x="217" y="1531"/>
                  </a:cubicBezTo>
                  <a:cubicBezTo>
                    <a:pt x="234" y="1547"/>
                    <a:pt x="251" y="1563"/>
                    <a:pt x="267" y="1580"/>
                  </a:cubicBezTo>
                  <a:cubicBezTo>
                    <a:pt x="268" y="1582"/>
                    <a:pt x="270" y="1584"/>
                    <a:pt x="272" y="1586"/>
                  </a:cubicBezTo>
                  <a:cubicBezTo>
                    <a:pt x="274" y="1589"/>
                    <a:pt x="276" y="1591"/>
                    <a:pt x="278" y="1594"/>
                  </a:cubicBezTo>
                  <a:cubicBezTo>
                    <a:pt x="284" y="1603"/>
                    <a:pt x="290" y="1613"/>
                    <a:pt x="294" y="1624"/>
                  </a:cubicBezTo>
                  <a:cubicBezTo>
                    <a:pt x="297" y="1635"/>
                    <a:pt x="299" y="1647"/>
                    <a:pt x="298" y="1658"/>
                  </a:cubicBezTo>
                  <a:cubicBezTo>
                    <a:pt x="297" y="1666"/>
                    <a:pt x="295" y="1673"/>
                    <a:pt x="293" y="1680"/>
                  </a:cubicBezTo>
                  <a:cubicBezTo>
                    <a:pt x="288" y="1687"/>
                    <a:pt x="282" y="1694"/>
                    <a:pt x="277" y="1701"/>
                  </a:cubicBezTo>
                  <a:cubicBezTo>
                    <a:pt x="261" y="1718"/>
                    <a:pt x="244" y="1733"/>
                    <a:pt x="227" y="1749"/>
                  </a:cubicBezTo>
                  <a:cubicBezTo>
                    <a:pt x="210" y="1765"/>
                    <a:pt x="193" y="1781"/>
                    <a:pt x="178" y="1799"/>
                  </a:cubicBezTo>
                  <a:cubicBezTo>
                    <a:pt x="171" y="1808"/>
                    <a:pt x="164" y="1818"/>
                    <a:pt x="159" y="1828"/>
                  </a:cubicBezTo>
                  <a:cubicBezTo>
                    <a:pt x="158" y="1830"/>
                    <a:pt x="157" y="1831"/>
                    <a:pt x="156" y="1833"/>
                  </a:cubicBezTo>
                  <a:cubicBezTo>
                    <a:pt x="155" y="1830"/>
                    <a:pt x="154" y="1827"/>
                    <a:pt x="153" y="1824"/>
                  </a:cubicBezTo>
                  <a:cubicBezTo>
                    <a:pt x="147" y="1812"/>
                    <a:pt x="140" y="1802"/>
                    <a:pt x="132" y="1793"/>
                  </a:cubicBezTo>
                  <a:cubicBezTo>
                    <a:pt x="116" y="1774"/>
                    <a:pt x="99" y="1758"/>
                    <a:pt x="82" y="1743"/>
                  </a:cubicBezTo>
                  <a:cubicBezTo>
                    <a:pt x="65" y="1727"/>
                    <a:pt x="47" y="1712"/>
                    <a:pt x="32" y="1695"/>
                  </a:cubicBezTo>
                  <a:cubicBezTo>
                    <a:pt x="26" y="1687"/>
                    <a:pt x="19" y="1679"/>
                    <a:pt x="15" y="1671"/>
                  </a:cubicBezTo>
                  <a:cubicBezTo>
                    <a:pt x="14" y="1667"/>
                    <a:pt x="13" y="1662"/>
                    <a:pt x="13" y="1658"/>
                  </a:cubicBezTo>
                  <a:cubicBezTo>
                    <a:pt x="11" y="1637"/>
                    <a:pt x="19" y="1616"/>
                    <a:pt x="32" y="1599"/>
                  </a:cubicBezTo>
                  <a:cubicBezTo>
                    <a:pt x="45" y="1581"/>
                    <a:pt x="61" y="1565"/>
                    <a:pt x="78" y="1549"/>
                  </a:cubicBezTo>
                  <a:cubicBezTo>
                    <a:pt x="95" y="1534"/>
                    <a:pt x="113" y="1518"/>
                    <a:pt x="129" y="1499"/>
                  </a:cubicBezTo>
                  <a:cubicBezTo>
                    <a:pt x="136" y="1490"/>
                    <a:pt x="144" y="1480"/>
                    <a:pt x="150" y="1469"/>
                  </a:cubicBezTo>
                  <a:cubicBezTo>
                    <a:pt x="152" y="1464"/>
                    <a:pt x="155" y="1458"/>
                    <a:pt x="156" y="1453"/>
                  </a:cubicBezTo>
                  <a:cubicBezTo>
                    <a:pt x="158" y="1457"/>
                    <a:pt x="160" y="1461"/>
                    <a:pt x="161" y="1464"/>
                  </a:cubicBezTo>
                  <a:cubicBezTo>
                    <a:pt x="167" y="1475"/>
                    <a:pt x="174" y="1484"/>
                    <a:pt x="181" y="1493"/>
                  </a:cubicBezTo>
                  <a:close/>
                  <a:moveTo>
                    <a:pt x="181" y="1064"/>
                  </a:moveTo>
                  <a:cubicBezTo>
                    <a:pt x="196" y="1082"/>
                    <a:pt x="214" y="1098"/>
                    <a:pt x="231" y="1113"/>
                  </a:cubicBezTo>
                  <a:cubicBezTo>
                    <a:pt x="247" y="1129"/>
                    <a:pt x="264" y="1146"/>
                    <a:pt x="278" y="1164"/>
                  </a:cubicBezTo>
                  <a:cubicBezTo>
                    <a:pt x="284" y="1174"/>
                    <a:pt x="290" y="1184"/>
                    <a:pt x="294" y="1195"/>
                  </a:cubicBezTo>
                  <a:cubicBezTo>
                    <a:pt x="297" y="1206"/>
                    <a:pt x="299" y="1218"/>
                    <a:pt x="298" y="1229"/>
                  </a:cubicBezTo>
                  <a:cubicBezTo>
                    <a:pt x="297" y="1234"/>
                    <a:pt x="296" y="1239"/>
                    <a:pt x="295" y="1244"/>
                  </a:cubicBezTo>
                  <a:cubicBezTo>
                    <a:pt x="290" y="1253"/>
                    <a:pt x="283" y="1261"/>
                    <a:pt x="277" y="1269"/>
                  </a:cubicBezTo>
                  <a:cubicBezTo>
                    <a:pt x="261" y="1286"/>
                    <a:pt x="244" y="1302"/>
                    <a:pt x="227" y="1318"/>
                  </a:cubicBezTo>
                  <a:cubicBezTo>
                    <a:pt x="210" y="1333"/>
                    <a:pt x="193" y="1349"/>
                    <a:pt x="178" y="1367"/>
                  </a:cubicBezTo>
                  <a:cubicBezTo>
                    <a:pt x="171" y="1376"/>
                    <a:pt x="164" y="1386"/>
                    <a:pt x="159" y="1396"/>
                  </a:cubicBezTo>
                  <a:cubicBezTo>
                    <a:pt x="158" y="1398"/>
                    <a:pt x="157" y="1400"/>
                    <a:pt x="156" y="1401"/>
                  </a:cubicBezTo>
                  <a:cubicBezTo>
                    <a:pt x="155" y="1398"/>
                    <a:pt x="154" y="1395"/>
                    <a:pt x="153" y="1392"/>
                  </a:cubicBezTo>
                  <a:cubicBezTo>
                    <a:pt x="147" y="1381"/>
                    <a:pt x="140" y="1371"/>
                    <a:pt x="132" y="1361"/>
                  </a:cubicBezTo>
                  <a:cubicBezTo>
                    <a:pt x="116" y="1343"/>
                    <a:pt x="99" y="1327"/>
                    <a:pt x="82" y="1311"/>
                  </a:cubicBezTo>
                  <a:cubicBezTo>
                    <a:pt x="65" y="1295"/>
                    <a:pt x="47" y="1280"/>
                    <a:pt x="32" y="1263"/>
                  </a:cubicBezTo>
                  <a:cubicBezTo>
                    <a:pt x="25" y="1255"/>
                    <a:pt x="19" y="1247"/>
                    <a:pt x="14" y="1238"/>
                  </a:cubicBezTo>
                  <a:cubicBezTo>
                    <a:pt x="13" y="1235"/>
                    <a:pt x="13" y="1232"/>
                    <a:pt x="13" y="1228"/>
                  </a:cubicBezTo>
                  <a:cubicBezTo>
                    <a:pt x="11" y="1207"/>
                    <a:pt x="19" y="1187"/>
                    <a:pt x="32" y="1169"/>
                  </a:cubicBezTo>
                  <a:cubicBezTo>
                    <a:pt x="45" y="1152"/>
                    <a:pt x="61" y="1136"/>
                    <a:pt x="78" y="1120"/>
                  </a:cubicBezTo>
                  <a:cubicBezTo>
                    <a:pt x="95" y="1104"/>
                    <a:pt x="113" y="1089"/>
                    <a:pt x="129" y="1070"/>
                  </a:cubicBezTo>
                  <a:cubicBezTo>
                    <a:pt x="136" y="1061"/>
                    <a:pt x="144" y="1051"/>
                    <a:pt x="150" y="1039"/>
                  </a:cubicBezTo>
                  <a:cubicBezTo>
                    <a:pt x="152" y="1034"/>
                    <a:pt x="155" y="1029"/>
                    <a:pt x="156" y="1024"/>
                  </a:cubicBezTo>
                  <a:cubicBezTo>
                    <a:pt x="158" y="1027"/>
                    <a:pt x="160" y="1031"/>
                    <a:pt x="161" y="1035"/>
                  </a:cubicBezTo>
                  <a:cubicBezTo>
                    <a:pt x="167" y="1046"/>
                    <a:pt x="174" y="1055"/>
                    <a:pt x="181" y="1064"/>
                  </a:cubicBezTo>
                  <a:close/>
                  <a:moveTo>
                    <a:pt x="181" y="631"/>
                  </a:moveTo>
                  <a:cubicBezTo>
                    <a:pt x="184" y="635"/>
                    <a:pt x="188" y="638"/>
                    <a:pt x="191" y="642"/>
                  </a:cubicBezTo>
                  <a:cubicBezTo>
                    <a:pt x="199" y="652"/>
                    <a:pt x="208" y="661"/>
                    <a:pt x="217" y="670"/>
                  </a:cubicBezTo>
                  <a:cubicBezTo>
                    <a:pt x="234" y="686"/>
                    <a:pt x="251" y="702"/>
                    <a:pt x="267" y="719"/>
                  </a:cubicBezTo>
                  <a:cubicBezTo>
                    <a:pt x="271" y="724"/>
                    <a:pt x="276" y="730"/>
                    <a:pt x="280" y="735"/>
                  </a:cubicBezTo>
                  <a:cubicBezTo>
                    <a:pt x="286" y="744"/>
                    <a:pt x="290" y="753"/>
                    <a:pt x="294" y="762"/>
                  </a:cubicBezTo>
                  <a:cubicBezTo>
                    <a:pt x="297" y="773"/>
                    <a:pt x="299" y="785"/>
                    <a:pt x="298" y="796"/>
                  </a:cubicBezTo>
                  <a:cubicBezTo>
                    <a:pt x="297" y="805"/>
                    <a:pt x="295" y="813"/>
                    <a:pt x="291" y="821"/>
                  </a:cubicBezTo>
                  <a:cubicBezTo>
                    <a:pt x="287" y="827"/>
                    <a:pt x="282" y="834"/>
                    <a:pt x="277" y="840"/>
                  </a:cubicBezTo>
                  <a:cubicBezTo>
                    <a:pt x="261" y="857"/>
                    <a:pt x="244" y="872"/>
                    <a:pt x="227" y="888"/>
                  </a:cubicBezTo>
                  <a:cubicBezTo>
                    <a:pt x="210" y="904"/>
                    <a:pt x="193" y="920"/>
                    <a:pt x="178" y="938"/>
                  </a:cubicBezTo>
                  <a:cubicBezTo>
                    <a:pt x="171" y="947"/>
                    <a:pt x="164" y="957"/>
                    <a:pt x="159" y="967"/>
                  </a:cubicBezTo>
                  <a:cubicBezTo>
                    <a:pt x="158" y="969"/>
                    <a:pt x="157" y="970"/>
                    <a:pt x="156" y="972"/>
                  </a:cubicBezTo>
                  <a:cubicBezTo>
                    <a:pt x="155" y="969"/>
                    <a:pt x="154" y="966"/>
                    <a:pt x="153" y="963"/>
                  </a:cubicBezTo>
                  <a:cubicBezTo>
                    <a:pt x="147" y="951"/>
                    <a:pt x="140" y="941"/>
                    <a:pt x="132" y="932"/>
                  </a:cubicBezTo>
                  <a:cubicBezTo>
                    <a:pt x="116" y="913"/>
                    <a:pt x="99" y="897"/>
                    <a:pt x="82" y="882"/>
                  </a:cubicBezTo>
                  <a:cubicBezTo>
                    <a:pt x="65" y="866"/>
                    <a:pt x="47" y="851"/>
                    <a:pt x="32" y="834"/>
                  </a:cubicBezTo>
                  <a:cubicBezTo>
                    <a:pt x="26" y="827"/>
                    <a:pt x="20" y="819"/>
                    <a:pt x="16" y="811"/>
                  </a:cubicBezTo>
                  <a:cubicBezTo>
                    <a:pt x="14" y="806"/>
                    <a:pt x="13" y="801"/>
                    <a:pt x="13" y="795"/>
                  </a:cubicBezTo>
                  <a:cubicBezTo>
                    <a:pt x="11" y="774"/>
                    <a:pt x="19" y="754"/>
                    <a:pt x="32" y="737"/>
                  </a:cubicBezTo>
                  <a:cubicBezTo>
                    <a:pt x="45" y="719"/>
                    <a:pt x="61" y="703"/>
                    <a:pt x="78" y="687"/>
                  </a:cubicBezTo>
                  <a:cubicBezTo>
                    <a:pt x="95" y="671"/>
                    <a:pt x="113" y="656"/>
                    <a:pt x="129" y="637"/>
                  </a:cubicBezTo>
                  <a:cubicBezTo>
                    <a:pt x="136" y="628"/>
                    <a:pt x="144" y="618"/>
                    <a:pt x="150" y="607"/>
                  </a:cubicBezTo>
                  <a:cubicBezTo>
                    <a:pt x="152" y="602"/>
                    <a:pt x="155" y="596"/>
                    <a:pt x="156" y="591"/>
                  </a:cubicBezTo>
                  <a:cubicBezTo>
                    <a:pt x="158" y="595"/>
                    <a:pt x="160" y="599"/>
                    <a:pt x="161" y="602"/>
                  </a:cubicBezTo>
                  <a:cubicBezTo>
                    <a:pt x="167" y="613"/>
                    <a:pt x="174" y="622"/>
                    <a:pt x="181" y="631"/>
                  </a:cubicBezTo>
                  <a:close/>
                  <a:moveTo>
                    <a:pt x="156" y="158"/>
                  </a:moveTo>
                  <a:cubicBezTo>
                    <a:pt x="158" y="162"/>
                    <a:pt x="160" y="166"/>
                    <a:pt x="161" y="170"/>
                  </a:cubicBezTo>
                  <a:cubicBezTo>
                    <a:pt x="167" y="180"/>
                    <a:pt x="174" y="190"/>
                    <a:pt x="181" y="198"/>
                  </a:cubicBezTo>
                  <a:cubicBezTo>
                    <a:pt x="184" y="202"/>
                    <a:pt x="188" y="206"/>
                    <a:pt x="191" y="209"/>
                  </a:cubicBezTo>
                  <a:cubicBezTo>
                    <a:pt x="199" y="219"/>
                    <a:pt x="208" y="228"/>
                    <a:pt x="217" y="237"/>
                  </a:cubicBezTo>
                  <a:cubicBezTo>
                    <a:pt x="234" y="254"/>
                    <a:pt x="251" y="269"/>
                    <a:pt x="267" y="286"/>
                  </a:cubicBezTo>
                  <a:cubicBezTo>
                    <a:pt x="271" y="291"/>
                    <a:pt x="276" y="297"/>
                    <a:pt x="280" y="302"/>
                  </a:cubicBezTo>
                  <a:cubicBezTo>
                    <a:pt x="286" y="311"/>
                    <a:pt x="290" y="320"/>
                    <a:pt x="294" y="329"/>
                  </a:cubicBezTo>
                  <a:cubicBezTo>
                    <a:pt x="297" y="340"/>
                    <a:pt x="299" y="352"/>
                    <a:pt x="298" y="363"/>
                  </a:cubicBezTo>
                  <a:cubicBezTo>
                    <a:pt x="297" y="372"/>
                    <a:pt x="295" y="380"/>
                    <a:pt x="291" y="388"/>
                  </a:cubicBezTo>
                  <a:cubicBezTo>
                    <a:pt x="287" y="395"/>
                    <a:pt x="282" y="401"/>
                    <a:pt x="277" y="407"/>
                  </a:cubicBezTo>
                  <a:cubicBezTo>
                    <a:pt x="261" y="424"/>
                    <a:pt x="244" y="440"/>
                    <a:pt x="227" y="455"/>
                  </a:cubicBezTo>
                  <a:cubicBezTo>
                    <a:pt x="210" y="471"/>
                    <a:pt x="193" y="487"/>
                    <a:pt x="178" y="505"/>
                  </a:cubicBezTo>
                  <a:cubicBezTo>
                    <a:pt x="171" y="514"/>
                    <a:pt x="164" y="524"/>
                    <a:pt x="159" y="534"/>
                  </a:cubicBezTo>
                  <a:cubicBezTo>
                    <a:pt x="158" y="536"/>
                    <a:pt x="157" y="538"/>
                    <a:pt x="156" y="539"/>
                  </a:cubicBezTo>
                  <a:cubicBezTo>
                    <a:pt x="155" y="536"/>
                    <a:pt x="154" y="533"/>
                    <a:pt x="153" y="530"/>
                  </a:cubicBezTo>
                  <a:cubicBezTo>
                    <a:pt x="147" y="519"/>
                    <a:pt x="140" y="509"/>
                    <a:pt x="132" y="499"/>
                  </a:cubicBezTo>
                  <a:cubicBezTo>
                    <a:pt x="116" y="481"/>
                    <a:pt x="99" y="465"/>
                    <a:pt x="82" y="449"/>
                  </a:cubicBezTo>
                  <a:cubicBezTo>
                    <a:pt x="65" y="433"/>
                    <a:pt x="47" y="418"/>
                    <a:pt x="32" y="401"/>
                  </a:cubicBezTo>
                  <a:cubicBezTo>
                    <a:pt x="26" y="394"/>
                    <a:pt x="20" y="386"/>
                    <a:pt x="16" y="379"/>
                  </a:cubicBezTo>
                  <a:cubicBezTo>
                    <a:pt x="14" y="373"/>
                    <a:pt x="13" y="368"/>
                    <a:pt x="13" y="363"/>
                  </a:cubicBezTo>
                  <a:cubicBezTo>
                    <a:pt x="11" y="342"/>
                    <a:pt x="19" y="322"/>
                    <a:pt x="32" y="304"/>
                  </a:cubicBezTo>
                  <a:cubicBezTo>
                    <a:pt x="45" y="286"/>
                    <a:pt x="61" y="270"/>
                    <a:pt x="78" y="254"/>
                  </a:cubicBezTo>
                  <a:cubicBezTo>
                    <a:pt x="95" y="239"/>
                    <a:pt x="113" y="223"/>
                    <a:pt x="129" y="204"/>
                  </a:cubicBezTo>
                  <a:cubicBezTo>
                    <a:pt x="136" y="195"/>
                    <a:pt x="144" y="185"/>
                    <a:pt x="150" y="174"/>
                  </a:cubicBezTo>
                  <a:cubicBezTo>
                    <a:pt x="152" y="169"/>
                    <a:pt x="155" y="163"/>
                    <a:pt x="156" y="158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051300" y="-1587"/>
              <a:ext cx="508000" cy="6862762"/>
            </a:xfrm>
            <a:custGeom>
              <a:avLst/>
              <a:gdLst>
                <a:gd name="T0" fmla="*/ 1 w 160"/>
                <a:gd name="T1" fmla="*/ 120 h 2159"/>
                <a:gd name="T2" fmla="*/ 1 w 160"/>
                <a:gd name="T3" fmla="*/ 135 h 2159"/>
                <a:gd name="T4" fmla="*/ 10 w 160"/>
                <a:gd name="T5" fmla="*/ 170 h 2159"/>
                <a:gd name="T6" fmla="*/ 65 w 160"/>
                <a:gd name="T7" fmla="*/ 237 h 2159"/>
                <a:gd name="T8" fmla="*/ 142 w 160"/>
                <a:gd name="T9" fmla="*/ 329 h 2159"/>
                <a:gd name="T10" fmla="*/ 125 w 160"/>
                <a:gd name="T11" fmla="*/ 407 h 2159"/>
                <a:gd name="T12" fmla="*/ 7 w 160"/>
                <a:gd name="T13" fmla="*/ 534 h 2159"/>
                <a:gd name="T14" fmla="*/ 1 w 160"/>
                <a:gd name="T15" fmla="*/ 564 h 2159"/>
                <a:gd name="T16" fmla="*/ 0 w 160"/>
                <a:gd name="T17" fmla="*/ 576 h 2159"/>
                <a:gd name="T18" fmla="*/ 39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2 w 160"/>
                <a:gd name="T33" fmla="*/ 1195 h 2159"/>
                <a:gd name="T34" fmla="*/ 125 w 160"/>
                <a:gd name="T35" fmla="*/ 1269 h 2159"/>
                <a:gd name="T36" fmla="*/ 7 w 160"/>
                <a:gd name="T37" fmla="*/ 1396 h 2159"/>
                <a:gd name="T38" fmla="*/ 1 w 160"/>
                <a:gd name="T39" fmla="*/ 1425 h 2159"/>
                <a:gd name="T40" fmla="*/ 0 w 160"/>
                <a:gd name="T41" fmla="*/ 1438 h 2159"/>
                <a:gd name="T42" fmla="*/ 52 w 160"/>
                <a:gd name="T43" fmla="*/ 1517 h 2159"/>
                <a:gd name="T44" fmla="*/ 120 w 160"/>
                <a:gd name="T45" fmla="*/ 1586 h 2159"/>
                <a:gd name="T46" fmla="*/ 146 w 160"/>
                <a:gd name="T47" fmla="*/ 1658 h 2159"/>
                <a:gd name="T48" fmla="*/ 75 w 160"/>
                <a:gd name="T49" fmla="*/ 1749 h 2159"/>
                <a:gd name="T50" fmla="*/ 1 w 160"/>
                <a:gd name="T51" fmla="*/ 1846 h 2159"/>
                <a:gd name="T52" fmla="*/ 2 w 160"/>
                <a:gd name="T53" fmla="*/ 1859 h 2159"/>
                <a:gd name="T54" fmla="*/ 10 w 160"/>
                <a:gd name="T55" fmla="*/ 1896 h 2159"/>
                <a:gd name="T56" fmla="*/ 80 w 160"/>
                <a:gd name="T57" fmla="*/ 1975 h 2159"/>
                <a:gd name="T58" fmla="*/ 142 w 160"/>
                <a:gd name="T59" fmla="*/ 2056 h 2159"/>
                <a:gd name="T60" fmla="*/ 125 w 160"/>
                <a:gd name="T61" fmla="*/ 2131 h 2159"/>
                <a:gd name="T62" fmla="*/ 133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5 w 160"/>
                <a:gd name="T69" fmla="*/ 2019 h 2159"/>
                <a:gd name="T70" fmla="*/ 12 w 160"/>
                <a:gd name="T71" fmla="*/ 1861 h 2159"/>
                <a:gd name="T72" fmla="*/ 83 w 160"/>
                <a:gd name="T73" fmla="*/ 1757 h 2159"/>
                <a:gd name="T74" fmla="*/ 160 w 160"/>
                <a:gd name="T75" fmla="*/ 1657 h 2159"/>
                <a:gd name="T76" fmla="*/ 135 w 160"/>
                <a:gd name="T77" fmla="*/ 1588 h 2159"/>
                <a:gd name="T78" fmla="*/ 12 w 160"/>
                <a:gd name="T79" fmla="*/ 1430 h 2159"/>
                <a:gd name="T80" fmla="*/ 83 w 160"/>
                <a:gd name="T81" fmla="*/ 1326 h 2159"/>
                <a:gd name="T82" fmla="*/ 146 w 160"/>
                <a:gd name="T83" fmla="*/ 1261 h 2159"/>
                <a:gd name="T84" fmla="*/ 160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4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4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100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9" y="81"/>
                    <a:pt x="12" y="91"/>
                    <a:pt x="7" y="102"/>
                  </a:cubicBezTo>
                  <a:cubicBezTo>
                    <a:pt x="4" y="107"/>
                    <a:pt x="2" y="113"/>
                    <a:pt x="1" y="120"/>
                  </a:cubicBezTo>
                  <a:cubicBezTo>
                    <a:pt x="1" y="123"/>
                    <a:pt x="1" y="127"/>
                    <a:pt x="2" y="131"/>
                  </a:cubicBezTo>
                  <a:cubicBezTo>
                    <a:pt x="1" y="131"/>
                    <a:pt x="1" y="131"/>
                    <a:pt x="1" y="131"/>
                  </a:cubicBezTo>
                  <a:cubicBezTo>
                    <a:pt x="1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1" y="139"/>
                    <a:pt x="1" y="141"/>
                    <a:pt x="0" y="143"/>
                  </a:cubicBezTo>
                  <a:cubicBezTo>
                    <a:pt x="2" y="152"/>
                    <a:pt x="5" y="161"/>
                    <a:pt x="10" y="170"/>
                  </a:cubicBezTo>
                  <a:cubicBezTo>
                    <a:pt x="15" y="180"/>
                    <a:pt x="22" y="190"/>
                    <a:pt x="29" y="198"/>
                  </a:cubicBezTo>
                  <a:cubicBezTo>
                    <a:pt x="33" y="202"/>
                    <a:pt x="36" y="206"/>
                    <a:pt x="39" y="209"/>
                  </a:cubicBezTo>
                  <a:cubicBezTo>
                    <a:pt x="47" y="219"/>
                    <a:pt x="56" y="228"/>
                    <a:pt x="65" y="237"/>
                  </a:cubicBezTo>
                  <a:cubicBezTo>
                    <a:pt x="82" y="254"/>
                    <a:pt x="99" y="269"/>
                    <a:pt x="115" y="286"/>
                  </a:cubicBezTo>
                  <a:cubicBezTo>
                    <a:pt x="120" y="291"/>
                    <a:pt x="124" y="297"/>
                    <a:pt x="128" y="303"/>
                  </a:cubicBezTo>
                  <a:cubicBezTo>
                    <a:pt x="134" y="311"/>
                    <a:pt x="139" y="320"/>
                    <a:pt x="142" y="329"/>
                  </a:cubicBezTo>
                  <a:cubicBezTo>
                    <a:pt x="146" y="340"/>
                    <a:pt x="147" y="352"/>
                    <a:pt x="146" y="363"/>
                  </a:cubicBezTo>
                  <a:cubicBezTo>
                    <a:pt x="145" y="372"/>
                    <a:pt x="143" y="380"/>
                    <a:pt x="139" y="388"/>
                  </a:cubicBezTo>
                  <a:cubicBezTo>
                    <a:pt x="135" y="395"/>
                    <a:pt x="130" y="401"/>
                    <a:pt x="125" y="407"/>
                  </a:cubicBezTo>
                  <a:cubicBezTo>
                    <a:pt x="110" y="424"/>
                    <a:pt x="92" y="440"/>
                    <a:pt x="75" y="455"/>
                  </a:cubicBezTo>
                  <a:cubicBezTo>
                    <a:pt x="58" y="471"/>
                    <a:pt x="41" y="487"/>
                    <a:pt x="26" y="505"/>
                  </a:cubicBezTo>
                  <a:cubicBezTo>
                    <a:pt x="19" y="514"/>
                    <a:pt x="12" y="524"/>
                    <a:pt x="7" y="534"/>
                  </a:cubicBezTo>
                  <a:cubicBezTo>
                    <a:pt x="4" y="540"/>
                    <a:pt x="2" y="546"/>
                    <a:pt x="1" y="553"/>
                  </a:cubicBezTo>
                  <a:cubicBezTo>
                    <a:pt x="1" y="556"/>
                    <a:pt x="1" y="560"/>
                    <a:pt x="2" y="564"/>
                  </a:cubicBezTo>
                  <a:cubicBezTo>
                    <a:pt x="1" y="564"/>
                    <a:pt x="1" y="564"/>
                    <a:pt x="1" y="564"/>
                  </a:cubicBezTo>
                  <a:cubicBezTo>
                    <a:pt x="1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1" y="572"/>
                    <a:pt x="1" y="574"/>
                    <a:pt x="0" y="576"/>
                  </a:cubicBezTo>
                  <a:cubicBezTo>
                    <a:pt x="2" y="585"/>
                    <a:pt x="5" y="594"/>
                    <a:pt x="10" y="602"/>
                  </a:cubicBezTo>
                  <a:cubicBezTo>
                    <a:pt x="15" y="613"/>
                    <a:pt x="22" y="622"/>
                    <a:pt x="29" y="631"/>
                  </a:cubicBezTo>
                  <a:cubicBezTo>
                    <a:pt x="33" y="635"/>
                    <a:pt x="36" y="638"/>
                    <a:pt x="39" y="642"/>
                  </a:cubicBezTo>
                  <a:cubicBezTo>
                    <a:pt x="47" y="652"/>
                    <a:pt x="56" y="661"/>
                    <a:pt x="65" y="670"/>
                  </a:cubicBezTo>
                  <a:cubicBezTo>
                    <a:pt x="82" y="686"/>
                    <a:pt x="99" y="702"/>
                    <a:pt x="115" y="719"/>
                  </a:cubicBezTo>
                  <a:cubicBezTo>
                    <a:pt x="120" y="724"/>
                    <a:pt x="124" y="730"/>
                    <a:pt x="128" y="735"/>
                  </a:cubicBezTo>
                  <a:cubicBezTo>
                    <a:pt x="134" y="744"/>
                    <a:pt x="139" y="753"/>
                    <a:pt x="142" y="762"/>
                  </a:cubicBezTo>
                  <a:cubicBezTo>
                    <a:pt x="146" y="773"/>
                    <a:pt x="147" y="785"/>
                    <a:pt x="146" y="796"/>
                  </a:cubicBezTo>
                  <a:cubicBezTo>
                    <a:pt x="145" y="805"/>
                    <a:pt x="143" y="813"/>
                    <a:pt x="139" y="821"/>
                  </a:cubicBezTo>
                  <a:cubicBezTo>
                    <a:pt x="135" y="827"/>
                    <a:pt x="130" y="834"/>
                    <a:pt x="125" y="840"/>
                  </a:cubicBezTo>
                  <a:cubicBezTo>
                    <a:pt x="110" y="857"/>
                    <a:pt x="92" y="872"/>
                    <a:pt x="75" y="888"/>
                  </a:cubicBezTo>
                  <a:cubicBezTo>
                    <a:pt x="58" y="904"/>
                    <a:pt x="41" y="920"/>
                    <a:pt x="26" y="938"/>
                  </a:cubicBezTo>
                  <a:cubicBezTo>
                    <a:pt x="19" y="947"/>
                    <a:pt x="12" y="957"/>
                    <a:pt x="7" y="967"/>
                  </a:cubicBezTo>
                  <a:cubicBezTo>
                    <a:pt x="4" y="973"/>
                    <a:pt x="2" y="979"/>
                    <a:pt x="1" y="985"/>
                  </a:cubicBezTo>
                  <a:cubicBezTo>
                    <a:pt x="1" y="988"/>
                    <a:pt x="1" y="990"/>
                    <a:pt x="1" y="993"/>
                  </a:cubicBezTo>
                  <a:cubicBezTo>
                    <a:pt x="1" y="993"/>
                    <a:pt x="1" y="993"/>
                    <a:pt x="1" y="993"/>
                  </a:cubicBezTo>
                  <a:cubicBezTo>
                    <a:pt x="1" y="994"/>
                    <a:pt x="1" y="996"/>
                    <a:pt x="2" y="998"/>
                  </a:cubicBezTo>
                  <a:cubicBezTo>
                    <a:pt x="2" y="999"/>
                    <a:pt x="1" y="1001"/>
                    <a:pt x="1" y="1002"/>
                  </a:cubicBezTo>
                  <a:cubicBezTo>
                    <a:pt x="1" y="1004"/>
                    <a:pt x="1" y="1007"/>
                    <a:pt x="0" y="1009"/>
                  </a:cubicBezTo>
                  <a:cubicBezTo>
                    <a:pt x="2" y="1018"/>
                    <a:pt x="5" y="1027"/>
                    <a:pt x="10" y="1035"/>
                  </a:cubicBezTo>
                  <a:cubicBezTo>
                    <a:pt x="15" y="1046"/>
                    <a:pt x="22" y="1055"/>
                    <a:pt x="29" y="1064"/>
                  </a:cubicBezTo>
                  <a:cubicBezTo>
                    <a:pt x="45" y="1082"/>
                    <a:pt x="62" y="1098"/>
                    <a:pt x="79" y="1113"/>
                  </a:cubicBezTo>
                  <a:cubicBezTo>
                    <a:pt x="96" y="1129"/>
                    <a:pt x="112" y="1146"/>
                    <a:pt x="126" y="1164"/>
                  </a:cubicBezTo>
                  <a:cubicBezTo>
                    <a:pt x="133" y="1174"/>
                    <a:pt x="138" y="1184"/>
                    <a:pt x="142" y="1195"/>
                  </a:cubicBezTo>
                  <a:cubicBezTo>
                    <a:pt x="146" y="1206"/>
                    <a:pt x="147" y="1218"/>
                    <a:pt x="146" y="1229"/>
                  </a:cubicBezTo>
                  <a:cubicBezTo>
                    <a:pt x="145" y="1234"/>
                    <a:pt x="144" y="1239"/>
                    <a:pt x="143" y="1244"/>
                  </a:cubicBezTo>
                  <a:cubicBezTo>
                    <a:pt x="138" y="1253"/>
                    <a:pt x="132" y="1261"/>
                    <a:pt x="125" y="1269"/>
                  </a:cubicBezTo>
                  <a:cubicBezTo>
                    <a:pt x="110" y="1286"/>
                    <a:pt x="92" y="1302"/>
                    <a:pt x="75" y="1318"/>
                  </a:cubicBezTo>
                  <a:cubicBezTo>
                    <a:pt x="58" y="1333"/>
                    <a:pt x="41" y="1349"/>
                    <a:pt x="26" y="1367"/>
                  </a:cubicBezTo>
                  <a:cubicBezTo>
                    <a:pt x="19" y="1376"/>
                    <a:pt x="12" y="1386"/>
                    <a:pt x="7" y="1396"/>
                  </a:cubicBezTo>
                  <a:cubicBezTo>
                    <a:pt x="4" y="1402"/>
                    <a:pt x="2" y="1408"/>
                    <a:pt x="1" y="1415"/>
                  </a:cubicBezTo>
                  <a:cubicBezTo>
                    <a:pt x="1" y="1418"/>
                    <a:pt x="1" y="1421"/>
                    <a:pt x="2" y="1425"/>
                  </a:cubicBezTo>
                  <a:cubicBezTo>
                    <a:pt x="1" y="1425"/>
                    <a:pt x="1" y="1425"/>
                    <a:pt x="1" y="1425"/>
                  </a:cubicBezTo>
                  <a:cubicBezTo>
                    <a:pt x="1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1" y="1434"/>
                    <a:pt x="1" y="1436"/>
                    <a:pt x="0" y="1438"/>
                  </a:cubicBezTo>
                  <a:cubicBezTo>
                    <a:pt x="2" y="1447"/>
                    <a:pt x="5" y="1456"/>
                    <a:pt x="10" y="1464"/>
                  </a:cubicBezTo>
                  <a:cubicBezTo>
                    <a:pt x="15" y="1475"/>
                    <a:pt x="22" y="1484"/>
                    <a:pt x="29" y="1493"/>
                  </a:cubicBezTo>
                  <a:cubicBezTo>
                    <a:pt x="37" y="1502"/>
                    <a:pt x="44" y="1510"/>
                    <a:pt x="52" y="1517"/>
                  </a:cubicBezTo>
                  <a:cubicBezTo>
                    <a:pt x="56" y="1522"/>
                    <a:pt x="61" y="1526"/>
                    <a:pt x="65" y="1531"/>
                  </a:cubicBezTo>
                  <a:cubicBezTo>
                    <a:pt x="82" y="1547"/>
                    <a:pt x="99" y="1563"/>
                    <a:pt x="115" y="1580"/>
                  </a:cubicBezTo>
                  <a:cubicBezTo>
                    <a:pt x="117" y="1582"/>
                    <a:pt x="118" y="1584"/>
                    <a:pt x="120" y="1586"/>
                  </a:cubicBezTo>
                  <a:cubicBezTo>
                    <a:pt x="122" y="1589"/>
                    <a:pt x="124" y="1591"/>
                    <a:pt x="126" y="1594"/>
                  </a:cubicBezTo>
                  <a:cubicBezTo>
                    <a:pt x="133" y="1603"/>
                    <a:pt x="138" y="1613"/>
                    <a:pt x="142" y="1624"/>
                  </a:cubicBezTo>
                  <a:cubicBezTo>
                    <a:pt x="146" y="1635"/>
                    <a:pt x="147" y="1647"/>
                    <a:pt x="146" y="1658"/>
                  </a:cubicBezTo>
                  <a:cubicBezTo>
                    <a:pt x="145" y="1666"/>
                    <a:pt x="143" y="1673"/>
                    <a:pt x="141" y="1680"/>
                  </a:cubicBezTo>
                  <a:cubicBezTo>
                    <a:pt x="136" y="1687"/>
                    <a:pt x="131" y="1694"/>
                    <a:pt x="125" y="1701"/>
                  </a:cubicBezTo>
                  <a:cubicBezTo>
                    <a:pt x="110" y="1718"/>
                    <a:pt x="92" y="1733"/>
                    <a:pt x="75" y="1749"/>
                  </a:cubicBezTo>
                  <a:cubicBezTo>
                    <a:pt x="58" y="1765"/>
                    <a:pt x="41" y="1781"/>
                    <a:pt x="26" y="1799"/>
                  </a:cubicBezTo>
                  <a:cubicBezTo>
                    <a:pt x="19" y="1808"/>
                    <a:pt x="12" y="1818"/>
                    <a:pt x="7" y="1828"/>
                  </a:cubicBezTo>
                  <a:cubicBezTo>
                    <a:pt x="4" y="1834"/>
                    <a:pt x="2" y="1840"/>
                    <a:pt x="1" y="1846"/>
                  </a:cubicBezTo>
                  <a:cubicBezTo>
                    <a:pt x="1" y="1849"/>
                    <a:pt x="1" y="1852"/>
                    <a:pt x="1" y="1855"/>
                  </a:cubicBezTo>
                  <a:cubicBezTo>
                    <a:pt x="1" y="1855"/>
                    <a:pt x="1" y="1855"/>
                    <a:pt x="1" y="1855"/>
                  </a:cubicBezTo>
                  <a:cubicBezTo>
                    <a:pt x="1" y="1856"/>
                    <a:pt x="1" y="1858"/>
                    <a:pt x="2" y="1859"/>
                  </a:cubicBezTo>
                  <a:cubicBezTo>
                    <a:pt x="2" y="1861"/>
                    <a:pt x="1" y="1862"/>
                    <a:pt x="1" y="1863"/>
                  </a:cubicBezTo>
                  <a:cubicBezTo>
                    <a:pt x="1" y="1865"/>
                    <a:pt x="1" y="1867"/>
                    <a:pt x="0" y="1870"/>
                  </a:cubicBezTo>
                  <a:cubicBezTo>
                    <a:pt x="2" y="1879"/>
                    <a:pt x="5" y="1888"/>
                    <a:pt x="10" y="1896"/>
                  </a:cubicBezTo>
                  <a:cubicBezTo>
                    <a:pt x="15" y="1907"/>
                    <a:pt x="22" y="1916"/>
                    <a:pt x="29" y="1925"/>
                  </a:cubicBezTo>
                  <a:cubicBezTo>
                    <a:pt x="45" y="1943"/>
                    <a:pt x="62" y="1958"/>
                    <a:pt x="79" y="1974"/>
                  </a:cubicBezTo>
                  <a:cubicBezTo>
                    <a:pt x="79" y="1975"/>
                    <a:pt x="79" y="1975"/>
                    <a:pt x="80" y="1975"/>
                  </a:cubicBezTo>
                  <a:cubicBezTo>
                    <a:pt x="86" y="1982"/>
                    <a:pt x="93" y="1988"/>
                    <a:pt x="100" y="1995"/>
                  </a:cubicBezTo>
                  <a:cubicBezTo>
                    <a:pt x="109" y="2005"/>
                    <a:pt x="118" y="2014"/>
                    <a:pt x="126" y="2025"/>
                  </a:cubicBezTo>
                  <a:cubicBezTo>
                    <a:pt x="133" y="2035"/>
                    <a:pt x="138" y="2045"/>
                    <a:pt x="142" y="2056"/>
                  </a:cubicBezTo>
                  <a:cubicBezTo>
                    <a:pt x="146" y="2067"/>
                    <a:pt x="147" y="2078"/>
                    <a:pt x="146" y="2090"/>
                  </a:cubicBezTo>
                  <a:cubicBezTo>
                    <a:pt x="145" y="2096"/>
                    <a:pt x="144" y="2102"/>
                    <a:pt x="142" y="2108"/>
                  </a:cubicBezTo>
                  <a:cubicBezTo>
                    <a:pt x="137" y="2116"/>
                    <a:pt x="131" y="2124"/>
                    <a:pt x="125" y="2131"/>
                  </a:cubicBezTo>
                  <a:cubicBezTo>
                    <a:pt x="116" y="2141"/>
                    <a:pt x="107" y="2150"/>
                    <a:pt x="97" y="2159"/>
                  </a:cubicBezTo>
                  <a:cubicBezTo>
                    <a:pt x="113" y="2159"/>
                    <a:pt x="113" y="2159"/>
                    <a:pt x="113" y="2159"/>
                  </a:cubicBezTo>
                  <a:cubicBezTo>
                    <a:pt x="120" y="2152"/>
                    <a:pt x="127" y="2145"/>
                    <a:pt x="133" y="2138"/>
                  </a:cubicBezTo>
                  <a:cubicBezTo>
                    <a:pt x="137" y="2133"/>
                    <a:pt x="141" y="2128"/>
                    <a:pt x="145" y="2122"/>
                  </a:cubicBezTo>
                  <a:cubicBezTo>
                    <a:pt x="146" y="2122"/>
                    <a:pt x="146" y="2122"/>
                    <a:pt x="146" y="2122"/>
                  </a:cubicBezTo>
                  <a:cubicBezTo>
                    <a:pt x="146" y="2122"/>
                    <a:pt x="146" y="2121"/>
                    <a:pt x="146" y="2120"/>
                  </a:cubicBezTo>
                  <a:cubicBezTo>
                    <a:pt x="149" y="2116"/>
                    <a:pt x="152" y="2112"/>
                    <a:pt x="154" y="2107"/>
                  </a:cubicBezTo>
                  <a:cubicBezTo>
                    <a:pt x="157" y="2101"/>
                    <a:pt x="159" y="2095"/>
                    <a:pt x="160" y="2088"/>
                  </a:cubicBezTo>
                  <a:cubicBezTo>
                    <a:pt x="160" y="2080"/>
                    <a:pt x="160" y="2074"/>
                    <a:pt x="158" y="2068"/>
                  </a:cubicBezTo>
                  <a:cubicBezTo>
                    <a:pt x="156" y="2055"/>
                    <a:pt x="150" y="2043"/>
                    <a:pt x="143" y="2033"/>
                  </a:cubicBezTo>
                  <a:cubicBezTo>
                    <a:pt x="143" y="2032"/>
                    <a:pt x="142" y="2030"/>
                    <a:pt x="141" y="2029"/>
                  </a:cubicBezTo>
                  <a:cubicBezTo>
                    <a:pt x="139" y="2026"/>
                    <a:pt x="137" y="2022"/>
                    <a:pt x="135" y="2019"/>
                  </a:cubicBezTo>
                  <a:cubicBezTo>
                    <a:pt x="120" y="1999"/>
                    <a:pt x="103" y="1982"/>
                    <a:pt x="86" y="1966"/>
                  </a:cubicBezTo>
                  <a:cubicBezTo>
                    <a:pt x="70" y="1950"/>
                    <a:pt x="53" y="1935"/>
                    <a:pt x="38" y="1917"/>
                  </a:cubicBezTo>
                  <a:cubicBezTo>
                    <a:pt x="24" y="1901"/>
                    <a:pt x="13" y="1881"/>
                    <a:pt x="12" y="1861"/>
                  </a:cubicBezTo>
                  <a:cubicBezTo>
                    <a:pt x="11" y="1852"/>
                    <a:pt x="13" y="1843"/>
                    <a:pt x="18" y="1833"/>
                  </a:cubicBezTo>
                  <a:cubicBezTo>
                    <a:pt x="22" y="1824"/>
                    <a:pt x="28" y="1815"/>
                    <a:pt x="35" y="1806"/>
                  </a:cubicBezTo>
                  <a:cubicBezTo>
                    <a:pt x="49" y="1789"/>
                    <a:pt x="66" y="1773"/>
                    <a:pt x="83" y="1757"/>
                  </a:cubicBezTo>
                  <a:cubicBezTo>
                    <a:pt x="100" y="1741"/>
                    <a:pt x="117" y="1726"/>
                    <a:pt x="133" y="1708"/>
                  </a:cubicBezTo>
                  <a:cubicBezTo>
                    <a:pt x="141" y="1698"/>
                    <a:pt x="148" y="1689"/>
                    <a:pt x="154" y="1677"/>
                  </a:cubicBezTo>
                  <a:cubicBezTo>
                    <a:pt x="157" y="1671"/>
                    <a:pt x="159" y="1664"/>
                    <a:pt x="160" y="1657"/>
                  </a:cubicBezTo>
                  <a:cubicBezTo>
                    <a:pt x="160" y="1650"/>
                    <a:pt x="160" y="1644"/>
                    <a:pt x="158" y="1637"/>
                  </a:cubicBezTo>
                  <a:cubicBezTo>
                    <a:pt x="156" y="1625"/>
                    <a:pt x="151" y="1614"/>
                    <a:pt x="145" y="1605"/>
                  </a:cubicBezTo>
                  <a:cubicBezTo>
                    <a:pt x="142" y="1599"/>
                    <a:pt x="138" y="1593"/>
                    <a:pt x="135" y="1588"/>
                  </a:cubicBezTo>
                  <a:cubicBezTo>
                    <a:pt x="120" y="1567"/>
                    <a:pt x="103" y="1551"/>
                    <a:pt x="86" y="1535"/>
                  </a:cubicBezTo>
                  <a:cubicBezTo>
                    <a:pt x="70" y="1519"/>
                    <a:pt x="53" y="1503"/>
                    <a:pt x="38" y="1486"/>
                  </a:cubicBezTo>
                  <a:cubicBezTo>
                    <a:pt x="24" y="1469"/>
                    <a:pt x="13" y="1450"/>
                    <a:pt x="12" y="1430"/>
                  </a:cubicBezTo>
                  <a:cubicBezTo>
                    <a:pt x="11" y="1421"/>
                    <a:pt x="13" y="1411"/>
                    <a:pt x="18" y="1402"/>
                  </a:cubicBezTo>
                  <a:cubicBezTo>
                    <a:pt x="22" y="1392"/>
                    <a:pt x="28" y="1383"/>
                    <a:pt x="35" y="1375"/>
                  </a:cubicBezTo>
                  <a:cubicBezTo>
                    <a:pt x="49" y="1357"/>
                    <a:pt x="66" y="1342"/>
                    <a:pt x="83" y="1326"/>
                  </a:cubicBezTo>
                  <a:cubicBezTo>
                    <a:pt x="100" y="1310"/>
                    <a:pt x="117" y="1294"/>
                    <a:pt x="133" y="1276"/>
                  </a:cubicBezTo>
                  <a:cubicBezTo>
                    <a:pt x="137" y="1271"/>
                    <a:pt x="141" y="1266"/>
                    <a:pt x="145" y="1261"/>
                  </a:cubicBezTo>
                  <a:cubicBezTo>
                    <a:pt x="146" y="1261"/>
                    <a:pt x="146" y="1261"/>
                    <a:pt x="146" y="1261"/>
                  </a:cubicBezTo>
                  <a:cubicBezTo>
                    <a:pt x="147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4" y="1245"/>
                  </a:cubicBezTo>
                  <a:cubicBezTo>
                    <a:pt x="157" y="1239"/>
                    <a:pt x="159" y="1233"/>
                    <a:pt x="160" y="1226"/>
                  </a:cubicBezTo>
                  <a:cubicBezTo>
                    <a:pt x="160" y="1218"/>
                    <a:pt x="160" y="1212"/>
                    <a:pt x="158" y="1206"/>
                  </a:cubicBezTo>
                  <a:cubicBezTo>
                    <a:pt x="156" y="1193"/>
                    <a:pt x="150" y="1181"/>
                    <a:pt x="143" y="1171"/>
                  </a:cubicBezTo>
                  <a:cubicBezTo>
                    <a:pt x="141" y="1168"/>
                    <a:pt x="139" y="1164"/>
                    <a:pt x="136" y="1161"/>
                  </a:cubicBezTo>
                  <a:cubicBezTo>
                    <a:pt x="136" y="1160"/>
                    <a:pt x="135" y="1159"/>
                    <a:pt x="135" y="1158"/>
                  </a:cubicBezTo>
                  <a:cubicBezTo>
                    <a:pt x="120" y="1138"/>
                    <a:pt x="103" y="1122"/>
                    <a:pt x="86" y="1105"/>
                  </a:cubicBezTo>
                  <a:cubicBezTo>
                    <a:pt x="70" y="1089"/>
                    <a:pt x="53" y="1074"/>
                    <a:pt x="38" y="1057"/>
                  </a:cubicBezTo>
                  <a:cubicBezTo>
                    <a:pt x="24" y="1040"/>
                    <a:pt x="13" y="1020"/>
                    <a:pt x="12" y="1000"/>
                  </a:cubicBezTo>
                  <a:cubicBezTo>
                    <a:pt x="11" y="991"/>
                    <a:pt x="13" y="982"/>
                    <a:pt x="18" y="972"/>
                  </a:cubicBezTo>
                  <a:cubicBezTo>
                    <a:pt x="22" y="963"/>
                    <a:pt x="28" y="954"/>
                    <a:pt x="35" y="945"/>
                  </a:cubicBezTo>
                  <a:cubicBezTo>
                    <a:pt x="49" y="928"/>
                    <a:pt x="66" y="912"/>
                    <a:pt x="83" y="896"/>
                  </a:cubicBezTo>
                  <a:cubicBezTo>
                    <a:pt x="100" y="880"/>
                    <a:pt x="117" y="865"/>
                    <a:pt x="133" y="847"/>
                  </a:cubicBezTo>
                  <a:cubicBezTo>
                    <a:pt x="141" y="837"/>
                    <a:pt x="148" y="828"/>
                    <a:pt x="154" y="816"/>
                  </a:cubicBezTo>
                  <a:cubicBezTo>
                    <a:pt x="157" y="810"/>
                    <a:pt x="159" y="803"/>
                    <a:pt x="160" y="796"/>
                  </a:cubicBezTo>
                  <a:cubicBezTo>
                    <a:pt x="160" y="789"/>
                    <a:pt x="160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4" y="740"/>
                    <a:pt x="139" y="732"/>
                    <a:pt x="135" y="726"/>
                  </a:cubicBezTo>
                  <a:cubicBezTo>
                    <a:pt x="120" y="705"/>
                    <a:pt x="103" y="689"/>
                    <a:pt x="86" y="673"/>
                  </a:cubicBezTo>
                  <a:cubicBezTo>
                    <a:pt x="70" y="656"/>
                    <a:pt x="53" y="641"/>
                    <a:pt x="38" y="624"/>
                  </a:cubicBezTo>
                  <a:cubicBezTo>
                    <a:pt x="24" y="607"/>
                    <a:pt x="13" y="588"/>
                    <a:pt x="12" y="568"/>
                  </a:cubicBezTo>
                  <a:cubicBezTo>
                    <a:pt x="11" y="558"/>
                    <a:pt x="13" y="549"/>
                    <a:pt x="18" y="540"/>
                  </a:cubicBezTo>
                  <a:cubicBezTo>
                    <a:pt x="22" y="530"/>
                    <a:pt x="28" y="521"/>
                    <a:pt x="35" y="513"/>
                  </a:cubicBezTo>
                  <a:cubicBezTo>
                    <a:pt x="49" y="495"/>
                    <a:pt x="66" y="480"/>
                    <a:pt x="83" y="464"/>
                  </a:cubicBezTo>
                  <a:cubicBezTo>
                    <a:pt x="100" y="448"/>
                    <a:pt x="117" y="432"/>
                    <a:pt x="133" y="414"/>
                  </a:cubicBezTo>
                  <a:cubicBezTo>
                    <a:pt x="141" y="405"/>
                    <a:pt x="148" y="395"/>
                    <a:pt x="154" y="383"/>
                  </a:cubicBezTo>
                  <a:cubicBezTo>
                    <a:pt x="157" y="377"/>
                    <a:pt x="159" y="371"/>
                    <a:pt x="160" y="364"/>
                  </a:cubicBezTo>
                  <a:cubicBezTo>
                    <a:pt x="160" y="356"/>
                    <a:pt x="160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4" y="307"/>
                    <a:pt x="139" y="300"/>
                    <a:pt x="135" y="293"/>
                  </a:cubicBezTo>
                  <a:cubicBezTo>
                    <a:pt x="120" y="273"/>
                    <a:pt x="103" y="256"/>
                    <a:pt x="86" y="240"/>
                  </a:cubicBezTo>
                  <a:cubicBezTo>
                    <a:pt x="70" y="224"/>
                    <a:pt x="53" y="208"/>
                    <a:pt x="38" y="191"/>
                  </a:cubicBezTo>
                  <a:cubicBezTo>
                    <a:pt x="24" y="174"/>
                    <a:pt x="13" y="155"/>
                    <a:pt x="12" y="135"/>
                  </a:cubicBezTo>
                  <a:cubicBezTo>
                    <a:pt x="11" y="126"/>
                    <a:pt x="13" y="116"/>
                    <a:pt x="18" y="107"/>
                  </a:cubicBezTo>
                  <a:cubicBezTo>
                    <a:pt x="22" y="97"/>
                    <a:pt x="28" y="88"/>
                    <a:pt x="35" y="80"/>
                  </a:cubicBezTo>
                  <a:cubicBezTo>
                    <a:pt x="49" y="63"/>
                    <a:pt x="66" y="47"/>
                    <a:pt x="83" y="31"/>
                  </a:cubicBezTo>
                  <a:cubicBezTo>
                    <a:pt x="94" y="21"/>
                    <a:pt x="105" y="10"/>
                    <a:pt x="11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7"/>
                    <a:pt x="83" y="15"/>
                    <a:pt x="75" y="23"/>
                  </a:cubicBezTo>
                  <a:cubicBezTo>
                    <a:pt x="58" y="39"/>
                    <a:pt x="41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hidden">
            <a:xfrm>
              <a:off x="5581650" y="-1587"/>
              <a:ext cx="506413" cy="6862762"/>
            </a:xfrm>
            <a:custGeom>
              <a:avLst/>
              <a:gdLst>
                <a:gd name="T0" fmla="*/ 150 w 159"/>
                <a:gd name="T1" fmla="*/ 131 h 2159"/>
                <a:gd name="T2" fmla="*/ 121 w 159"/>
                <a:gd name="T3" fmla="*/ 196 h 2159"/>
                <a:gd name="T4" fmla="*/ 24 w 159"/>
                <a:gd name="T5" fmla="*/ 298 h 2159"/>
                <a:gd name="T6" fmla="*/ 1 w 159"/>
                <a:gd name="T7" fmla="*/ 345 h 2159"/>
                <a:gd name="T8" fmla="*/ 1 w 159"/>
                <a:gd name="T9" fmla="*/ 367 h 2159"/>
                <a:gd name="T10" fmla="*/ 14 w 159"/>
                <a:gd name="T11" fmla="*/ 396 h 2159"/>
                <a:gd name="T12" fmla="*/ 75 w 159"/>
                <a:gd name="T13" fmla="*/ 457 h 2159"/>
                <a:gd name="T14" fmla="*/ 150 w 159"/>
                <a:gd name="T15" fmla="*/ 564 h 2159"/>
                <a:gd name="T16" fmla="*/ 121 w 159"/>
                <a:gd name="T17" fmla="*/ 629 h 2159"/>
                <a:gd name="T18" fmla="*/ 24 w 159"/>
                <a:gd name="T19" fmla="*/ 730 h 2159"/>
                <a:gd name="T20" fmla="*/ 1 w 159"/>
                <a:gd name="T21" fmla="*/ 778 h 2159"/>
                <a:gd name="T22" fmla="*/ 1 w 159"/>
                <a:gd name="T23" fmla="*/ 800 h 2159"/>
                <a:gd name="T24" fmla="*/ 14 w 159"/>
                <a:gd name="T25" fmla="*/ 828 h 2159"/>
                <a:gd name="T26" fmla="*/ 75 w 159"/>
                <a:gd name="T27" fmla="*/ 890 h 2159"/>
                <a:gd name="T28" fmla="*/ 150 w 159"/>
                <a:gd name="T29" fmla="*/ 993 h 2159"/>
                <a:gd name="T30" fmla="*/ 85 w 159"/>
                <a:gd name="T31" fmla="*/ 1098 h 2159"/>
                <a:gd name="T32" fmla="*/ 1 w 159"/>
                <a:gd name="T33" fmla="*/ 1207 h 2159"/>
                <a:gd name="T34" fmla="*/ 1 w 159"/>
                <a:gd name="T35" fmla="*/ 1230 h 2159"/>
                <a:gd name="T36" fmla="*/ 14 w 159"/>
                <a:gd name="T37" fmla="*/ 1261 h 2159"/>
                <a:gd name="T38" fmla="*/ 75 w 159"/>
                <a:gd name="T39" fmla="*/ 1319 h 2159"/>
                <a:gd name="T40" fmla="*/ 150 w 159"/>
                <a:gd name="T41" fmla="*/ 1425 h 2159"/>
                <a:gd name="T42" fmla="*/ 112 w 159"/>
                <a:gd name="T43" fmla="*/ 1501 h 2159"/>
                <a:gd name="T44" fmla="*/ 14 w 159"/>
                <a:gd name="T45" fmla="*/ 1606 h 2159"/>
                <a:gd name="T46" fmla="*/ 1 w 159"/>
                <a:gd name="T47" fmla="*/ 1657 h 2159"/>
                <a:gd name="T48" fmla="*/ 10 w 159"/>
                <a:gd name="T49" fmla="*/ 1681 h 2159"/>
                <a:gd name="T50" fmla="*/ 25 w 159"/>
                <a:gd name="T51" fmla="*/ 1702 h 2159"/>
                <a:gd name="T52" fmla="*/ 143 w 159"/>
                <a:gd name="T53" fmla="*/ 1829 h 2159"/>
                <a:gd name="T54" fmla="*/ 130 w 159"/>
                <a:gd name="T55" fmla="*/ 1907 h 2159"/>
                <a:gd name="T56" fmla="*/ 38 w 159"/>
                <a:gd name="T57" fmla="*/ 2007 h 2159"/>
                <a:gd name="T58" fmla="*/ 1 w 159"/>
                <a:gd name="T59" fmla="*/ 2069 h 2159"/>
                <a:gd name="T60" fmla="*/ 1 w 159"/>
                <a:gd name="T61" fmla="*/ 2092 h 2159"/>
                <a:gd name="T62" fmla="*/ 14 w 159"/>
                <a:gd name="T63" fmla="*/ 2122 h 2159"/>
                <a:gd name="T64" fmla="*/ 51 w 159"/>
                <a:gd name="T65" fmla="*/ 2159 h 2159"/>
                <a:gd name="T66" fmla="*/ 15 w 159"/>
                <a:gd name="T67" fmla="*/ 2101 h 2159"/>
                <a:gd name="T68" fmla="*/ 79 w 159"/>
                <a:gd name="T69" fmla="*/ 1981 h 2159"/>
                <a:gd name="T70" fmla="*/ 159 w 159"/>
                <a:gd name="T71" fmla="*/ 1879 h 2159"/>
                <a:gd name="T72" fmla="*/ 133 w 159"/>
                <a:gd name="T73" fmla="*/ 1793 h 2159"/>
                <a:gd name="T74" fmla="*/ 16 w 159"/>
                <a:gd name="T75" fmla="*/ 1671 h 2159"/>
                <a:gd name="T76" fmla="*/ 79 w 159"/>
                <a:gd name="T77" fmla="*/ 1549 h 2159"/>
                <a:gd name="T78" fmla="*/ 159 w 159"/>
                <a:gd name="T79" fmla="*/ 1447 h 2159"/>
                <a:gd name="T80" fmla="*/ 133 w 159"/>
                <a:gd name="T81" fmla="*/ 1361 h 2159"/>
                <a:gd name="T82" fmla="*/ 15 w 159"/>
                <a:gd name="T83" fmla="*/ 1238 h 2159"/>
                <a:gd name="T84" fmla="*/ 79 w 159"/>
                <a:gd name="T85" fmla="*/ 1120 h 2159"/>
                <a:gd name="T86" fmla="*/ 159 w 159"/>
                <a:gd name="T87" fmla="*/ 1018 h 2159"/>
                <a:gd name="T88" fmla="*/ 133 w 159"/>
                <a:gd name="T89" fmla="*/ 932 h 2159"/>
                <a:gd name="T90" fmla="*/ 16 w 159"/>
                <a:gd name="T91" fmla="*/ 811 h 2159"/>
                <a:gd name="T92" fmla="*/ 79 w 159"/>
                <a:gd name="T93" fmla="*/ 687 h 2159"/>
                <a:gd name="T94" fmla="*/ 159 w 159"/>
                <a:gd name="T95" fmla="*/ 585 h 2159"/>
                <a:gd name="T96" fmla="*/ 133 w 159"/>
                <a:gd name="T97" fmla="*/ 499 h 2159"/>
                <a:gd name="T98" fmla="*/ 16 w 159"/>
                <a:gd name="T99" fmla="*/ 379 h 2159"/>
                <a:gd name="T100" fmla="*/ 79 w 159"/>
                <a:gd name="T101" fmla="*/ 254 h 2159"/>
                <a:gd name="T102" fmla="*/ 159 w 159"/>
                <a:gd name="T103" fmla="*/ 152 h 2159"/>
                <a:gd name="T104" fmla="*/ 133 w 159"/>
                <a:gd name="T105" fmla="*/ 66 h 2159"/>
                <a:gd name="T106" fmla="*/ 49 w 159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9" h="2159">
                  <a:moveTo>
                    <a:pt x="124" y="74"/>
                  </a:moveTo>
                  <a:cubicBezTo>
                    <a:pt x="131" y="83"/>
                    <a:pt x="138" y="92"/>
                    <a:pt x="143" y="103"/>
                  </a:cubicBezTo>
                  <a:cubicBezTo>
                    <a:pt x="147" y="111"/>
                    <a:pt x="150" y="121"/>
                    <a:pt x="150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7" y="149"/>
                    <a:pt x="140" y="167"/>
                    <a:pt x="130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1" y="196"/>
                    <a:pt x="121" y="197"/>
                    <a:pt x="120" y="197"/>
                  </a:cubicBezTo>
                  <a:cubicBezTo>
                    <a:pt x="105" y="215"/>
                    <a:pt x="88" y="230"/>
                    <a:pt x="71" y="246"/>
                  </a:cubicBezTo>
                  <a:cubicBezTo>
                    <a:pt x="54" y="262"/>
                    <a:pt x="38" y="279"/>
                    <a:pt x="24" y="298"/>
                  </a:cubicBezTo>
                  <a:cubicBezTo>
                    <a:pt x="22" y="300"/>
                    <a:pt x="21" y="302"/>
                    <a:pt x="19" y="305"/>
                  </a:cubicBezTo>
                  <a:cubicBezTo>
                    <a:pt x="18" y="307"/>
                    <a:pt x="16" y="310"/>
                    <a:pt x="14" y="313"/>
                  </a:cubicBezTo>
                  <a:cubicBezTo>
                    <a:pt x="8" y="322"/>
                    <a:pt x="3" y="333"/>
                    <a:pt x="1" y="345"/>
                  </a:cubicBezTo>
                  <a:cubicBezTo>
                    <a:pt x="1" y="345"/>
                    <a:pt x="0" y="346"/>
                    <a:pt x="0" y="347"/>
                  </a:cubicBezTo>
                  <a:cubicBezTo>
                    <a:pt x="1" y="352"/>
                    <a:pt x="2" y="357"/>
                    <a:pt x="1" y="364"/>
                  </a:cubicBezTo>
                  <a:cubicBezTo>
                    <a:pt x="1" y="365"/>
                    <a:pt x="1" y="366"/>
                    <a:pt x="1" y="367"/>
                  </a:cubicBezTo>
                  <a:cubicBezTo>
                    <a:pt x="2" y="372"/>
                    <a:pt x="3" y="376"/>
                    <a:pt x="5" y="379"/>
                  </a:cubicBezTo>
                  <a:cubicBezTo>
                    <a:pt x="7" y="383"/>
                    <a:pt x="9" y="387"/>
                    <a:pt x="11" y="390"/>
                  </a:cubicBezTo>
                  <a:cubicBezTo>
                    <a:pt x="12" y="392"/>
                    <a:pt x="13" y="394"/>
                    <a:pt x="14" y="396"/>
                  </a:cubicBezTo>
                  <a:cubicBezTo>
                    <a:pt x="15" y="396"/>
                    <a:pt x="15" y="396"/>
                    <a:pt x="15" y="396"/>
                  </a:cubicBezTo>
                  <a:cubicBezTo>
                    <a:pt x="18" y="400"/>
                    <a:pt x="22" y="404"/>
                    <a:pt x="25" y="408"/>
                  </a:cubicBezTo>
                  <a:cubicBezTo>
                    <a:pt x="41" y="426"/>
                    <a:pt x="58" y="441"/>
                    <a:pt x="75" y="457"/>
                  </a:cubicBezTo>
                  <a:cubicBezTo>
                    <a:pt x="92" y="473"/>
                    <a:pt x="109" y="489"/>
                    <a:pt x="124" y="507"/>
                  </a:cubicBezTo>
                  <a:cubicBezTo>
                    <a:pt x="131" y="516"/>
                    <a:pt x="138" y="525"/>
                    <a:pt x="143" y="535"/>
                  </a:cubicBezTo>
                  <a:cubicBezTo>
                    <a:pt x="147" y="544"/>
                    <a:pt x="150" y="554"/>
                    <a:pt x="150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7" y="582"/>
                    <a:pt x="140" y="600"/>
                    <a:pt x="130" y="616"/>
                  </a:cubicBezTo>
                  <a:cubicBezTo>
                    <a:pt x="127" y="620"/>
                    <a:pt x="124" y="625"/>
                    <a:pt x="121" y="629"/>
                  </a:cubicBezTo>
                  <a:cubicBezTo>
                    <a:pt x="121" y="629"/>
                    <a:pt x="121" y="629"/>
                    <a:pt x="120" y="630"/>
                  </a:cubicBezTo>
                  <a:cubicBezTo>
                    <a:pt x="105" y="648"/>
                    <a:pt x="88" y="663"/>
                    <a:pt x="71" y="679"/>
                  </a:cubicBezTo>
                  <a:cubicBezTo>
                    <a:pt x="54" y="695"/>
                    <a:pt x="38" y="711"/>
                    <a:pt x="24" y="730"/>
                  </a:cubicBezTo>
                  <a:cubicBezTo>
                    <a:pt x="22" y="733"/>
                    <a:pt x="21" y="735"/>
                    <a:pt x="19" y="737"/>
                  </a:cubicBezTo>
                  <a:cubicBezTo>
                    <a:pt x="18" y="740"/>
                    <a:pt x="16" y="743"/>
                    <a:pt x="14" y="745"/>
                  </a:cubicBezTo>
                  <a:cubicBezTo>
                    <a:pt x="8" y="755"/>
                    <a:pt x="3" y="766"/>
                    <a:pt x="1" y="778"/>
                  </a:cubicBezTo>
                  <a:cubicBezTo>
                    <a:pt x="1" y="778"/>
                    <a:pt x="0" y="779"/>
                    <a:pt x="0" y="779"/>
                  </a:cubicBezTo>
                  <a:cubicBezTo>
                    <a:pt x="1" y="785"/>
                    <a:pt x="2" y="790"/>
                    <a:pt x="1" y="796"/>
                  </a:cubicBezTo>
                  <a:cubicBezTo>
                    <a:pt x="1" y="798"/>
                    <a:pt x="1" y="799"/>
                    <a:pt x="1" y="800"/>
                  </a:cubicBezTo>
                  <a:cubicBezTo>
                    <a:pt x="2" y="804"/>
                    <a:pt x="3" y="808"/>
                    <a:pt x="5" y="812"/>
                  </a:cubicBezTo>
                  <a:cubicBezTo>
                    <a:pt x="7" y="816"/>
                    <a:pt x="9" y="819"/>
                    <a:pt x="11" y="823"/>
                  </a:cubicBezTo>
                  <a:cubicBezTo>
                    <a:pt x="12" y="825"/>
                    <a:pt x="13" y="827"/>
                    <a:pt x="14" y="828"/>
                  </a:cubicBezTo>
                  <a:cubicBezTo>
                    <a:pt x="15" y="828"/>
                    <a:pt x="15" y="828"/>
                    <a:pt x="15" y="828"/>
                  </a:cubicBezTo>
                  <a:cubicBezTo>
                    <a:pt x="18" y="833"/>
                    <a:pt x="22" y="837"/>
                    <a:pt x="25" y="841"/>
                  </a:cubicBezTo>
                  <a:cubicBezTo>
                    <a:pt x="41" y="858"/>
                    <a:pt x="58" y="874"/>
                    <a:pt x="75" y="890"/>
                  </a:cubicBezTo>
                  <a:cubicBezTo>
                    <a:pt x="92" y="906"/>
                    <a:pt x="109" y="922"/>
                    <a:pt x="124" y="939"/>
                  </a:cubicBezTo>
                  <a:cubicBezTo>
                    <a:pt x="131" y="948"/>
                    <a:pt x="138" y="958"/>
                    <a:pt x="143" y="968"/>
                  </a:cubicBezTo>
                  <a:cubicBezTo>
                    <a:pt x="146" y="976"/>
                    <a:pt x="149" y="984"/>
                    <a:pt x="150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7" y="1012"/>
                    <a:pt x="140" y="1029"/>
                    <a:pt x="130" y="1045"/>
                  </a:cubicBezTo>
                  <a:cubicBezTo>
                    <a:pt x="118" y="1065"/>
                    <a:pt x="102" y="1082"/>
                    <a:pt x="85" y="1098"/>
                  </a:cubicBezTo>
                  <a:cubicBezTo>
                    <a:pt x="69" y="1114"/>
                    <a:pt x="51" y="1130"/>
                    <a:pt x="36" y="1147"/>
                  </a:cubicBezTo>
                  <a:cubicBezTo>
                    <a:pt x="28" y="1156"/>
                    <a:pt x="20" y="1165"/>
                    <a:pt x="14" y="1175"/>
                  </a:cubicBezTo>
                  <a:cubicBezTo>
                    <a:pt x="8" y="1185"/>
                    <a:pt x="3" y="1195"/>
                    <a:pt x="1" y="1207"/>
                  </a:cubicBezTo>
                  <a:cubicBezTo>
                    <a:pt x="1" y="1208"/>
                    <a:pt x="0" y="1208"/>
                    <a:pt x="0" y="1209"/>
                  </a:cubicBezTo>
                  <a:cubicBezTo>
                    <a:pt x="1" y="1214"/>
                    <a:pt x="2" y="1220"/>
                    <a:pt x="1" y="1226"/>
                  </a:cubicBezTo>
                  <a:cubicBezTo>
                    <a:pt x="1" y="1227"/>
                    <a:pt x="1" y="1228"/>
                    <a:pt x="1" y="1230"/>
                  </a:cubicBezTo>
                  <a:cubicBezTo>
                    <a:pt x="2" y="1234"/>
                    <a:pt x="3" y="1238"/>
                    <a:pt x="5" y="1242"/>
                  </a:cubicBezTo>
                  <a:cubicBezTo>
                    <a:pt x="6" y="1243"/>
                    <a:pt x="6" y="1244"/>
                    <a:pt x="7" y="1245"/>
                  </a:cubicBezTo>
                  <a:cubicBezTo>
                    <a:pt x="9" y="1251"/>
                    <a:pt x="11" y="1256"/>
                    <a:pt x="14" y="1261"/>
                  </a:cubicBezTo>
                  <a:cubicBezTo>
                    <a:pt x="18" y="1261"/>
                    <a:pt x="18" y="1261"/>
                    <a:pt x="18" y="1261"/>
                  </a:cubicBezTo>
                  <a:cubicBezTo>
                    <a:pt x="20" y="1264"/>
                    <a:pt x="22" y="1267"/>
                    <a:pt x="25" y="1270"/>
                  </a:cubicBezTo>
                  <a:cubicBezTo>
                    <a:pt x="41" y="1288"/>
                    <a:pt x="58" y="1303"/>
                    <a:pt x="75" y="1319"/>
                  </a:cubicBezTo>
                  <a:cubicBezTo>
                    <a:pt x="92" y="1335"/>
                    <a:pt x="109" y="1351"/>
                    <a:pt x="124" y="1369"/>
                  </a:cubicBezTo>
                  <a:cubicBezTo>
                    <a:pt x="131" y="1378"/>
                    <a:pt x="138" y="1387"/>
                    <a:pt x="143" y="1398"/>
                  </a:cubicBezTo>
                  <a:cubicBezTo>
                    <a:pt x="147" y="1406"/>
                    <a:pt x="149" y="1415"/>
                    <a:pt x="150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7" y="1443"/>
                    <a:pt x="140" y="1461"/>
                    <a:pt x="130" y="1477"/>
                  </a:cubicBezTo>
                  <a:cubicBezTo>
                    <a:pt x="125" y="1485"/>
                    <a:pt x="119" y="1493"/>
                    <a:pt x="112" y="1501"/>
                  </a:cubicBezTo>
                  <a:cubicBezTo>
                    <a:pt x="99" y="1515"/>
                    <a:pt x="85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2" y="1595"/>
                    <a:pt x="18" y="1600"/>
                    <a:pt x="14" y="1606"/>
                  </a:cubicBezTo>
                  <a:cubicBezTo>
                    <a:pt x="8" y="1616"/>
                    <a:pt x="3" y="1627"/>
                    <a:pt x="1" y="1639"/>
                  </a:cubicBezTo>
                  <a:cubicBezTo>
                    <a:pt x="1" y="1639"/>
                    <a:pt x="0" y="1640"/>
                    <a:pt x="0" y="1640"/>
                  </a:cubicBezTo>
                  <a:cubicBezTo>
                    <a:pt x="1" y="1646"/>
                    <a:pt x="2" y="1651"/>
                    <a:pt x="1" y="1657"/>
                  </a:cubicBezTo>
                  <a:cubicBezTo>
                    <a:pt x="1" y="1659"/>
                    <a:pt x="1" y="1660"/>
                    <a:pt x="1" y="1661"/>
                  </a:cubicBezTo>
                  <a:cubicBezTo>
                    <a:pt x="2" y="1665"/>
                    <a:pt x="3" y="1669"/>
                    <a:pt x="5" y="1673"/>
                  </a:cubicBezTo>
                  <a:cubicBezTo>
                    <a:pt x="6" y="1676"/>
                    <a:pt x="8" y="1679"/>
                    <a:pt x="10" y="1681"/>
                  </a:cubicBezTo>
                  <a:cubicBezTo>
                    <a:pt x="11" y="1685"/>
                    <a:pt x="12" y="1688"/>
                    <a:pt x="14" y="1691"/>
                  </a:cubicBezTo>
                  <a:cubicBezTo>
                    <a:pt x="16" y="1691"/>
                    <a:pt x="16" y="1691"/>
                    <a:pt x="16" y="1691"/>
                  </a:cubicBezTo>
                  <a:cubicBezTo>
                    <a:pt x="19" y="1694"/>
                    <a:pt x="22" y="1698"/>
                    <a:pt x="25" y="1702"/>
                  </a:cubicBezTo>
                  <a:cubicBezTo>
                    <a:pt x="41" y="1719"/>
                    <a:pt x="58" y="1735"/>
                    <a:pt x="75" y="1751"/>
                  </a:cubicBezTo>
                  <a:cubicBezTo>
                    <a:pt x="92" y="1767"/>
                    <a:pt x="109" y="1783"/>
                    <a:pt x="124" y="1800"/>
                  </a:cubicBezTo>
                  <a:cubicBezTo>
                    <a:pt x="131" y="1809"/>
                    <a:pt x="138" y="1819"/>
                    <a:pt x="143" y="1829"/>
                  </a:cubicBezTo>
                  <a:cubicBezTo>
                    <a:pt x="147" y="1837"/>
                    <a:pt x="149" y="1846"/>
                    <a:pt x="150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7" y="1874"/>
                    <a:pt x="140" y="1891"/>
                    <a:pt x="130" y="1907"/>
                  </a:cubicBezTo>
                  <a:cubicBezTo>
                    <a:pt x="120" y="1923"/>
                    <a:pt x="107" y="1938"/>
                    <a:pt x="94" y="1951"/>
                  </a:cubicBezTo>
                  <a:cubicBezTo>
                    <a:pt x="87" y="1959"/>
                    <a:pt x="79" y="1966"/>
                    <a:pt x="71" y="1973"/>
                  </a:cubicBezTo>
                  <a:cubicBezTo>
                    <a:pt x="60" y="1984"/>
                    <a:pt x="48" y="1995"/>
                    <a:pt x="38" y="2007"/>
                  </a:cubicBezTo>
                  <a:cubicBezTo>
                    <a:pt x="37" y="2008"/>
                    <a:pt x="36" y="2008"/>
                    <a:pt x="36" y="2009"/>
                  </a:cubicBezTo>
                  <a:cubicBezTo>
                    <a:pt x="28" y="2018"/>
                    <a:pt x="20" y="2027"/>
                    <a:pt x="14" y="2037"/>
                  </a:cubicBezTo>
                  <a:cubicBezTo>
                    <a:pt x="8" y="2047"/>
                    <a:pt x="3" y="2057"/>
                    <a:pt x="1" y="2069"/>
                  </a:cubicBezTo>
                  <a:cubicBezTo>
                    <a:pt x="1" y="2070"/>
                    <a:pt x="0" y="2070"/>
                    <a:pt x="0" y="2071"/>
                  </a:cubicBezTo>
                  <a:cubicBezTo>
                    <a:pt x="1" y="2076"/>
                    <a:pt x="2" y="2082"/>
                    <a:pt x="1" y="2088"/>
                  </a:cubicBezTo>
                  <a:cubicBezTo>
                    <a:pt x="1" y="2089"/>
                    <a:pt x="1" y="2090"/>
                    <a:pt x="1" y="2092"/>
                  </a:cubicBezTo>
                  <a:cubicBezTo>
                    <a:pt x="2" y="2096"/>
                    <a:pt x="3" y="2100"/>
                    <a:pt x="5" y="2104"/>
                  </a:cubicBezTo>
                  <a:cubicBezTo>
                    <a:pt x="6" y="2106"/>
                    <a:pt x="7" y="2107"/>
                    <a:pt x="8" y="2109"/>
                  </a:cubicBezTo>
                  <a:cubicBezTo>
                    <a:pt x="10" y="2114"/>
                    <a:pt x="12" y="2118"/>
                    <a:pt x="14" y="2122"/>
                  </a:cubicBezTo>
                  <a:cubicBezTo>
                    <a:pt x="17" y="2122"/>
                    <a:pt x="17" y="2122"/>
                    <a:pt x="17" y="2122"/>
                  </a:cubicBezTo>
                  <a:cubicBezTo>
                    <a:pt x="19" y="2126"/>
                    <a:pt x="22" y="2129"/>
                    <a:pt x="25" y="2132"/>
                  </a:cubicBezTo>
                  <a:cubicBezTo>
                    <a:pt x="33" y="2142"/>
                    <a:pt x="42" y="2150"/>
                    <a:pt x="51" y="2159"/>
                  </a:cubicBezTo>
                  <a:cubicBezTo>
                    <a:pt x="67" y="2159"/>
                    <a:pt x="67" y="2159"/>
                    <a:pt x="67" y="2159"/>
                  </a:cubicBezTo>
                  <a:cubicBezTo>
                    <a:pt x="55" y="2148"/>
                    <a:pt x="43" y="2137"/>
                    <a:pt x="33" y="2125"/>
                  </a:cubicBezTo>
                  <a:cubicBezTo>
                    <a:pt x="26" y="2117"/>
                    <a:pt x="20" y="2109"/>
                    <a:pt x="15" y="2101"/>
                  </a:cubicBezTo>
                  <a:cubicBezTo>
                    <a:pt x="14" y="2097"/>
                    <a:pt x="13" y="2093"/>
                    <a:pt x="13" y="2089"/>
                  </a:cubicBezTo>
                  <a:cubicBezTo>
                    <a:pt x="12" y="2068"/>
                    <a:pt x="20" y="2048"/>
                    <a:pt x="33" y="2030"/>
                  </a:cubicBezTo>
                  <a:cubicBezTo>
                    <a:pt x="45" y="2012"/>
                    <a:pt x="62" y="1997"/>
                    <a:pt x="79" y="1981"/>
                  </a:cubicBezTo>
                  <a:cubicBezTo>
                    <a:pt x="96" y="1965"/>
                    <a:pt x="113" y="1949"/>
                    <a:pt x="129" y="1931"/>
                  </a:cubicBezTo>
                  <a:cubicBezTo>
                    <a:pt x="137" y="1922"/>
                    <a:pt x="144" y="1912"/>
                    <a:pt x="150" y="1900"/>
                  </a:cubicBezTo>
                  <a:cubicBezTo>
                    <a:pt x="154" y="1894"/>
                    <a:pt x="157" y="1886"/>
                    <a:pt x="159" y="1879"/>
                  </a:cubicBezTo>
                  <a:cubicBezTo>
                    <a:pt x="159" y="1838"/>
                    <a:pt x="159" y="1838"/>
                    <a:pt x="159" y="1838"/>
                  </a:cubicBezTo>
                  <a:cubicBezTo>
                    <a:pt x="157" y="1833"/>
                    <a:pt x="156" y="1828"/>
                    <a:pt x="153" y="1824"/>
                  </a:cubicBezTo>
                  <a:cubicBezTo>
                    <a:pt x="148" y="1812"/>
                    <a:pt x="140" y="1802"/>
                    <a:pt x="133" y="1793"/>
                  </a:cubicBezTo>
                  <a:cubicBezTo>
                    <a:pt x="117" y="1774"/>
                    <a:pt x="100" y="1758"/>
                    <a:pt x="82" y="1743"/>
                  </a:cubicBezTo>
                  <a:cubicBezTo>
                    <a:pt x="65" y="1727"/>
                    <a:pt x="48" y="1712"/>
                    <a:pt x="33" y="1695"/>
                  </a:cubicBezTo>
                  <a:cubicBezTo>
                    <a:pt x="26" y="1687"/>
                    <a:pt x="20" y="1679"/>
                    <a:pt x="16" y="1671"/>
                  </a:cubicBezTo>
                  <a:cubicBezTo>
                    <a:pt x="14" y="1667"/>
                    <a:pt x="14" y="1662"/>
                    <a:pt x="13" y="1658"/>
                  </a:cubicBezTo>
                  <a:cubicBezTo>
                    <a:pt x="12" y="1637"/>
                    <a:pt x="20" y="1616"/>
                    <a:pt x="33" y="1599"/>
                  </a:cubicBezTo>
                  <a:cubicBezTo>
                    <a:pt x="45" y="1581"/>
                    <a:pt x="62" y="1565"/>
                    <a:pt x="79" y="1549"/>
                  </a:cubicBezTo>
                  <a:cubicBezTo>
                    <a:pt x="96" y="1534"/>
                    <a:pt x="113" y="1518"/>
                    <a:pt x="129" y="1499"/>
                  </a:cubicBezTo>
                  <a:cubicBezTo>
                    <a:pt x="137" y="1490"/>
                    <a:pt x="144" y="1480"/>
                    <a:pt x="150" y="1469"/>
                  </a:cubicBezTo>
                  <a:cubicBezTo>
                    <a:pt x="154" y="1462"/>
                    <a:pt x="157" y="1455"/>
                    <a:pt x="159" y="1447"/>
                  </a:cubicBezTo>
                  <a:cubicBezTo>
                    <a:pt x="159" y="1406"/>
                    <a:pt x="159" y="1406"/>
                    <a:pt x="159" y="1406"/>
                  </a:cubicBezTo>
                  <a:cubicBezTo>
                    <a:pt x="157" y="1401"/>
                    <a:pt x="156" y="1397"/>
                    <a:pt x="153" y="1392"/>
                  </a:cubicBezTo>
                  <a:cubicBezTo>
                    <a:pt x="148" y="1381"/>
                    <a:pt x="140" y="1371"/>
                    <a:pt x="133" y="1361"/>
                  </a:cubicBezTo>
                  <a:cubicBezTo>
                    <a:pt x="117" y="1343"/>
                    <a:pt x="100" y="1327"/>
                    <a:pt x="82" y="1311"/>
                  </a:cubicBezTo>
                  <a:cubicBezTo>
                    <a:pt x="65" y="1295"/>
                    <a:pt x="48" y="1280"/>
                    <a:pt x="33" y="1263"/>
                  </a:cubicBezTo>
                  <a:cubicBezTo>
                    <a:pt x="26" y="1255"/>
                    <a:pt x="19" y="1247"/>
                    <a:pt x="15" y="1238"/>
                  </a:cubicBezTo>
                  <a:cubicBezTo>
                    <a:pt x="14" y="1235"/>
                    <a:pt x="13" y="1232"/>
                    <a:pt x="13" y="1228"/>
                  </a:cubicBezTo>
                  <a:cubicBezTo>
                    <a:pt x="12" y="1207"/>
                    <a:pt x="20" y="1187"/>
                    <a:pt x="33" y="1169"/>
                  </a:cubicBezTo>
                  <a:cubicBezTo>
                    <a:pt x="45" y="1152"/>
                    <a:pt x="62" y="1136"/>
                    <a:pt x="79" y="1120"/>
                  </a:cubicBezTo>
                  <a:cubicBezTo>
                    <a:pt x="96" y="1104"/>
                    <a:pt x="113" y="1089"/>
                    <a:pt x="129" y="1070"/>
                  </a:cubicBezTo>
                  <a:cubicBezTo>
                    <a:pt x="137" y="1061"/>
                    <a:pt x="144" y="1051"/>
                    <a:pt x="150" y="1039"/>
                  </a:cubicBezTo>
                  <a:cubicBezTo>
                    <a:pt x="154" y="1033"/>
                    <a:pt x="157" y="1025"/>
                    <a:pt x="159" y="1018"/>
                  </a:cubicBezTo>
                  <a:cubicBezTo>
                    <a:pt x="159" y="977"/>
                    <a:pt x="159" y="977"/>
                    <a:pt x="159" y="977"/>
                  </a:cubicBezTo>
                  <a:cubicBezTo>
                    <a:pt x="157" y="972"/>
                    <a:pt x="156" y="967"/>
                    <a:pt x="153" y="963"/>
                  </a:cubicBezTo>
                  <a:cubicBezTo>
                    <a:pt x="148" y="951"/>
                    <a:pt x="140" y="941"/>
                    <a:pt x="133" y="932"/>
                  </a:cubicBezTo>
                  <a:cubicBezTo>
                    <a:pt x="117" y="913"/>
                    <a:pt x="100" y="897"/>
                    <a:pt x="82" y="882"/>
                  </a:cubicBezTo>
                  <a:cubicBezTo>
                    <a:pt x="65" y="866"/>
                    <a:pt x="48" y="851"/>
                    <a:pt x="33" y="834"/>
                  </a:cubicBezTo>
                  <a:cubicBezTo>
                    <a:pt x="27" y="827"/>
                    <a:pt x="21" y="819"/>
                    <a:pt x="16" y="811"/>
                  </a:cubicBezTo>
                  <a:cubicBezTo>
                    <a:pt x="15" y="806"/>
                    <a:pt x="14" y="801"/>
                    <a:pt x="13" y="795"/>
                  </a:cubicBezTo>
                  <a:cubicBezTo>
                    <a:pt x="12" y="774"/>
                    <a:pt x="20" y="754"/>
                    <a:pt x="33" y="737"/>
                  </a:cubicBezTo>
                  <a:cubicBezTo>
                    <a:pt x="45" y="719"/>
                    <a:pt x="62" y="703"/>
                    <a:pt x="79" y="687"/>
                  </a:cubicBezTo>
                  <a:cubicBezTo>
                    <a:pt x="96" y="671"/>
                    <a:pt x="113" y="656"/>
                    <a:pt x="129" y="637"/>
                  </a:cubicBezTo>
                  <a:cubicBezTo>
                    <a:pt x="137" y="628"/>
                    <a:pt x="144" y="618"/>
                    <a:pt x="150" y="607"/>
                  </a:cubicBezTo>
                  <a:cubicBezTo>
                    <a:pt x="154" y="600"/>
                    <a:pt x="157" y="593"/>
                    <a:pt x="159" y="585"/>
                  </a:cubicBezTo>
                  <a:cubicBezTo>
                    <a:pt x="159" y="544"/>
                    <a:pt x="159" y="544"/>
                    <a:pt x="159" y="544"/>
                  </a:cubicBezTo>
                  <a:cubicBezTo>
                    <a:pt x="157" y="539"/>
                    <a:pt x="156" y="535"/>
                    <a:pt x="153" y="530"/>
                  </a:cubicBezTo>
                  <a:cubicBezTo>
                    <a:pt x="148" y="519"/>
                    <a:pt x="140" y="509"/>
                    <a:pt x="133" y="499"/>
                  </a:cubicBezTo>
                  <a:cubicBezTo>
                    <a:pt x="117" y="481"/>
                    <a:pt x="100" y="465"/>
                    <a:pt x="82" y="449"/>
                  </a:cubicBezTo>
                  <a:cubicBezTo>
                    <a:pt x="65" y="433"/>
                    <a:pt x="48" y="418"/>
                    <a:pt x="33" y="401"/>
                  </a:cubicBezTo>
                  <a:cubicBezTo>
                    <a:pt x="27" y="394"/>
                    <a:pt x="21" y="386"/>
                    <a:pt x="16" y="379"/>
                  </a:cubicBezTo>
                  <a:cubicBezTo>
                    <a:pt x="15" y="373"/>
                    <a:pt x="14" y="368"/>
                    <a:pt x="13" y="363"/>
                  </a:cubicBezTo>
                  <a:cubicBezTo>
                    <a:pt x="12" y="342"/>
                    <a:pt x="20" y="322"/>
                    <a:pt x="33" y="304"/>
                  </a:cubicBezTo>
                  <a:cubicBezTo>
                    <a:pt x="45" y="286"/>
                    <a:pt x="62" y="270"/>
                    <a:pt x="79" y="254"/>
                  </a:cubicBezTo>
                  <a:cubicBezTo>
                    <a:pt x="96" y="239"/>
                    <a:pt x="113" y="223"/>
                    <a:pt x="129" y="204"/>
                  </a:cubicBezTo>
                  <a:cubicBezTo>
                    <a:pt x="137" y="195"/>
                    <a:pt x="144" y="185"/>
                    <a:pt x="150" y="174"/>
                  </a:cubicBezTo>
                  <a:cubicBezTo>
                    <a:pt x="154" y="167"/>
                    <a:pt x="157" y="160"/>
                    <a:pt x="159" y="15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7" y="107"/>
                    <a:pt x="156" y="102"/>
                    <a:pt x="153" y="97"/>
                  </a:cubicBezTo>
                  <a:cubicBezTo>
                    <a:pt x="148" y="86"/>
                    <a:pt x="140" y="76"/>
                    <a:pt x="133" y="66"/>
                  </a:cubicBezTo>
                  <a:cubicBezTo>
                    <a:pt x="117" y="48"/>
                    <a:pt x="100" y="32"/>
                    <a:pt x="82" y="16"/>
                  </a:cubicBezTo>
                  <a:cubicBezTo>
                    <a:pt x="76" y="11"/>
                    <a:pt x="71" y="5"/>
                    <a:pt x="65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7" y="8"/>
                    <a:pt x="66" y="16"/>
                    <a:pt x="75" y="24"/>
                  </a:cubicBezTo>
                  <a:cubicBezTo>
                    <a:pt x="92" y="40"/>
                    <a:pt x="109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hidden">
            <a:xfrm>
              <a:off x="6088063" y="-1587"/>
              <a:ext cx="501650" cy="6862762"/>
            </a:xfrm>
            <a:custGeom>
              <a:avLst/>
              <a:gdLst>
                <a:gd name="T0" fmla="*/ 0 w 158"/>
                <a:gd name="T1" fmla="*/ 110 h 2159"/>
                <a:gd name="T2" fmla="*/ 0 w 158"/>
                <a:gd name="T3" fmla="*/ 154 h 2159"/>
                <a:gd name="T4" fmla="*/ 36 w 158"/>
                <a:gd name="T5" fmla="*/ 209 h 2159"/>
                <a:gd name="T6" fmla="*/ 125 w 158"/>
                <a:gd name="T7" fmla="*/ 302 h 2159"/>
                <a:gd name="T8" fmla="*/ 137 w 158"/>
                <a:gd name="T9" fmla="*/ 388 h 2159"/>
                <a:gd name="T10" fmla="*/ 23 w 158"/>
                <a:gd name="T11" fmla="*/ 505 h 2159"/>
                <a:gd name="T12" fmla="*/ 0 w 158"/>
                <a:gd name="T13" fmla="*/ 566 h 2159"/>
                <a:gd name="T14" fmla="*/ 7 w 158"/>
                <a:gd name="T15" fmla="*/ 602 h 2159"/>
                <a:gd name="T16" fmla="*/ 62 w 158"/>
                <a:gd name="T17" fmla="*/ 670 h 2159"/>
                <a:gd name="T18" fmla="*/ 139 w 158"/>
                <a:gd name="T19" fmla="*/ 762 h 2159"/>
                <a:gd name="T20" fmla="*/ 122 w 158"/>
                <a:gd name="T21" fmla="*/ 840 h 2159"/>
                <a:gd name="T22" fmla="*/ 4 w 158"/>
                <a:gd name="T23" fmla="*/ 967 h 2159"/>
                <a:gd name="T24" fmla="*/ 0 w 158"/>
                <a:gd name="T25" fmla="*/ 1006 h 2159"/>
                <a:gd name="T26" fmla="*/ 27 w 158"/>
                <a:gd name="T27" fmla="*/ 1064 h 2159"/>
                <a:gd name="T28" fmla="*/ 139 w 158"/>
                <a:gd name="T29" fmla="*/ 1195 h 2159"/>
                <a:gd name="T30" fmla="*/ 122 w 158"/>
                <a:gd name="T31" fmla="*/ 1269 h 2159"/>
                <a:gd name="T32" fmla="*/ 4 w 158"/>
                <a:gd name="T33" fmla="*/ 1396 h 2159"/>
                <a:gd name="T34" fmla="*/ 0 w 158"/>
                <a:gd name="T35" fmla="*/ 1438 h 2159"/>
                <a:gd name="T36" fmla="*/ 27 w 158"/>
                <a:gd name="T37" fmla="*/ 1493 h 2159"/>
                <a:gd name="T38" fmla="*/ 112 w 158"/>
                <a:gd name="T39" fmla="*/ 1580 h 2159"/>
                <a:gd name="T40" fmla="*/ 139 w 158"/>
                <a:gd name="T41" fmla="*/ 1624 h 2159"/>
                <a:gd name="T42" fmla="*/ 122 w 158"/>
                <a:gd name="T43" fmla="*/ 1701 h 2159"/>
                <a:gd name="T44" fmla="*/ 4 w 158"/>
                <a:gd name="T45" fmla="*/ 1828 h 2159"/>
                <a:gd name="T46" fmla="*/ 0 w 158"/>
                <a:gd name="T47" fmla="*/ 1868 h 2159"/>
                <a:gd name="T48" fmla="*/ 27 w 158"/>
                <a:gd name="T49" fmla="*/ 1925 h 2159"/>
                <a:gd name="T50" fmla="*/ 97 w 158"/>
                <a:gd name="T51" fmla="*/ 1995 h 2159"/>
                <a:gd name="T52" fmla="*/ 143 w 158"/>
                <a:gd name="T53" fmla="*/ 2090 h 2159"/>
                <a:gd name="T54" fmla="*/ 95 w 158"/>
                <a:gd name="T55" fmla="*/ 2159 h 2159"/>
                <a:gd name="T56" fmla="*/ 142 w 158"/>
                <a:gd name="T57" fmla="*/ 2122 h 2159"/>
                <a:gd name="T58" fmla="*/ 151 w 158"/>
                <a:gd name="T59" fmla="*/ 2107 h 2159"/>
                <a:gd name="T60" fmla="*/ 141 w 158"/>
                <a:gd name="T61" fmla="*/ 2033 h 2159"/>
                <a:gd name="T62" fmla="*/ 83 w 158"/>
                <a:gd name="T63" fmla="*/ 1966 h 2159"/>
                <a:gd name="T64" fmla="*/ 15 w 158"/>
                <a:gd name="T65" fmla="*/ 1833 h 2159"/>
                <a:gd name="T66" fmla="*/ 130 w 158"/>
                <a:gd name="T67" fmla="*/ 1708 h 2159"/>
                <a:gd name="T68" fmla="*/ 156 w 158"/>
                <a:gd name="T69" fmla="*/ 1637 h 2159"/>
                <a:gd name="T70" fmla="*/ 83 w 158"/>
                <a:gd name="T71" fmla="*/ 1535 h 2159"/>
                <a:gd name="T72" fmla="*/ 15 w 158"/>
                <a:gd name="T73" fmla="*/ 1402 h 2159"/>
                <a:gd name="T74" fmla="*/ 130 w 158"/>
                <a:gd name="T75" fmla="*/ 1276 h 2159"/>
                <a:gd name="T76" fmla="*/ 145 w 158"/>
                <a:gd name="T77" fmla="*/ 1256 h 2159"/>
                <a:gd name="T78" fmla="*/ 156 w 158"/>
                <a:gd name="T79" fmla="*/ 1206 h 2159"/>
                <a:gd name="T80" fmla="*/ 132 w 158"/>
                <a:gd name="T81" fmla="*/ 1158 h 2159"/>
                <a:gd name="T82" fmla="*/ 9 w 158"/>
                <a:gd name="T83" fmla="*/ 1000 h 2159"/>
                <a:gd name="T84" fmla="*/ 80 w 158"/>
                <a:gd name="T85" fmla="*/ 896 h 2159"/>
                <a:gd name="T86" fmla="*/ 157 w 158"/>
                <a:gd name="T87" fmla="*/ 796 h 2159"/>
                <a:gd name="T88" fmla="*/ 132 w 158"/>
                <a:gd name="T89" fmla="*/ 726 h 2159"/>
                <a:gd name="T90" fmla="*/ 9 w 158"/>
                <a:gd name="T91" fmla="*/ 568 h 2159"/>
                <a:gd name="T92" fmla="*/ 80 w 158"/>
                <a:gd name="T93" fmla="*/ 464 h 2159"/>
                <a:gd name="T94" fmla="*/ 157 w 158"/>
                <a:gd name="T95" fmla="*/ 364 h 2159"/>
                <a:gd name="T96" fmla="*/ 132 w 158"/>
                <a:gd name="T97" fmla="*/ 293 h 2159"/>
                <a:gd name="T98" fmla="*/ 9 w 158"/>
                <a:gd name="T99" fmla="*/ 135 h 2159"/>
                <a:gd name="T100" fmla="*/ 80 w 158"/>
                <a:gd name="T101" fmla="*/ 31 h 2159"/>
                <a:gd name="T102" fmla="*/ 72 w 158"/>
                <a:gd name="T103" fmla="*/ 23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8" h="2159">
                  <a:moveTo>
                    <a:pt x="23" y="72"/>
                  </a:moveTo>
                  <a:cubicBezTo>
                    <a:pt x="16" y="81"/>
                    <a:pt x="9" y="91"/>
                    <a:pt x="4" y="102"/>
                  </a:cubicBezTo>
                  <a:cubicBezTo>
                    <a:pt x="3" y="104"/>
                    <a:pt x="1" y="107"/>
                    <a:pt x="0" y="110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2" y="159"/>
                    <a:pt x="4" y="164"/>
                    <a:pt x="7" y="170"/>
                  </a:cubicBezTo>
                  <a:cubicBezTo>
                    <a:pt x="12" y="180"/>
                    <a:pt x="19" y="190"/>
                    <a:pt x="27" y="198"/>
                  </a:cubicBezTo>
                  <a:cubicBezTo>
                    <a:pt x="30" y="202"/>
                    <a:pt x="33" y="206"/>
                    <a:pt x="36" y="209"/>
                  </a:cubicBezTo>
                  <a:cubicBezTo>
                    <a:pt x="44" y="219"/>
                    <a:pt x="53" y="228"/>
                    <a:pt x="62" y="237"/>
                  </a:cubicBezTo>
                  <a:cubicBezTo>
                    <a:pt x="79" y="254"/>
                    <a:pt x="96" y="269"/>
                    <a:pt x="112" y="286"/>
                  </a:cubicBezTo>
                  <a:cubicBezTo>
                    <a:pt x="117" y="291"/>
                    <a:pt x="121" y="297"/>
                    <a:pt x="125" y="302"/>
                  </a:cubicBezTo>
                  <a:cubicBezTo>
                    <a:pt x="131" y="311"/>
                    <a:pt x="136" y="320"/>
                    <a:pt x="139" y="329"/>
                  </a:cubicBezTo>
                  <a:cubicBezTo>
                    <a:pt x="143" y="340"/>
                    <a:pt x="144" y="352"/>
                    <a:pt x="143" y="363"/>
                  </a:cubicBezTo>
                  <a:cubicBezTo>
                    <a:pt x="142" y="372"/>
                    <a:pt x="140" y="380"/>
                    <a:pt x="137" y="388"/>
                  </a:cubicBezTo>
                  <a:cubicBezTo>
                    <a:pt x="132" y="395"/>
                    <a:pt x="127" y="401"/>
                    <a:pt x="122" y="407"/>
                  </a:cubicBezTo>
                  <a:cubicBezTo>
                    <a:pt x="107" y="424"/>
                    <a:pt x="89" y="440"/>
                    <a:pt x="72" y="455"/>
                  </a:cubicBezTo>
                  <a:cubicBezTo>
                    <a:pt x="55" y="471"/>
                    <a:pt x="38" y="487"/>
                    <a:pt x="23" y="505"/>
                  </a:cubicBezTo>
                  <a:cubicBezTo>
                    <a:pt x="16" y="514"/>
                    <a:pt x="9" y="524"/>
                    <a:pt x="4" y="534"/>
                  </a:cubicBezTo>
                  <a:cubicBezTo>
                    <a:pt x="3" y="537"/>
                    <a:pt x="1" y="540"/>
                    <a:pt x="0" y="543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0" y="577"/>
                    <a:pt x="0" y="577"/>
                    <a:pt x="0" y="577"/>
                  </a:cubicBezTo>
                  <a:cubicBezTo>
                    <a:pt x="0" y="587"/>
                    <a:pt x="0" y="587"/>
                    <a:pt x="0" y="587"/>
                  </a:cubicBezTo>
                  <a:cubicBezTo>
                    <a:pt x="2" y="592"/>
                    <a:pt x="4" y="597"/>
                    <a:pt x="7" y="602"/>
                  </a:cubicBezTo>
                  <a:cubicBezTo>
                    <a:pt x="12" y="613"/>
                    <a:pt x="19" y="622"/>
                    <a:pt x="27" y="631"/>
                  </a:cubicBezTo>
                  <a:cubicBezTo>
                    <a:pt x="30" y="635"/>
                    <a:pt x="33" y="638"/>
                    <a:pt x="36" y="642"/>
                  </a:cubicBezTo>
                  <a:cubicBezTo>
                    <a:pt x="44" y="652"/>
                    <a:pt x="53" y="661"/>
                    <a:pt x="62" y="670"/>
                  </a:cubicBezTo>
                  <a:cubicBezTo>
                    <a:pt x="79" y="686"/>
                    <a:pt x="96" y="702"/>
                    <a:pt x="112" y="719"/>
                  </a:cubicBezTo>
                  <a:cubicBezTo>
                    <a:pt x="117" y="724"/>
                    <a:pt x="121" y="730"/>
                    <a:pt x="125" y="735"/>
                  </a:cubicBezTo>
                  <a:cubicBezTo>
                    <a:pt x="131" y="744"/>
                    <a:pt x="136" y="753"/>
                    <a:pt x="139" y="762"/>
                  </a:cubicBezTo>
                  <a:cubicBezTo>
                    <a:pt x="143" y="773"/>
                    <a:pt x="144" y="785"/>
                    <a:pt x="143" y="796"/>
                  </a:cubicBezTo>
                  <a:cubicBezTo>
                    <a:pt x="142" y="805"/>
                    <a:pt x="140" y="813"/>
                    <a:pt x="137" y="821"/>
                  </a:cubicBezTo>
                  <a:cubicBezTo>
                    <a:pt x="132" y="827"/>
                    <a:pt x="127" y="834"/>
                    <a:pt x="122" y="840"/>
                  </a:cubicBezTo>
                  <a:cubicBezTo>
                    <a:pt x="107" y="857"/>
                    <a:pt x="89" y="872"/>
                    <a:pt x="72" y="888"/>
                  </a:cubicBezTo>
                  <a:cubicBezTo>
                    <a:pt x="55" y="904"/>
                    <a:pt x="38" y="920"/>
                    <a:pt x="23" y="938"/>
                  </a:cubicBezTo>
                  <a:cubicBezTo>
                    <a:pt x="16" y="947"/>
                    <a:pt x="9" y="957"/>
                    <a:pt x="4" y="967"/>
                  </a:cubicBezTo>
                  <a:cubicBezTo>
                    <a:pt x="3" y="970"/>
                    <a:pt x="1" y="973"/>
                    <a:pt x="0" y="976"/>
                  </a:cubicBezTo>
                  <a:cubicBezTo>
                    <a:pt x="0" y="995"/>
                    <a:pt x="0" y="995"/>
                    <a:pt x="0" y="995"/>
                  </a:cubicBezTo>
                  <a:cubicBezTo>
                    <a:pt x="0" y="1006"/>
                    <a:pt x="0" y="1006"/>
                    <a:pt x="0" y="1006"/>
                  </a:cubicBezTo>
                  <a:cubicBezTo>
                    <a:pt x="0" y="1019"/>
                    <a:pt x="0" y="1019"/>
                    <a:pt x="0" y="1019"/>
                  </a:cubicBezTo>
                  <a:cubicBezTo>
                    <a:pt x="2" y="1025"/>
                    <a:pt x="4" y="1030"/>
                    <a:pt x="7" y="1035"/>
                  </a:cubicBezTo>
                  <a:cubicBezTo>
                    <a:pt x="12" y="1046"/>
                    <a:pt x="19" y="1055"/>
                    <a:pt x="27" y="1064"/>
                  </a:cubicBezTo>
                  <a:cubicBezTo>
                    <a:pt x="42" y="1082"/>
                    <a:pt x="59" y="1098"/>
                    <a:pt x="76" y="1113"/>
                  </a:cubicBezTo>
                  <a:cubicBezTo>
                    <a:pt x="93" y="1129"/>
                    <a:pt x="110" y="1146"/>
                    <a:pt x="123" y="1164"/>
                  </a:cubicBezTo>
                  <a:cubicBezTo>
                    <a:pt x="130" y="1174"/>
                    <a:pt x="135" y="1184"/>
                    <a:pt x="139" y="1195"/>
                  </a:cubicBezTo>
                  <a:cubicBezTo>
                    <a:pt x="143" y="1206"/>
                    <a:pt x="144" y="1218"/>
                    <a:pt x="143" y="1229"/>
                  </a:cubicBezTo>
                  <a:cubicBezTo>
                    <a:pt x="143" y="1234"/>
                    <a:pt x="142" y="1239"/>
                    <a:pt x="140" y="1244"/>
                  </a:cubicBezTo>
                  <a:cubicBezTo>
                    <a:pt x="135" y="1253"/>
                    <a:pt x="129" y="1261"/>
                    <a:pt x="122" y="1269"/>
                  </a:cubicBezTo>
                  <a:cubicBezTo>
                    <a:pt x="107" y="1286"/>
                    <a:pt x="89" y="1302"/>
                    <a:pt x="72" y="1318"/>
                  </a:cubicBezTo>
                  <a:cubicBezTo>
                    <a:pt x="55" y="1333"/>
                    <a:pt x="38" y="1349"/>
                    <a:pt x="23" y="1367"/>
                  </a:cubicBezTo>
                  <a:cubicBezTo>
                    <a:pt x="16" y="1376"/>
                    <a:pt x="9" y="1386"/>
                    <a:pt x="4" y="1396"/>
                  </a:cubicBezTo>
                  <a:cubicBezTo>
                    <a:pt x="3" y="1399"/>
                    <a:pt x="1" y="1402"/>
                    <a:pt x="0" y="1405"/>
                  </a:cubicBezTo>
                  <a:cubicBezTo>
                    <a:pt x="0" y="1427"/>
                    <a:pt x="0" y="1427"/>
                    <a:pt x="0" y="1427"/>
                  </a:cubicBezTo>
                  <a:cubicBezTo>
                    <a:pt x="0" y="1438"/>
                    <a:pt x="0" y="1438"/>
                    <a:pt x="0" y="1438"/>
                  </a:cubicBezTo>
                  <a:cubicBezTo>
                    <a:pt x="0" y="1449"/>
                    <a:pt x="0" y="1449"/>
                    <a:pt x="0" y="1449"/>
                  </a:cubicBezTo>
                  <a:cubicBezTo>
                    <a:pt x="2" y="1454"/>
                    <a:pt x="4" y="1459"/>
                    <a:pt x="7" y="1464"/>
                  </a:cubicBezTo>
                  <a:cubicBezTo>
                    <a:pt x="12" y="1475"/>
                    <a:pt x="19" y="1484"/>
                    <a:pt x="27" y="1493"/>
                  </a:cubicBezTo>
                  <a:cubicBezTo>
                    <a:pt x="34" y="1502"/>
                    <a:pt x="41" y="1510"/>
                    <a:pt x="49" y="1517"/>
                  </a:cubicBezTo>
                  <a:cubicBezTo>
                    <a:pt x="54" y="1522"/>
                    <a:pt x="58" y="1526"/>
                    <a:pt x="62" y="1531"/>
                  </a:cubicBezTo>
                  <a:cubicBezTo>
                    <a:pt x="79" y="1547"/>
                    <a:pt x="96" y="1563"/>
                    <a:pt x="112" y="1580"/>
                  </a:cubicBezTo>
                  <a:cubicBezTo>
                    <a:pt x="114" y="1582"/>
                    <a:pt x="115" y="1584"/>
                    <a:pt x="117" y="1586"/>
                  </a:cubicBezTo>
                  <a:cubicBezTo>
                    <a:pt x="119" y="1589"/>
                    <a:pt x="121" y="1591"/>
                    <a:pt x="123" y="1594"/>
                  </a:cubicBezTo>
                  <a:cubicBezTo>
                    <a:pt x="130" y="1603"/>
                    <a:pt x="135" y="1613"/>
                    <a:pt x="139" y="1624"/>
                  </a:cubicBezTo>
                  <a:cubicBezTo>
                    <a:pt x="143" y="1635"/>
                    <a:pt x="144" y="1647"/>
                    <a:pt x="143" y="1658"/>
                  </a:cubicBezTo>
                  <a:cubicBezTo>
                    <a:pt x="142" y="1666"/>
                    <a:pt x="141" y="1673"/>
                    <a:pt x="138" y="1680"/>
                  </a:cubicBezTo>
                  <a:cubicBezTo>
                    <a:pt x="133" y="1687"/>
                    <a:pt x="128" y="1694"/>
                    <a:pt x="122" y="1701"/>
                  </a:cubicBezTo>
                  <a:cubicBezTo>
                    <a:pt x="107" y="1718"/>
                    <a:pt x="89" y="1733"/>
                    <a:pt x="72" y="1749"/>
                  </a:cubicBezTo>
                  <a:cubicBezTo>
                    <a:pt x="55" y="1765"/>
                    <a:pt x="38" y="1781"/>
                    <a:pt x="23" y="1799"/>
                  </a:cubicBezTo>
                  <a:cubicBezTo>
                    <a:pt x="16" y="1808"/>
                    <a:pt x="9" y="1818"/>
                    <a:pt x="4" y="1828"/>
                  </a:cubicBezTo>
                  <a:cubicBezTo>
                    <a:pt x="3" y="1831"/>
                    <a:pt x="1" y="1834"/>
                    <a:pt x="0" y="1837"/>
                  </a:cubicBezTo>
                  <a:cubicBezTo>
                    <a:pt x="0" y="1857"/>
                    <a:pt x="0" y="1857"/>
                    <a:pt x="0" y="1857"/>
                  </a:cubicBezTo>
                  <a:cubicBezTo>
                    <a:pt x="0" y="1868"/>
                    <a:pt x="0" y="1868"/>
                    <a:pt x="0" y="1868"/>
                  </a:cubicBezTo>
                  <a:cubicBezTo>
                    <a:pt x="0" y="1880"/>
                    <a:pt x="0" y="1880"/>
                    <a:pt x="0" y="1880"/>
                  </a:cubicBezTo>
                  <a:cubicBezTo>
                    <a:pt x="2" y="1886"/>
                    <a:pt x="4" y="1891"/>
                    <a:pt x="7" y="1896"/>
                  </a:cubicBezTo>
                  <a:cubicBezTo>
                    <a:pt x="12" y="1907"/>
                    <a:pt x="19" y="1916"/>
                    <a:pt x="27" y="1925"/>
                  </a:cubicBezTo>
                  <a:cubicBezTo>
                    <a:pt x="42" y="1943"/>
                    <a:pt x="59" y="1958"/>
                    <a:pt x="76" y="1974"/>
                  </a:cubicBezTo>
                  <a:cubicBezTo>
                    <a:pt x="76" y="1975"/>
                    <a:pt x="76" y="1975"/>
                    <a:pt x="77" y="1975"/>
                  </a:cubicBezTo>
                  <a:cubicBezTo>
                    <a:pt x="84" y="1982"/>
                    <a:pt x="90" y="1988"/>
                    <a:pt x="97" y="1995"/>
                  </a:cubicBezTo>
                  <a:cubicBezTo>
                    <a:pt x="106" y="2004"/>
                    <a:pt x="115" y="2014"/>
                    <a:pt x="123" y="2025"/>
                  </a:cubicBezTo>
                  <a:cubicBezTo>
                    <a:pt x="130" y="2035"/>
                    <a:pt x="135" y="2045"/>
                    <a:pt x="139" y="2056"/>
                  </a:cubicBezTo>
                  <a:cubicBezTo>
                    <a:pt x="143" y="2067"/>
                    <a:pt x="144" y="2078"/>
                    <a:pt x="143" y="2090"/>
                  </a:cubicBezTo>
                  <a:cubicBezTo>
                    <a:pt x="142" y="2096"/>
                    <a:pt x="141" y="2102"/>
                    <a:pt x="139" y="2108"/>
                  </a:cubicBezTo>
                  <a:cubicBezTo>
                    <a:pt x="134" y="2116"/>
                    <a:pt x="128" y="2124"/>
                    <a:pt x="122" y="2131"/>
                  </a:cubicBezTo>
                  <a:cubicBezTo>
                    <a:pt x="113" y="2141"/>
                    <a:pt x="104" y="2150"/>
                    <a:pt x="95" y="2159"/>
                  </a:cubicBezTo>
                  <a:cubicBezTo>
                    <a:pt x="110" y="2159"/>
                    <a:pt x="110" y="2159"/>
                    <a:pt x="110" y="2159"/>
                  </a:cubicBezTo>
                  <a:cubicBezTo>
                    <a:pt x="117" y="2152"/>
                    <a:pt x="124" y="2145"/>
                    <a:pt x="130" y="2138"/>
                  </a:cubicBezTo>
                  <a:cubicBezTo>
                    <a:pt x="134" y="2133"/>
                    <a:pt x="138" y="2128"/>
                    <a:pt x="142" y="2122"/>
                  </a:cubicBezTo>
                  <a:cubicBezTo>
                    <a:pt x="143" y="2122"/>
                    <a:pt x="143" y="2122"/>
                    <a:pt x="143" y="2122"/>
                  </a:cubicBezTo>
                  <a:cubicBezTo>
                    <a:pt x="143" y="2122"/>
                    <a:pt x="143" y="2121"/>
                    <a:pt x="143" y="2120"/>
                  </a:cubicBezTo>
                  <a:cubicBezTo>
                    <a:pt x="146" y="2116"/>
                    <a:pt x="149" y="2112"/>
                    <a:pt x="151" y="2107"/>
                  </a:cubicBezTo>
                  <a:cubicBezTo>
                    <a:pt x="154" y="2101"/>
                    <a:pt x="156" y="2095"/>
                    <a:pt x="157" y="2088"/>
                  </a:cubicBezTo>
                  <a:cubicBezTo>
                    <a:pt x="158" y="2080"/>
                    <a:pt x="157" y="2074"/>
                    <a:pt x="156" y="2068"/>
                  </a:cubicBezTo>
                  <a:cubicBezTo>
                    <a:pt x="153" y="2055"/>
                    <a:pt x="147" y="2043"/>
                    <a:pt x="141" y="2033"/>
                  </a:cubicBezTo>
                  <a:cubicBezTo>
                    <a:pt x="140" y="2032"/>
                    <a:pt x="139" y="2030"/>
                    <a:pt x="138" y="2029"/>
                  </a:cubicBezTo>
                  <a:cubicBezTo>
                    <a:pt x="136" y="2026"/>
                    <a:pt x="134" y="2022"/>
                    <a:pt x="132" y="2019"/>
                  </a:cubicBezTo>
                  <a:cubicBezTo>
                    <a:pt x="117" y="1999"/>
                    <a:pt x="100" y="1982"/>
                    <a:pt x="83" y="1966"/>
                  </a:cubicBezTo>
                  <a:cubicBezTo>
                    <a:pt x="67" y="1950"/>
                    <a:pt x="50" y="1935"/>
                    <a:pt x="35" y="1917"/>
                  </a:cubicBezTo>
                  <a:cubicBezTo>
                    <a:pt x="21" y="1901"/>
                    <a:pt x="10" y="1881"/>
                    <a:pt x="9" y="1861"/>
                  </a:cubicBezTo>
                  <a:cubicBezTo>
                    <a:pt x="8" y="1852"/>
                    <a:pt x="10" y="1843"/>
                    <a:pt x="15" y="1833"/>
                  </a:cubicBezTo>
                  <a:cubicBezTo>
                    <a:pt x="19" y="1824"/>
                    <a:pt x="25" y="1815"/>
                    <a:pt x="32" y="1806"/>
                  </a:cubicBezTo>
                  <a:cubicBezTo>
                    <a:pt x="46" y="1789"/>
                    <a:pt x="63" y="1773"/>
                    <a:pt x="80" y="1757"/>
                  </a:cubicBezTo>
                  <a:cubicBezTo>
                    <a:pt x="97" y="1741"/>
                    <a:pt x="114" y="1726"/>
                    <a:pt x="130" y="1708"/>
                  </a:cubicBezTo>
                  <a:cubicBezTo>
                    <a:pt x="138" y="1698"/>
                    <a:pt x="146" y="1689"/>
                    <a:pt x="151" y="1677"/>
                  </a:cubicBezTo>
                  <a:cubicBezTo>
                    <a:pt x="154" y="1671"/>
                    <a:pt x="156" y="1664"/>
                    <a:pt x="157" y="1657"/>
                  </a:cubicBezTo>
                  <a:cubicBezTo>
                    <a:pt x="158" y="1650"/>
                    <a:pt x="157" y="1644"/>
                    <a:pt x="156" y="1637"/>
                  </a:cubicBezTo>
                  <a:cubicBezTo>
                    <a:pt x="153" y="1625"/>
                    <a:pt x="148" y="1614"/>
                    <a:pt x="142" y="1605"/>
                  </a:cubicBezTo>
                  <a:cubicBezTo>
                    <a:pt x="139" y="1599"/>
                    <a:pt x="135" y="1593"/>
                    <a:pt x="132" y="1588"/>
                  </a:cubicBezTo>
                  <a:cubicBezTo>
                    <a:pt x="117" y="1567"/>
                    <a:pt x="100" y="1551"/>
                    <a:pt x="83" y="1535"/>
                  </a:cubicBezTo>
                  <a:cubicBezTo>
                    <a:pt x="67" y="1519"/>
                    <a:pt x="50" y="1503"/>
                    <a:pt x="35" y="1486"/>
                  </a:cubicBezTo>
                  <a:cubicBezTo>
                    <a:pt x="21" y="1469"/>
                    <a:pt x="10" y="1450"/>
                    <a:pt x="9" y="1430"/>
                  </a:cubicBezTo>
                  <a:cubicBezTo>
                    <a:pt x="8" y="1421"/>
                    <a:pt x="10" y="1411"/>
                    <a:pt x="15" y="1402"/>
                  </a:cubicBezTo>
                  <a:cubicBezTo>
                    <a:pt x="19" y="1392"/>
                    <a:pt x="25" y="1383"/>
                    <a:pt x="32" y="1375"/>
                  </a:cubicBezTo>
                  <a:cubicBezTo>
                    <a:pt x="46" y="1357"/>
                    <a:pt x="63" y="1342"/>
                    <a:pt x="80" y="1326"/>
                  </a:cubicBezTo>
                  <a:cubicBezTo>
                    <a:pt x="97" y="1310"/>
                    <a:pt x="114" y="1294"/>
                    <a:pt x="130" y="1276"/>
                  </a:cubicBezTo>
                  <a:cubicBezTo>
                    <a:pt x="134" y="1271"/>
                    <a:pt x="138" y="1266"/>
                    <a:pt x="142" y="1261"/>
                  </a:cubicBezTo>
                  <a:cubicBezTo>
                    <a:pt x="143" y="1261"/>
                    <a:pt x="143" y="1261"/>
                    <a:pt x="143" y="1261"/>
                  </a:cubicBezTo>
                  <a:cubicBezTo>
                    <a:pt x="144" y="1259"/>
                    <a:pt x="144" y="1258"/>
                    <a:pt x="145" y="1256"/>
                  </a:cubicBezTo>
                  <a:cubicBezTo>
                    <a:pt x="147" y="1252"/>
                    <a:pt x="149" y="1249"/>
                    <a:pt x="151" y="1245"/>
                  </a:cubicBezTo>
                  <a:cubicBezTo>
                    <a:pt x="154" y="1239"/>
                    <a:pt x="156" y="1233"/>
                    <a:pt x="157" y="1226"/>
                  </a:cubicBezTo>
                  <a:cubicBezTo>
                    <a:pt x="158" y="1218"/>
                    <a:pt x="157" y="1212"/>
                    <a:pt x="156" y="1206"/>
                  </a:cubicBezTo>
                  <a:cubicBezTo>
                    <a:pt x="153" y="1193"/>
                    <a:pt x="147" y="1181"/>
                    <a:pt x="141" y="1171"/>
                  </a:cubicBezTo>
                  <a:cubicBezTo>
                    <a:pt x="138" y="1168"/>
                    <a:pt x="136" y="1164"/>
                    <a:pt x="133" y="1161"/>
                  </a:cubicBezTo>
                  <a:cubicBezTo>
                    <a:pt x="133" y="1160"/>
                    <a:pt x="132" y="1159"/>
                    <a:pt x="132" y="1158"/>
                  </a:cubicBezTo>
                  <a:cubicBezTo>
                    <a:pt x="117" y="1138"/>
                    <a:pt x="100" y="1122"/>
                    <a:pt x="83" y="1105"/>
                  </a:cubicBezTo>
                  <a:cubicBezTo>
                    <a:pt x="67" y="1089"/>
                    <a:pt x="50" y="1074"/>
                    <a:pt x="35" y="1057"/>
                  </a:cubicBezTo>
                  <a:cubicBezTo>
                    <a:pt x="21" y="1040"/>
                    <a:pt x="10" y="1020"/>
                    <a:pt x="9" y="1000"/>
                  </a:cubicBezTo>
                  <a:cubicBezTo>
                    <a:pt x="8" y="991"/>
                    <a:pt x="10" y="982"/>
                    <a:pt x="15" y="972"/>
                  </a:cubicBezTo>
                  <a:cubicBezTo>
                    <a:pt x="19" y="963"/>
                    <a:pt x="25" y="954"/>
                    <a:pt x="32" y="945"/>
                  </a:cubicBezTo>
                  <a:cubicBezTo>
                    <a:pt x="46" y="928"/>
                    <a:pt x="63" y="912"/>
                    <a:pt x="80" y="896"/>
                  </a:cubicBezTo>
                  <a:cubicBezTo>
                    <a:pt x="97" y="880"/>
                    <a:pt x="114" y="865"/>
                    <a:pt x="130" y="847"/>
                  </a:cubicBezTo>
                  <a:cubicBezTo>
                    <a:pt x="138" y="837"/>
                    <a:pt x="146" y="828"/>
                    <a:pt x="151" y="816"/>
                  </a:cubicBezTo>
                  <a:cubicBezTo>
                    <a:pt x="154" y="810"/>
                    <a:pt x="156" y="803"/>
                    <a:pt x="157" y="796"/>
                  </a:cubicBezTo>
                  <a:cubicBezTo>
                    <a:pt x="158" y="789"/>
                    <a:pt x="157" y="783"/>
                    <a:pt x="156" y="776"/>
                  </a:cubicBezTo>
                  <a:cubicBezTo>
                    <a:pt x="153" y="766"/>
                    <a:pt x="149" y="756"/>
                    <a:pt x="144" y="748"/>
                  </a:cubicBezTo>
                  <a:cubicBezTo>
                    <a:pt x="141" y="740"/>
                    <a:pt x="136" y="732"/>
                    <a:pt x="132" y="726"/>
                  </a:cubicBezTo>
                  <a:cubicBezTo>
                    <a:pt x="117" y="705"/>
                    <a:pt x="100" y="689"/>
                    <a:pt x="83" y="673"/>
                  </a:cubicBezTo>
                  <a:cubicBezTo>
                    <a:pt x="67" y="656"/>
                    <a:pt x="50" y="641"/>
                    <a:pt x="35" y="624"/>
                  </a:cubicBezTo>
                  <a:cubicBezTo>
                    <a:pt x="21" y="607"/>
                    <a:pt x="10" y="588"/>
                    <a:pt x="9" y="568"/>
                  </a:cubicBezTo>
                  <a:cubicBezTo>
                    <a:pt x="8" y="558"/>
                    <a:pt x="10" y="549"/>
                    <a:pt x="15" y="540"/>
                  </a:cubicBezTo>
                  <a:cubicBezTo>
                    <a:pt x="19" y="530"/>
                    <a:pt x="25" y="521"/>
                    <a:pt x="32" y="513"/>
                  </a:cubicBezTo>
                  <a:cubicBezTo>
                    <a:pt x="46" y="495"/>
                    <a:pt x="63" y="480"/>
                    <a:pt x="80" y="464"/>
                  </a:cubicBezTo>
                  <a:cubicBezTo>
                    <a:pt x="97" y="448"/>
                    <a:pt x="114" y="432"/>
                    <a:pt x="130" y="414"/>
                  </a:cubicBezTo>
                  <a:cubicBezTo>
                    <a:pt x="138" y="405"/>
                    <a:pt x="146" y="395"/>
                    <a:pt x="151" y="383"/>
                  </a:cubicBezTo>
                  <a:cubicBezTo>
                    <a:pt x="154" y="377"/>
                    <a:pt x="156" y="371"/>
                    <a:pt x="157" y="364"/>
                  </a:cubicBezTo>
                  <a:cubicBezTo>
                    <a:pt x="158" y="356"/>
                    <a:pt x="157" y="350"/>
                    <a:pt x="156" y="344"/>
                  </a:cubicBezTo>
                  <a:cubicBezTo>
                    <a:pt x="153" y="333"/>
                    <a:pt x="149" y="324"/>
                    <a:pt x="144" y="315"/>
                  </a:cubicBezTo>
                  <a:cubicBezTo>
                    <a:pt x="141" y="307"/>
                    <a:pt x="136" y="300"/>
                    <a:pt x="132" y="293"/>
                  </a:cubicBezTo>
                  <a:cubicBezTo>
                    <a:pt x="117" y="273"/>
                    <a:pt x="100" y="256"/>
                    <a:pt x="83" y="240"/>
                  </a:cubicBezTo>
                  <a:cubicBezTo>
                    <a:pt x="67" y="224"/>
                    <a:pt x="50" y="208"/>
                    <a:pt x="35" y="191"/>
                  </a:cubicBezTo>
                  <a:cubicBezTo>
                    <a:pt x="21" y="174"/>
                    <a:pt x="10" y="155"/>
                    <a:pt x="9" y="135"/>
                  </a:cubicBezTo>
                  <a:cubicBezTo>
                    <a:pt x="8" y="126"/>
                    <a:pt x="10" y="116"/>
                    <a:pt x="15" y="107"/>
                  </a:cubicBezTo>
                  <a:cubicBezTo>
                    <a:pt x="19" y="97"/>
                    <a:pt x="25" y="88"/>
                    <a:pt x="32" y="80"/>
                  </a:cubicBezTo>
                  <a:cubicBezTo>
                    <a:pt x="46" y="63"/>
                    <a:pt x="63" y="47"/>
                    <a:pt x="80" y="31"/>
                  </a:cubicBezTo>
                  <a:cubicBezTo>
                    <a:pt x="91" y="21"/>
                    <a:pt x="102" y="10"/>
                    <a:pt x="112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89" y="7"/>
                    <a:pt x="81" y="15"/>
                    <a:pt x="72" y="23"/>
                  </a:cubicBezTo>
                  <a:cubicBezTo>
                    <a:pt x="55" y="39"/>
                    <a:pt x="38" y="54"/>
                    <a:pt x="23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hidden">
            <a:xfrm>
              <a:off x="7107238" y="-1587"/>
              <a:ext cx="508000" cy="6862762"/>
            </a:xfrm>
            <a:custGeom>
              <a:avLst/>
              <a:gdLst>
                <a:gd name="T0" fmla="*/ 0 w 160"/>
                <a:gd name="T1" fmla="*/ 120 h 2159"/>
                <a:gd name="T2" fmla="*/ 1 w 160"/>
                <a:gd name="T3" fmla="*/ 135 h 2159"/>
                <a:gd name="T4" fmla="*/ 9 w 160"/>
                <a:gd name="T5" fmla="*/ 170 h 2159"/>
                <a:gd name="T6" fmla="*/ 65 w 160"/>
                <a:gd name="T7" fmla="*/ 237 h 2159"/>
                <a:gd name="T8" fmla="*/ 141 w 160"/>
                <a:gd name="T9" fmla="*/ 329 h 2159"/>
                <a:gd name="T10" fmla="*/ 124 w 160"/>
                <a:gd name="T11" fmla="*/ 407 h 2159"/>
                <a:gd name="T12" fmla="*/ 6 w 160"/>
                <a:gd name="T13" fmla="*/ 534 h 2159"/>
                <a:gd name="T14" fmla="*/ 0 w 160"/>
                <a:gd name="T15" fmla="*/ 564 h 2159"/>
                <a:gd name="T16" fmla="*/ 0 w 160"/>
                <a:gd name="T17" fmla="*/ 576 h 2159"/>
                <a:gd name="T18" fmla="*/ 38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1 w 160"/>
                <a:gd name="T33" fmla="*/ 1195 h 2159"/>
                <a:gd name="T34" fmla="*/ 124 w 160"/>
                <a:gd name="T35" fmla="*/ 1269 h 2159"/>
                <a:gd name="T36" fmla="*/ 6 w 160"/>
                <a:gd name="T37" fmla="*/ 1396 h 2159"/>
                <a:gd name="T38" fmla="*/ 0 w 160"/>
                <a:gd name="T39" fmla="*/ 1425 h 2159"/>
                <a:gd name="T40" fmla="*/ 0 w 160"/>
                <a:gd name="T41" fmla="*/ 1438 h 2159"/>
                <a:gd name="T42" fmla="*/ 51 w 160"/>
                <a:gd name="T43" fmla="*/ 1518 h 2159"/>
                <a:gd name="T44" fmla="*/ 119 w 160"/>
                <a:gd name="T45" fmla="*/ 1586 h 2159"/>
                <a:gd name="T46" fmla="*/ 145 w 160"/>
                <a:gd name="T47" fmla="*/ 1658 h 2159"/>
                <a:gd name="T48" fmla="*/ 75 w 160"/>
                <a:gd name="T49" fmla="*/ 1749 h 2159"/>
                <a:gd name="T50" fmla="*/ 0 w 160"/>
                <a:gd name="T51" fmla="*/ 1846 h 2159"/>
                <a:gd name="T52" fmla="*/ 1 w 160"/>
                <a:gd name="T53" fmla="*/ 1859 h 2159"/>
                <a:gd name="T54" fmla="*/ 9 w 160"/>
                <a:gd name="T55" fmla="*/ 1896 h 2159"/>
                <a:gd name="T56" fmla="*/ 79 w 160"/>
                <a:gd name="T57" fmla="*/ 1975 h 2159"/>
                <a:gd name="T58" fmla="*/ 141 w 160"/>
                <a:gd name="T59" fmla="*/ 2056 h 2159"/>
                <a:gd name="T60" fmla="*/ 124 w 160"/>
                <a:gd name="T61" fmla="*/ 2131 h 2159"/>
                <a:gd name="T62" fmla="*/ 132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4 w 160"/>
                <a:gd name="T69" fmla="*/ 2019 h 2159"/>
                <a:gd name="T70" fmla="*/ 11 w 160"/>
                <a:gd name="T71" fmla="*/ 1861 h 2159"/>
                <a:gd name="T72" fmla="*/ 82 w 160"/>
                <a:gd name="T73" fmla="*/ 1757 h 2159"/>
                <a:gd name="T74" fmla="*/ 159 w 160"/>
                <a:gd name="T75" fmla="*/ 1657 h 2159"/>
                <a:gd name="T76" fmla="*/ 134 w 160"/>
                <a:gd name="T77" fmla="*/ 1588 h 2159"/>
                <a:gd name="T78" fmla="*/ 11 w 160"/>
                <a:gd name="T79" fmla="*/ 1430 h 2159"/>
                <a:gd name="T80" fmla="*/ 82 w 160"/>
                <a:gd name="T81" fmla="*/ 1326 h 2159"/>
                <a:gd name="T82" fmla="*/ 145 w 160"/>
                <a:gd name="T83" fmla="*/ 1261 h 2159"/>
                <a:gd name="T84" fmla="*/ 159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3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3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99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8" y="81"/>
                    <a:pt x="11" y="91"/>
                    <a:pt x="6" y="102"/>
                  </a:cubicBezTo>
                  <a:cubicBezTo>
                    <a:pt x="3" y="107"/>
                    <a:pt x="1" y="113"/>
                    <a:pt x="0" y="120"/>
                  </a:cubicBezTo>
                  <a:cubicBezTo>
                    <a:pt x="0" y="123"/>
                    <a:pt x="1" y="127"/>
                    <a:pt x="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0" y="139"/>
                    <a:pt x="0" y="141"/>
                    <a:pt x="0" y="143"/>
                  </a:cubicBezTo>
                  <a:cubicBezTo>
                    <a:pt x="1" y="152"/>
                    <a:pt x="5" y="161"/>
                    <a:pt x="9" y="170"/>
                  </a:cubicBezTo>
                  <a:cubicBezTo>
                    <a:pt x="14" y="180"/>
                    <a:pt x="21" y="190"/>
                    <a:pt x="29" y="198"/>
                  </a:cubicBezTo>
                  <a:cubicBezTo>
                    <a:pt x="32" y="202"/>
                    <a:pt x="35" y="206"/>
                    <a:pt x="38" y="209"/>
                  </a:cubicBezTo>
                  <a:cubicBezTo>
                    <a:pt x="47" y="219"/>
                    <a:pt x="56" y="228"/>
                    <a:pt x="65" y="237"/>
                  </a:cubicBezTo>
                  <a:cubicBezTo>
                    <a:pt x="81" y="254"/>
                    <a:pt x="98" y="269"/>
                    <a:pt x="114" y="286"/>
                  </a:cubicBezTo>
                  <a:cubicBezTo>
                    <a:pt x="119" y="291"/>
                    <a:pt x="123" y="297"/>
                    <a:pt x="128" y="302"/>
                  </a:cubicBezTo>
                  <a:cubicBezTo>
                    <a:pt x="133" y="311"/>
                    <a:pt x="138" y="320"/>
                    <a:pt x="141" y="329"/>
                  </a:cubicBezTo>
                  <a:cubicBezTo>
                    <a:pt x="145" y="340"/>
                    <a:pt x="146" y="352"/>
                    <a:pt x="145" y="363"/>
                  </a:cubicBezTo>
                  <a:cubicBezTo>
                    <a:pt x="144" y="372"/>
                    <a:pt x="142" y="380"/>
                    <a:pt x="139" y="388"/>
                  </a:cubicBezTo>
                  <a:cubicBezTo>
                    <a:pt x="134" y="395"/>
                    <a:pt x="130" y="401"/>
                    <a:pt x="124" y="407"/>
                  </a:cubicBezTo>
                  <a:cubicBezTo>
                    <a:pt x="109" y="424"/>
                    <a:pt x="92" y="440"/>
                    <a:pt x="75" y="455"/>
                  </a:cubicBezTo>
                  <a:cubicBezTo>
                    <a:pt x="58" y="471"/>
                    <a:pt x="40" y="487"/>
                    <a:pt x="26" y="505"/>
                  </a:cubicBezTo>
                  <a:cubicBezTo>
                    <a:pt x="18" y="514"/>
                    <a:pt x="11" y="524"/>
                    <a:pt x="6" y="534"/>
                  </a:cubicBezTo>
                  <a:cubicBezTo>
                    <a:pt x="3" y="540"/>
                    <a:pt x="1" y="546"/>
                    <a:pt x="0" y="553"/>
                  </a:cubicBezTo>
                  <a:cubicBezTo>
                    <a:pt x="0" y="556"/>
                    <a:pt x="1" y="560"/>
                    <a:pt x="1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0" y="572"/>
                    <a:pt x="0" y="574"/>
                    <a:pt x="0" y="576"/>
                  </a:cubicBezTo>
                  <a:cubicBezTo>
                    <a:pt x="1" y="585"/>
                    <a:pt x="5" y="594"/>
                    <a:pt x="9" y="602"/>
                  </a:cubicBezTo>
                  <a:cubicBezTo>
                    <a:pt x="14" y="613"/>
                    <a:pt x="21" y="622"/>
                    <a:pt x="29" y="631"/>
                  </a:cubicBezTo>
                  <a:cubicBezTo>
                    <a:pt x="32" y="635"/>
                    <a:pt x="35" y="638"/>
                    <a:pt x="38" y="642"/>
                  </a:cubicBezTo>
                  <a:cubicBezTo>
                    <a:pt x="47" y="652"/>
                    <a:pt x="56" y="661"/>
                    <a:pt x="65" y="670"/>
                  </a:cubicBezTo>
                  <a:cubicBezTo>
                    <a:pt x="81" y="686"/>
                    <a:pt x="98" y="702"/>
                    <a:pt x="114" y="719"/>
                  </a:cubicBezTo>
                  <a:cubicBezTo>
                    <a:pt x="119" y="724"/>
                    <a:pt x="123" y="730"/>
                    <a:pt x="128" y="735"/>
                  </a:cubicBezTo>
                  <a:cubicBezTo>
                    <a:pt x="133" y="744"/>
                    <a:pt x="138" y="753"/>
                    <a:pt x="141" y="762"/>
                  </a:cubicBezTo>
                  <a:cubicBezTo>
                    <a:pt x="145" y="773"/>
                    <a:pt x="146" y="785"/>
                    <a:pt x="145" y="796"/>
                  </a:cubicBezTo>
                  <a:cubicBezTo>
                    <a:pt x="144" y="805"/>
                    <a:pt x="142" y="813"/>
                    <a:pt x="139" y="821"/>
                  </a:cubicBezTo>
                  <a:cubicBezTo>
                    <a:pt x="134" y="827"/>
                    <a:pt x="130" y="834"/>
                    <a:pt x="124" y="840"/>
                  </a:cubicBezTo>
                  <a:cubicBezTo>
                    <a:pt x="109" y="857"/>
                    <a:pt x="92" y="872"/>
                    <a:pt x="75" y="888"/>
                  </a:cubicBezTo>
                  <a:cubicBezTo>
                    <a:pt x="58" y="904"/>
                    <a:pt x="40" y="920"/>
                    <a:pt x="26" y="938"/>
                  </a:cubicBezTo>
                  <a:cubicBezTo>
                    <a:pt x="18" y="947"/>
                    <a:pt x="11" y="957"/>
                    <a:pt x="6" y="967"/>
                  </a:cubicBezTo>
                  <a:cubicBezTo>
                    <a:pt x="3" y="973"/>
                    <a:pt x="1" y="979"/>
                    <a:pt x="0" y="985"/>
                  </a:cubicBezTo>
                  <a:cubicBezTo>
                    <a:pt x="0" y="988"/>
                    <a:pt x="1" y="990"/>
                    <a:pt x="1" y="993"/>
                  </a:cubicBezTo>
                  <a:cubicBezTo>
                    <a:pt x="0" y="993"/>
                    <a:pt x="0" y="993"/>
                    <a:pt x="0" y="993"/>
                  </a:cubicBezTo>
                  <a:cubicBezTo>
                    <a:pt x="0" y="994"/>
                    <a:pt x="1" y="996"/>
                    <a:pt x="1" y="998"/>
                  </a:cubicBezTo>
                  <a:cubicBezTo>
                    <a:pt x="1" y="999"/>
                    <a:pt x="1" y="1001"/>
                    <a:pt x="1" y="1002"/>
                  </a:cubicBezTo>
                  <a:cubicBezTo>
                    <a:pt x="0" y="1004"/>
                    <a:pt x="0" y="1007"/>
                    <a:pt x="0" y="1009"/>
                  </a:cubicBezTo>
                  <a:cubicBezTo>
                    <a:pt x="1" y="1018"/>
                    <a:pt x="5" y="1027"/>
                    <a:pt x="9" y="1035"/>
                  </a:cubicBezTo>
                  <a:cubicBezTo>
                    <a:pt x="14" y="1046"/>
                    <a:pt x="21" y="1055"/>
                    <a:pt x="29" y="1064"/>
                  </a:cubicBezTo>
                  <a:cubicBezTo>
                    <a:pt x="44" y="1082"/>
                    <a:pt x="61" y="1098"/>
                    <a:pt x="78" y="1113"/>
                  </a:cubicBezTo>
                  <a:cubicBezTo>
                    <a:pt x="95" y="1129"/>
                    <a:pt x="112" y="1146"/>
                    <a:pt x="125" y="1164"/>
                  </a:cubicBezTo>
                  <a:cubicBezTo>
                    <a:pt x="132" y="1174"/>
                    <a:pt x="138" y="1184"/>
                    <a:pt x="141" y="1195"/>
                  </a:cubicBezTo>
                  <a:cubicBezTo>
                    <a:pt x="145" y="1206"/>
                    <a:pt x="146" y="1218"/>
                    <a:pt x="145" y="1229"/>
                  </a:cubicBezTo>
                  <a:cubicBezTo>
                    <a:pt x="145" y="1234"/>
                    <a:pt x="144" y="1239"/>
                    <a:pt x="142" y="1244"/>
                  </a:cubicBezTo>
                  <a:cubicBezTo>
                    <a:pt x="137" y="1253"/>
                    <a:pt x="131" y="1261"/>
                    <a:pt x="124" y="1269"/>
                  </a:cubicBezTo>
                  <a:cubicBezTo>
                    <a:pt x="109" y="1286"/>
                    <a:pt x="92" y="1302"/>
                    <a:pt x="75" y="1318"/>
                  </a:cubicBezTo>
                  <a:cubicBezTo>
                    <a:pt x="58" y="1333"/>
                    <a:pt x="40" y="1349"/>
                    <a:pt x="26" y="1367"/>
                  </a:cubicBezTo>
                  <a:cubicBezTo>
                    <a:pt x="18" y="1376"/>
                    <a:pt x="11" y="1386"/>
                    <a:pt x="6" y="1396"/>
                  </a:cubicBezTo>
                  <a:cubicBezTo>
                    <a:pt x="3" y="1402"/>
                    <a:pt x="1" y="1408"/>
                    <a:pt x="0" y="1415"/>
                  </a:cubicBezTo>
                  <a:cubicBezTo>
                    <a:pt x="0" y="1418"/>
                    <a:pt x="1" y="1421"/>
                    <a:pt x="1" y="1425"/>
                  </a:cubicBezTo>
                  <a:cubicBezTo>
                    <a:pt x="0" y="1425"/>
                    <a:pt x="0" y="1425"/>
                    <a:pt x="0" y="1425"/>
                  </a:cubicBezTo>
                  <a:cubicBezTo>
                    <a:pt x="0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0" y="1434"/>
                    <a:pt x="0" y="1436"/>
                    <a:pt x="0" y="1438"/>
                  </a:cubicBezTo>
                  <a:cubicBezTo>
                    <a:pt x="1" y="1447"/>
                    <a:pt x="5" y="1456"/>
                    <a:pt x="9" y="1464"/>
                  </a:cubicBezTo>
                  <a:cubicBezTo>
                    <a:pt x="14" y="1475"/>
                    <a:pt x="21" y="1484"/>
                    <a:pt x="29" y="1493"/>
                  </a:cubicBezTo>
                  <a:cubicBezTo>
                    <a:pt x="36" y="1502"/>
                    <a:pt x="44" y="1510"/>
                    <a:pt x="51" y="1518"/>
                  </a:cubicBezTo>
                  <a:cubicBezTo>
                    <a:pt x="56" y="1522"/>
                    <a:pt x="60" y="1527"/>
                    <a:pt x="65" y="1531"/>
                  </a:cubicBezTo>
                  <a:cubicBezTo>
                    <a:pt x="81" y="1547"/>
                    <a:pt x="98" y="1563"/>
                    <a:pt x="114" y="1580"/>
                  </a:cubicBezTo>
                  <a:cubicBezTo>
                    <a:pt x="116" y="1582"/>
                    <a:pt x="118" y="1584"/>
                    <a:pt x="119" y="1586"/>
                  </a:cubicBezTo>
                  <a:cubicBezTo>
                    <a:pt x="121" y="1589"/>
                    <a:pt x="123" y="1591"/>
                    <a:pt x="125" y="1594"/>
                  </a:cubicBezTo>
                  <a:cubicBezTo>
                    <a:pt x="132" y="1603"/>
                    <a:pt x="138" y="1613"/>
                    <a:pt x="141" y="1624"/>
                  </a:cubicBezTo>
                  <a:cubicBezTo>
                    <a:pt x="145" y="1635"/>
                    <a:pt x="146" y="1647"/>
                    <a:pt x="145" y="1658"/>
                  </a:cubicBezTo>
                  <a:cubicBezTo>
                    <a:pt x="145" y="1666"/>
                    <a:pt x="143" y="1673"/>
                    <a:pt x="140" y="1680"/>
                  </a:cubicBezTo>
                  <a:cubicBezTo>
                    <a:pt x="136" y="1687"/>
                    <a:pt x="130" y="1694"/>
                    <a:pt x="124" y="1701"/>
                  </a:cubicBezTo>
                  <a:cubicBezTo>
                    <a:pt x="109" y="1718"/>
                    <a:pt x="92" y="1733"/>
                    <a:pt x="75" y="1749"/>
                  </a:cubicBezTo>
                  <a:cubicBezTo>
                    <a:pt x="58" y="1765"/>
                    <a:pt x="40" y="1781"/>
                    <a:pt x="26" y="1799"/>
                  </a:cubicBezTo>
                  <a:cubicBezTo>
                    <a:pt x="18" y="1808"/>
                    <a:pt x="11" y="1818"/>
                    <a:pt x="6" y="1828"/>
                  </a:cubicBezTo>
                  <a:cubicBezTo>
                    <a:pt x="3" y="1834"/>
                    <a:pt x="1" y="1840"/>
                    <a:pt x="0" y="1846"/>
                  </a:cubicBezTo>
                  <a:cubicBezTo>
                    <a:pt x="0" y="1849"/>
                    <a:pt x="1" y="1852"/>
                    <a:pt x="1" y="1855"/>
                  </a:cubicBezTo>
                  <a:cubicBezTo>
                    <a:pt x="0" y="1855"/>
                    <a:pt x="0" y="1855"/>
                    <a:pt x="0" y="1855"/>
                  </a:cubicBezTo>
                  <a:cubicBezTo>
                    <a:pt x="0" y="1856"/>
                    <a:pt x="1" y="1858"/>
                    <a:pt x="1" y="1859"/>
                  </a:cubicBezTo>
                  <a:cubicBezTo>
                    <a:pt x="1" y="1861"/>
                    <a:pt x="1" y="1862"/>
                    <a:pt x="1" y="1863"/>
                  </a:cubicBezTo>
                  <a:cubicBezTo>
                    <a:pt x="0" y="1865"/>
                    <a:pt x="0" y="1867"/>
                    <a:pt x="0" y="1870"/>
                  </a:cubicBezTo>
                  <a:cubicBezTo>
                    <a:pt x="1" y="1879"/>
                    <a:pt x="5" y="1888"/>
                    <a:pt x="9" y="1896"/>
                  </a:cubicBezTo>
                  <a:cubicBezTo>
                    <a:pt x="14" y="1907"/>
                    <a:pt x="21" y="1916"/>
                    <a:pt x="29" y="1925"/>
                  </a:cubicBezTo>
                  <a:cubicBezTo>
                    <a:pt x="44" y="1943"/>
                    <a:pt x="61" y="1958"/>
                    <a:pt x="78" y="1974"/>
                  </a:cubicBezTo>
                  <a:cubicBezTo>
                    <a:pt x="78" y="1975"/>
                    <a:pt x="79" y="1975"/>
                    <a:pt x="79" y="1975"/>
                  </a:cubicBezTo>
                  <a:cubicBezTo>
                    <a:pt x="86" y="1982"/>
                    <a:pt x="93" y="1988"/>
                    <a:pt x="99" y="1995"/>
                  </a:cubicBezTo>
                  <a:cubicBezTo>
                    <a:pt x="109" y="2005"/>
                    <a:pt x="118" y="2014"/>
                    <a:pt x="125" y="2025"/>
                  </a:cubicBezTo>
                  <a:cubicBezTo>
                    <a:pt x="132" y="2035"/>
                    <a:pt x="138" y="2045"/>
                    <a:pt x="141" y="2056"/>
                  </a:cubicBezTo>
                  <a:cubicBezTo>
                    <a:pt x="145" y="2067"/>
                    <a:pt x="146" y="2078"/>
                    <a:pt x="145" y="2090"/>
                  </a:cubicBezTo>
                  <a:cubicBezTo>
                    <a:pt x="145" y="2096"/>
                    <a:pt x="143" y="2102"/>
                    <a:pt x="141" y="2108"/>
                  </a:cubicBezTo>
                  <a:cubicBezTo>
                    <a:pt x="137" y="2116"/>
                    <a:pt x="131" y="2124"/>
                    <a:pt x="124" y="2131"/>
                  </a:cubicBezTo>
                  <a:cubicBezTo>
                    <a:pt x="116" y="2141"/>
                    <a:pt x="106" y="2150"/>
                    <a:pt x="97" y="2159"/>
                  </a:cubicBezTo>
                  <a:cubicBezTo>
                    <a:pt x="112" y="2159"/>
                    <a:pt x="112" y="2159"/>
                    <a:pt x="112" y="2159"/>
                  </a:cubicBezTo>
                  <a:cubicBezTo>
                    <a:pt x="119" y="2152"/>
                    <a:pt x="126" y="2145"/>
                    <a:pt x="132" y="2138"/>
                  </a:cubicBezTo>
                  <a:cubicBezTo>
                    <a:pt x="137" y="2133"/>
                    <a:pt x="141" y="2128"/>
                    <a:pt x="145" y="2122"/>
                  </a:cubicBezTo>
                  <a:cubicBezTo>
                    <a:pt x="145" y="2122"/>
                    <a:pt x="145" y="2122"/>
                    <a:pt x="145" y="2122"/>
                  </a:cubicBezTo>
                  <a:cubicBezTo>
                    <a:pt x="145" y="2122"/>
                    <a:pt x="145" y="2121"/>
                    <a:pt x="146" y="2120"/>
                  </a:cubicBezTo>
                  <a:cubicBezTo>
                    <a:pt x="148" y="2116"/>
                    <a:pt x="151" y="2112"/>
                    <a:pt x="153" y="2107"/>
                  </a:cubicBezTo>
                  <a:cubicBezTo>
                    <a:pt x="156" y="2101"/>
                    <a:pt x="158" y="2095"/>
                    <a:pt x="159" y="2088"/>
                  </a:cubicBezTo>
                  <a:cubicBezTo>
                    <a:pt x="160" y="2080"/>
                    <a:pt x="159" y="2074"/>
                    <a:pt x="158" y="2068"/>
                  </a:cubicBezTo>
                  <a:cubicBezTo>
                    <a:pt x="155" y="2055"/>
                    <a:pt x="150" y="2043"/>
                    <a:pt x="143" y="2033"/>
                  </a:cubicBezTo>
                  <a:cubicBezTo>
                    <a:pt x="142" y="2032"/>
                    <a:pt x="141" y="2030"/>
                    <a:pt x="140" y="2029"/>
                  </a:cubicBezTo>
                  <a:cubicBezTo>
                    <a:pt x="138" y="2026"/>
                    <a:pt x="136" y="2022"/>
                    <a:pt x="134" y="2019"/>
                  </a:cubicBezTo>
                  <a:cubicBezTo>
                    <a:pt x="120" y="1999"/>
                    <a:pt x="103" y="1982"/>
                    <a:pt x="86" y="1966"/>
                  </a:cubicBezTo>
                  <a:cubicBezTo>
                    <a:pt x="69" y="1950"/>
                    <a:pt x="52" y="1935"/>
                    <a:pt x="38" y="1917"/>
                  </a:cubicBezTo>
                  <a:cubicBezTo>
                    <a:pt x="24" y="1901"/>
                    <a:pt x="12" y="1881"/>
                    <a:pt x="11" y="1861"/>
                  </a:cubicBezTo>
                  <a:cubicBezTo>
                    <a:pt x="10" y="1852"/>
                    <a:pt x="12" y="1843"/>
                    <a:pt x="17" y="1833"/>
                  </a:cubicBezTo>
                  <a:cubicBezTo>
                    <a:pt x="21" y="1824"/>
                    <a:pt x="28" y="1815"/>
                    <a:pt x="35" y="1806"/>
                  </a:cubicBezTo>
                  <a:cubicBezTo>
                    <a:pt x="49" y="1789"/>
                    <a:pt x="65" y="1773"/>
                    <a:pt x="82" y="1757"/>
                  </a:cubicBezTo>
                  <a:cubicBezTo>
                    <a:pt x="99" y="1741"/>
                    <a:pt x="116" y="1726"/>
                    <a:pt x="132" y="1708"/>
                  </a:cubicBezTo>
                  <a:cubicBezTo>
                    <a:pt x="140" y="1698"/>
                    <a:pt x="148" y="1689"/>
                    <a:pt x="153" y="1677"/>
                  </a:cubicBezTo>
                  <a:cubicBezTo>
                    <a:pt x="156" y="1671"/>
                    <a:pt x="158" y="1664"/>
                    <a:pt x="159" y="1657"/>
                  </a:cubicBezTo>
                  <a:cubicBezTo>
                    <a:pt x="160" y="1650"/>
                    <a:pt x="159" y="1644"/>
                    <a:pt x="158" y="1637"/>
                  </a:cubicBezTo>
                  <a:cubicBezTo>
                    <a:pt x="155" y="1625"/>
                    <a:pt x="150" y="1614"/>
                    <a:pt x="144" y="1605"/>
                  </a:cubicBezTo>
                  <a:cubicBezTo>
                    <a:pt x="141" y="1599"/>
                    <a:pt x="138" y="1593"/>
                    <a:pt x="134" y="1588"/>
                  </a:cubicBezTo>
                  <a:cubicBezTo>
                    <a:pt x="120" y="1567"/>
                    <a:pt x="103" y="1551"/>
                    <a:pt x="86" y="1535"/>
                  </a:cubicBezTo>
                  <a:cubicBezTo>
                    <a:pt x="69" y="1519"/>
                    <a:pt x="52" y="1503"/>
                    <a:pt x="38" y="1486"/>
                  </a:cubicBezTo>
                  <a:cubicBezTo>
                    <a:pt x="24" y="1469"/>
                    <a:pt x="12" y="1450"/>
                    <a:pt x="11" y="1430"/>
                  </a:cubicBezTo>
                  <a:cubicBezTo>
                    <a:pt x="10" y="1421"/>
                    <a:pt x="12" y="1411"/>
                    <a:pt x="17" y="1402"/>
                  </a:cubicBezTo>
                  <a:cubicBezTo>
                    <a:pt x="21" y="1392"/>
                    <a:pt x="28" y="1383"/>
                    <a:pt x="35" y="1375"/>
                  </a:cubicBezTo>
                  <a:cubicBezTo>
                    <a:pt x="49" y="1357"/>
                    <a:pt x="65" y="1342"/>
                    <a:pt x="82" y="1326"/>
                  </a:cubicBezTo>
                  <a:cubicBezTo>
                    <a:pt x="99" y="1310"/>
                    <a:pt x="116" y="1294"/>
                    <a:pt x="132" y="1276"/>
                  </a:cubicBezTo>
                  <a:cubicBezTo>
                    <a:pt x="136" y="1271"/>
                    <a:pt x="140" y="1266"/>
                    <a:pt x="144" y="1261"/>
                  </a:cubicBezTo>
                  <a:cubicBezTo>
                    <a:pt x="145" y="1261"/>
                    <a:pt x="145" y="1261"/>
                    <a:pt x="145" y="1261"/>
                  </a:cubicBezTo>
                  <a:cubicBezTo>
                    <a:pt x="146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3" y="1245"/>
                  </a:cubicBezTo>
                  <a:cubicBezTo>
                    <a:pt x="156" y="1239"/>
                    <a:pt x="158" y="1233"/>
                    <a:pt x="159" y="1226"/>
                  </a:cubicBezTo>
                  <a:cubicBezTo>
                    <a:pt x="160" y="1218"/>
                    <a:pt x="159" y="1212"/>
                    <a:pt x="158" y="1206"/>
                  </a:cubicBezTo>
                  <a:cubicBezTo>
                    <a:pt x="155" y="1193"/>
                    <a:pt x="150" y="1181"/>
                    <a:pt x="143" y="1171"/>
                  </a:cubicBezTo>
                  <a:cubicBezTo>
                    <a:pt x="141" y="1168"/>
                    <a:pt x="138" y="1164"/>
                    <a:pt x="136" y="1161"/>
                  </a:cubicBezTo>
                  <a:cubicBezTo>
                    <a:pt x="135" y="1160"/>
                    <a:pt x="134" y="1159"/>
                    <a:pt x="134" y="1158"/>
                  </a:cubicBezTo>
                  <a:cubicBezTo>
                    <a:pt x="120" y="1138"/>
                    <a:pt x="103" y="1122"/>
                    <a:pt x="86" y="1105"/>
                  </a:cubicBezTo>
                  <a:cubicBezTo>
                    <a:pt x="69" y="1089"/>
                    <a:pt x="52" y="1074"/>
                    <a:pt x="38" y="1057"/>
                  </a:cubicBezTo>
                  <a:cubicBezTo>
                    <a:pt x="24" y="1040"/>
                    <a:pt x="12" y="1020"/>
                    <a:pt x="11" y="1000"/>
                  </a:cubicBezTo>
                  <a:cubicBezTo>
                    <a:pt x="10" y="991"/>
                    <a:pt x="12" y="982"/>
                    <a:pt x="17" y="972"/>
                  </a:cubicBezTo>
                  <a:cubicBezTo>
                    <a:pt x="21" y="963"/>
                    <a:pt x="28" y="954"/>
                    <a:pt x="35" y="945"/>
                  </a:cubicBezTo>
                  <a:cubicBezTo>
                    <a:pt x="49" y="928"/>
                    <a:pt x="65" y="912"/>
                    <a:pt x="82" y="896"/>
                  </a:cubicBezTo>
                  <a:cubicBezTo>
                    <a:pt x="99" y="880"/>
                    <a:pt x="116" y="865"/>
                    <a:pt x="132" y="847"/>
                  </a:cubicBezTo>
                  <a:cubicBezTo>
                    <a:pt x="140" y="837"/>
                    <a:pt x="148" y="828"/>
                    <a:pt x="153" y="816"/>
                  </a:cubicBezTo>
                  <a:cubicBezTo>
                    <a:pt x="156" y="810"/>
                    <a:pt x="158" y="803"/>
                    <a:pt x="159" y="796"/>
                  </a:cubicBezTo>
                  <a:cubicBezTo>
                    <a:pt x="160" y="789"/>
                    <a:pt x="159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3" y="740"/>
                    <a:pt x="139" y="732"/>
                    <a:pt x="134" y="726"/>
                  </a:cubicBezTo>
                  <a:cubicBezTo>
                    <a:pt x="120" y="705"/>
                    <a:pt x="103" y="689"/>
                    <a:pt x="86" y="673"/>
                  </a:cubicBezTo>
                  <a:cubicBezTo>
                    <a:pt x="69" y="656"/>
                    <a:pt x="52" y="641"/>
                    <a:pt x="38" y="624"/>
                  </a:cubicBezTo>
                  <a:cubicBezTo>
                    <a:pt x="24" y="607"/>
                    <a:pt x="12" y="588"/>
                    <a:pt x="11" y="568"/>
                  </a:cubicBezTo>
                  <a:cubicBezTo>
                    <a:pt x="10" y="558"/>
                    <a:pt x="12" y="549"/>
                    <a:pt x="17" y="540"/>
                  </a:cubicBezTo>
                  <a:cubicBezTo>
                    <a:pt x="21" y="530"/>
                    <a:pt x="28" y="521"/>
                    <a:pt x="35" y="513"/>
                  </a:cubicBezTo>
                  <a:cubicBezTo>
                    <a:pt x="49" y="495"/>
                    <a:pt x="65" y="480"/>
                    <a:pt x="82" y="464"/>
                  </a:cubicBezTo>
                  <a:cubicBezTo>
                    <a:pt x="99" y="448"/>
                    <a:pt x="116" y="432"/>
                    <a:pt x="132" y="414"/>
                  </a:cubicBezTo>
                  <a:cubicBezTo>
                    <a:pt x="140" y="405"/>
                    <a:pt x="148" y="395"/>
                    <a:pt x="153" y="383"/>
                  </a:cubicBezTo>
                  <a:cubicBezTo>
                    <a:pt x="156" y="377"/>
                    <a:pt x="158" y="371"/>
                    <a:pt x="159" y="364"/>
                  </a:cubicBezTo>
                  <a:cubicBezTo>
                    <a:pt x="160" y="356"/>
                    <a:pt x="159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3" y="307"/>
                    <a:pt x="139" y="300"/>
                    <a:pt x="134" y="293"/>
                  </a:cubicBezTo>
                  <a:cubicBezTo>
                    <a:pt x="120" y="273"/>
                    <a:pt x="103" y="256"/>
                    <a:pt x="86" y="240"/>
                  </a:cubicBezTo>
                  <a:cubicBezTo>
                    <a:pt x="69" y="224"/>
                    <a:pt x="52" y="208"/>
                    <a:pt x="38" y="191"/>
                  </a:cubicBezTo>
                  <a:cubicBezTo>
                    <a:pt x="24" y="174"/>
                    <a:pt x="12" y="155"/>
                    <a:pt x="11" y="135"/>
                  </a:cubicBezTo>
                  <a:cubicBezTo>
                    <a:pt x="10" y="126"/>
                    <a:pt x="12" y="116"/>
                    <a:pt x="17" y="107"/>
                  </a:cubicBezTo>
                  <a:cubicBezTo>
                    <a:pt x="21" y="97"/>
                    <a:pt x="28" y="88"/>
                    <a:pt x="35" y="80"/>
                  </a:cubicBezTo>
                  <a:cubicBezTo>
                    <a:pt x="49" y="63"/>
                    <a:pt x="65" y="47"/>
                    <a:pt x="82" y="31"/>
                  </a:cubicBezTo>
                  <a:cubicBezTo>
                    <a:pt x="93" y="21"/>
                    <a:pt x="104" y="10"/>
                    <a:pt x="114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1" y="7"/>
                    <a:pt x="83" y="15"/>
                    <a:pt x="75" y="23"/>
                  </a:cubicBezTo>
                  <a:cubicBezTo>
                    <a:pt x="58" y="39"/>
                    <a:pt x="40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8"/>
            <p:cNvSpPr>
              <a:spLocks noEditPoints="1"/>
            </p:cNvSpPr>
            <p:nvPr/>
          </p:nvSpPr>
          <p:spPr bwMode="hidden">
            <a:xfrm>
              <a:off x="10664825" y="-1587"/>
              <a:ext cx="1027113" cy="6862762"/>
            </a:xfrm>
            <a:custGeom>
              <a:avLst/>
              <a:gdLst>
                <a:gd name="T0" fmla="*/ 131 w 323"/>
                <a:gd name="T1" fmla="*/ 183 h 2159"/>
                <a:gd name="T2" fmla="*/ 21 w 323"/>
                <a:gd name="T3" fmla="*/ 305 h 2159"/>
                <a:gd name="T4" fmla="*/ 12 w 323"/>
                <a:gd name="T5" fmla="*/ 390 h 2159"/>
                <a:gd name="T6" fmla="*/ 125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4 w 323"/>
                <a:gd name="T15" fmla="*/ 968 h 2159"/>
                <a:gd name="T16" fmla="*/ 37 w 323"/>
                <a:gd name="T17" fmla="*/ 1147 h 2159"/>
                <a:gd name="T18" fmla="*/ 8 w 323"/>
                <a:gd name="T19" fmla="*/ 1245 h 2159"/>
                <a:gd name="T20" fmla="*/ 125 w 323"/>
                <a:gd name="T21" fmla="*/ 1369 h 2159"/>
                <a:gd name="T22" fmla="*/ 113 w 323"/>
                <a:gd name="T23" fmla="*/ 1501 h 2159"/>
                <a:gd name="T24" fmla="*/ 1 w 323"/>
                <a:gd name="T25" fmla="*/ 1656 h 2159"/>
                <a:gd name="T26" fmla="*/ 26 w 323"/>
                <a:gd name="T27" fmla="*/ 1702 h 2159"/>
                <a:gd name="T28" fmla="*/ 151 w 323"/>
                <a:gd name="T29" fmla="*/ 1855 h 2159"/>
                <a:gd name="T30" fmla="*/ 37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4 w 323"/>
                <a:gd name="T41" fmla="*/ 1995 h 2159"/>
                <a:gd name="T42" fmla="*/ 289 w 323"/>
                <a:gd name="T43" fmla="*/ 2131 h 2159"/>
                <a:gd name="T44" fmla="*/ 309 w 323"/>
                <a:gd name="T45" fmla="*/ 2122 h 2159"/>
                <a:gd name="T46" fmla="*/ 323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3 w 323"/>
                <a:gd name="T53" fmla="*/ 1640 h 2159"/>
                <a:gd name="T54" fmla="*/ 202 w 323"/>
                <a:gd name="T55" fmla="*/ 1486 h 2159"/>
                <a:gd name="T56" fmla="*/ 297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4 w 323"/>
                <a:gd name="T79" fmla="*/ 16 h 2159"/>
                <a:gd name="T80" fmla="*/ 193 w 323"/>
                <a:gd name="T81" fmla="*/ 1493 h 2159"/>
                <a:gd name="T82" fmla="*/ 290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7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9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6 w 323"/>
                <a:gd name="T119" fmla="*/ 329 h 2159"/>
                <a:gd name="T120" fmla="*/ 190 w 323"/>
                <a:gd name="T121" fmla="*/ 505 h 2159"/>
                <a:gd name="T122" fmla="*/ 134 w 323"/>
                <a:gd name="T123" fmla="*/ 499 h 2159"/>
                <a:gd name="T124" fmla="*/ 34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5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7" y="215"/>
                    <a:pt x="89" y="230"/>
                    <a:pt x="72" y="246"/>
                  </a:cubicBezTo>
                  <a:cubicBezTo>
                    <a:pt x="56" y="262"/>
                    <a:pt x="39" y="279"/>
                    <a:pt x="25" y="298"/>
                  </a:cubicBezTo>
                  <a:cubicBezTo>
                    <a:pt x="24" y="300"/>
                    <a:pt x="22" y="302"/>
                    <a:pt x="21" y="305"/>
                  </a:cubicBezTo>
                  <a:cubicBezTo>
                    <a:pt x="19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2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3" y="404"/>
                    <a:pt x="26" y="408"/>
                  </a:cubicBezTo>
                  <a:cubicBezTo>
                    <a:pt x="42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5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1" y="564"/>
                    <a:pt x="151" y="564"/>
                    <a:pt x="151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7" y="648"/>
                    <a:pt x="89" y="663"/>
                    <a:pt x="72" y="679"/>
                  </a:cubicBezTo>
                  <a:cubicBezTo>
                    <a:pt x="56" y="695"/>
                    <a:pt x="39" y="711"/>
                    <a:pt x="25" y="730"/>
                  </a:cubicBezTo>
                  <a:cubicBezTo>
                    <a:pt x="24" y="733"/>
                    <a:pt x="22" y="735"/>
                    <a:pt x="21" y="737"/>
                  </a:cubicBezTo>
                  <a:cubicBezTo>
                    <a:pt x="19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2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3" y="837"/>
                    <a:pt x="26" y="841"/>
                  </a:cubicBezTo>
                  <a:cubicBezTo>
                    <a:pt x="42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5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1" y="993"/>
                    <a:pt x="151" y="993"/>
                    <a:pt x="151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7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2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4" y="1267"/>
                    <a:pt x="26" y="1270"/>
                  </a:cubicBezTo>
                  <a:cubicBezTo>
                    <a:pt x="42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5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1" y="1415"/>
                    <a:pt x="151" y="1425"/>
                  </a:cubicBezTo>
                  <a:cubicBezTo>
                    <a:pt x="151" y="1425"/>
                    <a:pt x="151" y="1425"/>
                    <a:pt x="151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2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2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5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8" y="1837"/>
                    <a:pt x="150" y="1846"/>
                    <a:pt x="151" y="1855"/>
                  </a:cubicBezTo>
                  <a:cubicBezTo>
                    <a:pt x="151" y="1855"/>
                    <a:pt x="151" y="1855"/>
                    <a:pt x="151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8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7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2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1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5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5" y="2093"/>
                    <a:pt x="14" y="2089"/>
                  </a:cubicBezTo>
                  <a:cubicBezTo>
                    <a:pt x="13" y="2068"/>
                    <a:pt x="21" y="2048"/>
                    <a:pt x="34" y="2030"/>
                  </a:cubicBezTo>
                  <a:cubicBezTo>
                    <a:pt x="47" y="2012"/>
                    <a:pt x="63" y="1997"/>
                    <a:pt x="80" y="1981"/>
                  </a:cubicBezTo>
                  <a:cubicBezTo>
                    <a:pt x="97" y="1965"/>
                    <a:pt x="115" y="1949"/>
                    <a:pt x="130" y="1931"/>
                  </a:cubicBezTo>
                  <a:cubicBezTo>
                    <a:pt x="138" y="1922"/>
                    <a:pt x="146" y="1912"/>
                    <a:pt x="151" y="1900"/>
                  </a:cubicBezTo>
                  <a:cubicBezTo>
                    <a:pt x="157" y="1889"/>
                    <a:pt x="162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9" y="1907"/>
                    <a:pt x="186" y="1916"/>
                    <a:pt x="193" y="1925"/>
                  </a:cubicBezTo>
                  <a:cubicBezTo>
                    <a:pt x="208" y="1943"/>
                    <a:pt x="226" y="1958"/>
                    <a:pt x="242" y="1974"/>
                  </a:cubicBezTo>
                  <a:cubicBezTo>
                    <a:pt x="243" y="1975"/>
                    <a:pt x="243" y="1975"/>
                    <a:pt x="243" y="1975"/>
                  </a:cubicBezTo>
                  <a:cubicBezTo>
                    <a:pt x="250" y="1982"/>
                    <a:pt x="257" y="1988"/>
                    <a:pt x="264" y="1995"/>
                  </a:cubicBezTo>
                  <a:cubicBezTo>
                    <a:pt x="273" y="2004"/>
                    <a:pt x="282" y="2014"/>
                    <a:pt x="290" y="2025"/>
                  </a:cubicBezTo>
                  <a:cubicBezTo>
                    <a:pt x="296" y="2035"/>
                    <a:pt x="302" y="2045"/>
                    <a:pt x="306" y="2056"/>
                  </a:cubicBezTo>
                  <a:cubicBezTo>
                    <a:pt x="309" y="2067"/>
                    <a:pt x="311" y="2078"/>
                    <a:pt x="310" y="2090"/>
                  </a:cubicBezTo>
                  <a:cubicBezTo>
                    <a:pt x="309" y="2096"/>
                    <a:pt x="308" y="2102"/>
                    <a:pt x="306" y="2108"/>
                  </a:cubicBezTo>
                  <a:cubicBezTo>
                    <a:pt x="301" y="2116"/>
                    <a:pt x="295" y="2124"/>
                    <a:pt x="289" y="2131"/>
                  </a:cubicBezTo>
                  <a:cubicBezTo>
                    <a:pt x="280" y="2141"/>
                    <a:pt x="271" y="2150"/>
                    <a:pt x="261" y="2159"/>
                  </a:cubicBezTo>
                  <a:cubicBezTo>
                    <a:pt x="277" y="2159"/>
                    <a:pt x="277" y="2159"/>
                    <a:pt x="277" y="2159"/>
                  </a:cubicBezTo>
                  <a:cubicBezTo>
                    <a:pt x="284" y="2152"/>
                    <a:pt x="290" y="2145"/>
                    <a:pt x="297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10" y="2122"/>
                    <a:pt x="310" y="2121"/>
                    <a:pt x="310" y="2120"/>
                  </a:cubicBezTo>
                  <a:cubicBezTo>
                    <a:pt x="313" y="2116"/>
                    <a:pt x="316" y="2112"/>
                    <a:pt x="318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2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3" y="2071"/>
                  </a:cubicBezTo>
                  <a:cubicBezTo>
                    <a:pt x="322" y="2070"/>
                    <a:pt x="322" y="2069"/>
                    <a:pt x="322" y="2068"/>
                  </a:cubicBezTo>
                  <a:cubicBezTo>
                    <a:pt x="320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7" y="1843"/>
                    <a:pt x="181" y="1833"/>
                  </a:cubicBezTo>
                  <a:cubicBezTo>
                    <a:pt x="186" y="1824"/>
                    <a:pt x="192" y="1815"/>
                    <a:pt x="199" y="1806"/>
                  </a:cubicBezTo>
                  <a:cubicBezTo>
                    <a:pt x="213" y="1789"/>
                    <a:pt x="230" y="1773"/>
                    <a:pt x="246" y="1757"/>
                  </a:cubicBezTo>
                  <a:cubicBezTo>
                    <a:pt x="263" y="1741"/>
                    <a:pt x="281" y="1726"/>
                    <a:pt x="297" y="1708"/>
                  </a:cubicBezTo>
                  <a:cubicBezTo>
                    <a:pt x="304" y="1698"/>
                    <a:pt x="312" y="1689"/>
                    <a:pt x="318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2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3" y="1640"/>
                  </a:cubicBezTo>
                  <a:cubicBezTo>
                    <a:pt x="322" y="1639"/>
                    <a:pt x="322" y="1638"/>
                    <a:pt x="322" y="1637"/>
                  </a:cubicBezTo>
                  <a:cubicBezTo>
                    <a:pt x="320" y="1625"/>
                    <a:pt x="315" y="1614"/>
                    <a:pt x="308" y="1605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7" y="1411"/>
                    <a:pt x="181" y="1402"/>
                  </a:cubicBezTo>
                  <a:cubicBezTo>
                    <a:pt x="186" y="1392"/>
                    <a:pt x="192" y="1383"/>
                    <a:pt x="199" y="1375"/>
                  </a:cubicBezTo>
                  <a:cubicBezTo>
                    <a:pt x="213" y="1357"/>
                    <a:pt x="230" y="1342"/>
                    <a:pt x="246" y="1326"/>
                  </a:cubicBezTo>
                  <a:cubicBezTo>
                    <a:pt x="263" y="1310"/>
                    <a:pt x="281" y="1294"/>
                    <a:pt x="297" y="1276"/>
                  </a:cubicBezTo>
                  <a:cubicBezTo>
                    <a:pt x="301" y="1271"/>
                    <a:pt x="305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8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2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3" y="1209"/>
                  </a:cubicBezTo>
                  <a:cubicBezTo>
                    <a:pt x="322" y="1208"/>
                    <a:pt x="322" y="1207"/>
                    <a:pt x="322" y="1206"/>
                  </a:cubicBezTo>
                  <a:cubicBezTo>
                    <a:pt x="320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7" y="982"/>
                    <a:pt x="181" y="972"/>
                  </a:cubicBezTo>
                  <a:cubicBezTo>
                    <a:pt x="186" y="963"/>
                    <a:pt x="192" y="954"/>
                    <a:pt x="199" y="945"/>
                  </a:cubicBezTo>
                  <a:cubicBezTo>
                    <a:pt x="213" y="928"/>
                    <a:pt x="230" y="912"/>
                    <a:pt x="246" y="896"/>
                  </a:cubicBezTo>
                  <a:cubicBezTo>
                    <a:pt x="263" y="880"/>
                    <a:pt x="281" y="865"/>
                    <a:pt x="297" y="847"/>
                  </a:cubicBezTo>
                  <a:cubicBezTo>
                    <a:pt x="304" y="837"/>
                    <a:pt x="312" y="828"/>
                    <a:pt x="318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2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3" y="779"/>
                  </a:cubicBezTo>
                  <a:cubicBezTo>
                    <a:pt x="322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7" y="549"/>
                    <a:pt x="181" y="540"/>
                  </a:cubicBezTo>
                  <a:cubicBezTo>
                    <a:pt x="186" y="530"/>
                    <a:pt x="192" y="521"/>
                    <a:pt x="199" y="513"/>
                  </a:cubicBezTo>
                  <a:cubicBezTo>
                    <a:pt x="213" y="495"/>
                    <a:pt x="230" y="480"/>
                    <a:pt x="246" y="464"/>
                  </a:cubicBezTo>
                  <a:cubicBezTo>
                    <a:pt x="263" y="448"/>
                    <a:pt x="281" y="432"/>
                    <a:pt x="297" y="414"/>
                  </a:cubicBezTo>
                  <a:cubicBezTo>
                    <a:pt x="304" y="405"/>
                    <a:pt x="312" y="395"/>
                    <a:pt x="318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2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3" y="347"/>
                  </a:cubicBezTo>
                  <a:cubicBezTo>
                    <a:pt x="322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7" y="116"/>
                    <a:pt x="181" y="107"/>
                  </a:cubicBezTo>
                  <a:cubicBezTo>
                    <a:pt x="186" y="97"/>
                    <a:pt x="192" y="88"/>
                    <a:pt x="199" y="80"/>
                  </a:cubicBezTo>
                  <a:cubicBezTo>
                    <a:pt x="213" y="63"/>
                    <a:pt x="230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6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4" y="66"/>
                  </a:cubicBezTo>
                  <a:cubicBezTo>
                    <a:pt x="118" y="48"/>
                    <a:pt x="101" y="32"/>
                    <a:pt x="84" y="16"/>
                  </a:cubicBezTo>
                  <a:cubicBezTo>
                    <a:pt x="78" y="11"/>
                    <a:pt x="72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5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5" y="1526"/>
                    <a:pt x="229" y="1531"/>
                  </a:cubicBezTo>
                  <a:cubicBezTo>
                    <a:pt x="245" y="1547"/>
                    <a:pt x="263" y="1563"/>
                    <a:pt x="278" y="1580"/>
                  </a:cubicBezTo>
                  <a:cubicBezTo>
                    <a:pt x="280" y="1582"/>
                    <a:pt x="282" y="1584"/>
                    <a:pt x="284" y="1586"/>
                  </a:cubicBezTo>
                  <a:cubicBezTo>
                    <a:pt x="286" y="1589"/>
                    <a:pt x="288" y="1591"/>
                    <a:pt x="290" y="1594"/>
                  </a:cubicBezTo>
                  <a:cubicBezTo>
                    <a:pt x="296" y="1603"/>
                    <a:pt x="302" y="1613"/>
                    <a:pt x="306" y="1624"/>
                  </a:cubicBezTo>
                  <a:cubicBezTo>
                    <a:pt x="309" y="1635"/>
                    <a:pt x="311" y="1647"/>
                    <a:pt x="310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9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6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4" y="1793"/>
                  </a:cubicBezTo>
                  <a:cubicBezTo>
                    <a:pt x="118" y="1774"/>
                    <a:pt x="101" y="1758"/>
                    <a:pt x="84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5" y="1662"/>
                    <a:pt x="14" y="1658"/>
                  </a:cubicBezTo>
                  <a:cubicBezTo>
                    <a:pt x="13" y="1637"/>
                    <a:pt x="21" y="1616"/>
                    <a:pt x="34" y="1599"/>
                  </a:cubicBezTo>
                  <a:cubicBezTo>
                    <a:pt x="47" y="1581"/>
                    <a:pt x="63" y="1565"/>
                    <a:pt x="80" y="1549"/>
                  </a:cubicBezTo>
                  <a:cubicBezTo>
                    <a:pt x="97" y="1534"/>
                    <a:pt x="115" y="1518"/>
                    <a:pt x="130" y="1499"/>
                  </a:cubicBezTo>
                  <a:cubicBezTo>
                    <a:pt x="138" y="1490"/>
                    <a:pt x="146" y="1480"/>
                    <a:pt x="151" y="1469"/>
                  </a:cubicBezTo>
                  <a:cubicBezTo>
                    <a:pt x="157" y="1458"/>
                    <a:pt x="162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9" y="1475"/>
                    <a:pt x="186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6" y="1098"/>
                    <a:pt x="242" y="1113"/>
                  </a:cubicBezTo>
                  <a:cubicBezTo>
                    <a:pt x="259" y="1129"/>
                    <a:pt x="276" y="1146"/>
                    <a:pt x="290" y="1164"/>
                  </a:cubicBezTo>
                  <a:cubicBezTo>
                    <a:pt x="296" y="1174"/>
                    <a:pt x="302" y="1184"/>
                    <a:pt x="306" y="1195"/>
                  </a:cubicBezTo>
                  <a:cubicBezTo>
                    <a:pt x="309" y="1206"/>
                    <a:pt x="311" y="1218"/>
                    <a:pt x="310" y="1229"/>
                  </a:cubicBezTo>
                  <a:cubicBezTo>
                    <a:pt x="309" y="1234"/>
                    <a:pt x="308" y="1239"/>
                    <a:pt x="307" y="1244"/>
                  </a:cubicBezTo>
                  <a:cubicBezTo>
                    <a:pt x="302" y="1253"/>
                    <a:pt x="295" y="1261"/>
                    <a:pt x="289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6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4" y="1361"/>
                  </a:cubicBezTo>
                  <a:cubicBezTo>
                    <a:pt x="118" y="1343"/>
                    <a:pt x="101" y="1327"/>
                    <a:pt x="84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5" y="1232"/>
                    <a:pt x="14" y="1228"/>
                  </a:cubicBezTo>
                  <a:cubicBezTo>
                    <a:pt x="13" y="1207"/>
                    <a:pt x="21" y="1187"/>
                    <a:pt x="34" y="1169"/>
                  </a:cubicBezTo>
                  <a:cubicBezTo>
                    <a:pt x="47" y="1152"/>
                    <a:pt x="63" y="1136"/>
                    <a:pt x="80" y="1120"/>
                  </a:cubicBezTo>
                  <a:cubicBezTo>
                    <a:pt x="97" y="1104"/>
                    <a:pt x="115" y="1089"/>
                    <a:pt x="130" y="1070"/>
                  </a:cubicBezTo>
                  <a:cubicBezTo>
                    <a:pt x="138" y="1061"/>
                    <a:pt x="146" y="1051"/>
                    <a:pt x="151" y="1039"/>
                  </a:cubicBezTo>
                  <a:cubicBezTo>
                    <a:pt x="157" y="1028"/>
                    <a:pt x="162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9" y="1046"/>
                    <a:pt x="186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3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3" y="702"/>
                    <a:pt x="278" y="719"/>
                  </a:cubicBezTo>
                  <a:cubicBezTo>
                    <a:pt x="283" y="724"/>
                    <a:pt x="288" y="730"/>
                    <a:pt x="292" y="735"/>
                  </a:cubicBezTo>
                  <a:cubicBezTo>
                    <a:pt x="298" y="744"/>
                    <a:pt x="302" y="753"/>
                    <a:pt x="306" y="762"/>
                  </a:cubicBezTo>
                  <a:cubicBezTo>
                    <a:pt x="309" y="773"/>
                    <a:pt x="311" y="785"/>
                    <a:pt x="310" y="796"/>
                  </a:cubicBezTo>
                  <a:cubicBezTo>
                    <a:pt x="309" y="805"/>
                    <a:pt x="307" y="813"/>
                    <a:pt x="303" y="821"/>
                  </a:cubicBezTo>
                  <a:cubicBezTo>
                    <a:pt x="299" y="827"/>
                    <a:pt x="294" y="834"/>
                    <a:pt x="289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6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4" y="932"/>
                  </a:cubicBezTo>
                  <a:cubicBezTo>
                    <a:pt x="118" y="913"/>
                    <a:pt x="101" y="897"/>
                    <a:pt x="84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5" y="801"/>
                    <a:pt x="14" y="795"/>
                  </a:cubicBezTo>
                  <a:cubicBezTo>
                    <a:pt x="13" y="774"/>
                    <a:pt x="21" y="754"/>
                    <a:pt x="34" y="737"/>
                  </a:cubicBezTo>
                  <a:cubicBezTo>
                    <a:pt x="47" y="719"/>
                    <a:pt x="63" y="703"/>
                    <a:pt x="80" y="687"/>
                  </a:cubicBezTo>
                  <a:cubicBezTo>
                    <a:pt x="97" y="671"/>
                    <a:pt x="115" y="656"/>
                    <a:pt x="130" y="637"/>
                  </a:cubicBezTo>
                  <a:cubicBezTo>
                    <a:pt x="138" y="628"/>
                    <a:pt x="146" y="618"/>
                    <a:pt x="151" y="607"/>
                  </a:cubicBezTo>
                  <a:cubicBezTo>
                    <a:pt x="157" y="595"/>
                    <a:pt x="162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9" y="613"/>
                    <a:pt x="186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9" y="180"/>
                    <a:pt x="186" y="190"/>
                    <a:pt x="193" y="198"/>
                  </a:cubicBezTo>
                  <a:cubicBezTo>
                    <a:pt x="196" y="202"/>
                    <a:pt x="199" y="206"/>
                    <a:pt x="203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3" y="269"/>
                    <a:pt x="278" y="286"/>
                  </a:cubicBezTo>
                  <a:cubicBezTo>
                    <a:pt x="283" y="291"/>
                    <a:pt x="288" y="297"/>
                    <a:pt x="292" y="302"/>
                  </a:cubicBezTo>
                  <a:cubicBezTo>
                    <a:pt x="298" y="311"/>
                    <a:pt x="302" y="320"/>
                    <a:pt x="306" y="329"/>
                  </a:cubicBezTo>
                  <a:cubicBezTo>
                    <a:pt x="309" y="340"/>
                    <a:pt x="311" y="352"/>
                    <a:pt x="310" y="363"/>
                  </a:cubicBezTo>
                  <a:cubicBezTo>
                    <a:pt x="309" y="372"/>
                    <a:pt x="307" y="380"/>
                    <a:pt x="303" y="388"/>
                  </a:cubicBezTo>
                  <a:cubicBezTo>
                    <a:pt x="299" y="395"/>
                    <a:pt x="294" y="401"/>
                    <a:pt x="289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6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4" y="499"/>
                  </a:cubicBezTo>
                  <a:cubicBezTo>
                    <a:pt x="118" y="481"/>
                    <a:pt x="101" y="465"/>
                    <a:pt x="84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5" y="368"/>
                    <a:pt x="14" y="363"/>
                  </a:cubicBezTo>
                  <a:cubicBezTo>
                    <a:pt x="13" y="342"/>
                    <a:pt x="21" y="322"/>
                    <a:pt x="34" y="304"/>
                  </a:cubicBezTo>
                  <a:cubicBezTo>
                    <a:pt x="47" y="286"/>
                    <a:pt x="63" y="270"/>
                    <a:pt x="80" y="254"/>
                  </a:cubicBezTo>
                  <a:cubicBezTo>
                    <a:pt x="97" y="239"/>
                    <a:pt x="115" y="223"/>
                    <a:pt x="130" y="204"/>
                  </a:cubicBezTo>
                  <a:cubicBezTo>
                    <a:pt x="138" y="195"/>
                    <a:pt x="146" y="185"/>
                    <a:pt x="151" y="174"/>
                  </a:cubicBezTo>
                  <a:cubicBezTo>
                    <a:pt x="157" y="163"/>
                    <a:pt x="162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hidden">
            <a:xfrm>
              <a:off x="9645650" y="-1587"/>
              <a:ext cx="514350" cy="6862762"/>
            </a:xfrm>
            <a:custGeom>
              <a:avLst/>
              <a:gdLst>
                <a:gd name="T0" fmla="*/ 151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2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4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1 w 162"/>
                <a:gd name="T31" fmla="*/ 1225 h 2159"/>
                <a:gd name="T32" fmla="*/ 15 w 162"/>
                <a:gd name="T33" fmla="*/ 1261 h 2159"/>
                <a:gd name="T34" fmla="*/ 76 w 162"/>
                <a:gd name="T35" fmla="*/ 1319 h 2159"/>
                <a:gd name="T36" fmla="*/ 151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7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8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4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6 w 162"/>
                <a:gd name="T79" fmla="*/ 1238 h 2159"/>
                <a:gd name="T80" fmla="*/ 80 w 162"/>
                <a:gd name="T81" fmla="*/ 1120 h 2159"/>
                <a:gd name="T82" fmla="*/ 162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4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50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0" y="351"/>
                    <a:pt x="0" y="357"/>
                    <a:pt x="1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0" y="784"/>
                    <a:pt x="0" y="789"/>
                    <a:pt x="1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6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0" y="1213"/>
                    <a:pt x="0" y="1219"/>
                    <a:pt x="1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0" y="1644"/>
                    <a:pt x="0" y="1650"/>
                    <a:pt x="1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0" y="2075"/>
                    <a:pt x="0" y="2081"/>
                    <a:pt x="1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4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2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1" y="1852"/>
                    <a:pt x="162" y="1846"/>
                  </a:cubicBezTo>
                  <a:cubicBezTo>
                    <a:pt x="162" y="1845"/>
                    <a:pt x="161" y="1844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4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2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1" y="1420"/>
                    <a:pt x="162" y="1415"/>
                  </a:cubicBezTo>
                  <a:cubicBezTo>
                    <a:pt x="162" y="1413"/>
                    <a:pt x="161" y="1412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4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2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1" y="991"/>
                    <a:pt x="162" y="985"/>
                  </a:cubicBezTo>
                  <a:cubicBezTo>
                    <a:pt x="162" y="984"/>
                    <a:pt x="161" y="983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4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2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1" y="558"/>
                    <a:pt x="162" y="553"/>
                  </a:cubicBezTo>
                  <a:cubicBezTo>
                    <a:pt x="162" y="551"/>
                    <a:pt x="161" y="550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4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2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1" y="125"/>
                    <a:pt x="162" y="120"/>
                  </a:cubicBezTo>
                  <a:cubicBezTo>
                    <a:pt x="162" y="119"/>
                    <a:pt x="161" y="117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0"/>
            <p:cNvSpPr>
              <a:spLocks noEditPoints="1"/>
            </p:cNvSpPr>
            <p:nvPr/>
          </p:nvSpPr>
          <p:spPr bwMode="hidden">
            <a:xfrm>
              <a:off x="8639175" y="-1587"/>
              <a:ext cx="1003300" cy="6862762"/>
            </a:xfrm>
            <a:custGeom>
              <a:avLst/>
              <a:gdLst>
                <a:gd name="T0" fmla="*/ 129 w 316"/>
                <a:gd name="T1" fmla="*/ 183 h 2159"/>
                <a:gd name="T2" fmla="*/ 19 w 316"/>
                <a:gd name="T3" fmla="*/ 305 h 2159"/>
                <a:gd name="T4" fmla="*/ 0 w 316"/>
                <a:gd name="T5" fmla="*/ 367 h 2159"/>
                <a:gd name="T6" fmla="*/ 24 w 316"/>
                <a:gd name="T7" fmla="*/ 408 h 2159"/>
                <a:gd name="T8" fmla="*/ 149 w 316"/>
                <a:gd name="T9" fmla="*/ 564 h 2159"/>
                <a:gd name="T10" fmla="*/ 23 w 316"/>
                <a:gd name="T11" fmla="*/ 730 h 2159"/>
                <a:gd name="T12" fmla="*/ 0 w 316"/>
                <a:gd name="T13" fmla="*/ 796 h 2159"/>
                <a:gd name="T14" fmla="*/ 14 w 316"/>
                <a:gd name="T15" fmla="*/ 828 h 2159"/>
                <a:gd name="T16" fmla="*/ 149 w 316"/>
                <a:gd name="T17" fmla="*/ 993 h 2159"/>
                <a:gd name="T18" fmla="*/ 13 w 316"/>
                <a:gd name="T19" fmla="*/ 1175 h 2159"/>
                <a:gd name="T20" fmla="*/ 4 w 316"/>
                <a:gd name="T21" fmla="*/ 1242 h 2159"/>
                <a:gd name="T22" fmla="*/ 74 w 316"/>
                <a:gd name="T23" fmla="*/ 1319 h 2159"/>
                <a:gd name="T24" fmla="*/ 129 w 316"/>
                <a:gd name="T25" fmla="*/ 1477 h 2159"/>
                <a:gd name="T26" fmla="*/ 0 w 316"/>
                <a:gd name="T27" fmla="*/ 1639 h 2159"/>
                <a:gd name="T28" fmla="*/ 9 w 316"/>
                <a:gd name="T29" fmla="*/ 1681 h 2159"/>
                <a:gd name="T30" fmla="*/ 123 w 316"/>
                <a:gd name="T31" fmla="*/ 1800 h 2159"/>
                <a:gd name="T32" fmla="*/ 93 w 316"/>
                <a:gd name="T33" fmla="*/ 1951 h 2159"/>
                <a:gd name="T34" fmla="*/ 0 w 316"/>
                <a:gd name="T35" fmla="*/ 2069 h 2159"/>
                <a:gd name="T36" fmla="*/ 7 w 316"/>
                <a:gd name="T37" fmla="*/ 2109 h 2159"/>
                <a:gd name="T38" fmla="*/ 66 w 316"/>
                <a:gd name="T39" fmla="*/ 2159 h 2159"/>
                <a:gd name="T40" fmla="*/ 78 w 316"/>
                <a:gd name="T41" fmla="*/ 1981 h 2159"/>
                <a:gd name="T42" fmla="*/ 165 w 316"/>
                <a:gd name="T43" fmla="*/ 1896 h 2159"/>
                <a:gd name="T44" fmla="*/ 281 w 316"/>
                <a:gd name="T45" fmla="*/ 2025 h 2159"/>
                <a:gd name="T46" fmla="*/ 253 w 316"/>
                <a:gd name="T47" fmla="*/ 2159 h 2159"/>
                <a:gd name="T48" fmla="*/ 301 w 316"/>
                <a:gd name="T49" fmla="*/ 2120 h 2159"/>
                <a:gd name="T50" fmla="*/ 296 w 316"/>
                <a:gd name="T51" fmla="*/ 2029 h 2159"/>
                <a:gd name="T52" fmla="*/ 173 w 316"/>
                <a:gd name="T53" fmla="*/ 1833 h 2159"/>
                <a:gd name="T54" fmla="*/ 315 w 316"/>
                <a:gd name="T55" fmla="*/ 1657 h 2159"/>
                <a:gd name="T56" fmla="*/ 193 w 316"/>
                <a:gd name="T57" fmla="*/ 1486 h 2159"/>
                <a:gd name="T58" fmla="*/ 288 w 316"/>
                <a:gd name="T59" fmla="*/ 1276 h 2159"/>
                <a:gd name="T60" fmla="*/ 315 w 316"/>
                <a:gd name="T61" fmla="*/ 1226 h 2159"/>
                <a:gd name="T62" fmla="*/ 241 w 316"/>
                <a:gd name="T63" fmla="*/ 1105 h 2159"/>
                <a:gd name="T64" fmla="*/ 238 w 316"/>
                <a:gd name="T65" fmla="*/ 896 h 2159"/>
                <a:gd name="T66" fmla="*/ 302 w 316"/>
                <a:gd name="T67" fmla="*/ 748 h 2159"/>
                <a:gd name="T68" fmla="*/ 173 w 316"/>
                <a:gd name="T69" fmla="*/ 540 h 2159"/>
                <a:gd name="T70" fmla="*/ 315 w 316"/>
                <a:gd name="T71" fmla="*/ 364 h 2159"/>
                <a:gd name="T72" fmla="*/ 193 w 316"/>
                <a:gd name="T73" fmla="*/ 191 h 2159"/>
                <a:gd name="T74" fmla="*/ 270 w 316"/>
                <a:gd name="T75" fmla="*/ 0 h 2159"/>
                <a:gd name="T76" fmla="*/ 158 w 316"/>
                <a:gd name="T77" fmla="*/ 110 h 2159"/>
                <a:gd name="T78" fmla="*/ 64 w 316"/>
                <a:gd name="T79" fmla="*/ 0 h 2159"/>
                <a:gd name="T80" fmla="*/ 207 w 316"/>
                <a:gd name="T81" fmla="*/ 1517 h 2159"/>
                <a:gd name="T82" fmla="*/ 297 w 316"/>
                <a:gd name="T83" fmla="*/ 1624 h 2159"/>
                <a:gd name="T84" fmla="*/ 181 w 316"/>
                <a:gd name="T85" fmla="*/ 1799 h 2159"/>
                <a:gd name="T86" fmla="*/ 132 w 316"/>
                <a:gd name="T87" fmla="*/ 1793 h 2159"/>
                <a:gd name="T88" fmla="*/ 32 w 316"/>
                <a:gd name="T89" fmla="*/ 1599 h 2159"/>
                <a:gd name="T90" fmla="*/ 158 w 316"/>
                <a:gd name="T91" fmla="*/ 1449 h 2159"/>
                <a:gd name="T92" fmla="*/ 281 w 316"/>
                <a:gd name="T93" fmla="*/ 1164 h 2159"/>
                <a:gd name="T94" fmla="*/ 230 w 316"/>
                <a:gd name="T95" fmla="*/ 1318 h 2159"/>
                <a:gd name="T96" fmla="*/ 153 w 316"/>
                <a:gd name="T97" fmla="*/ 1392 h 2159"/>
                <a:gd name="T98" fmla="*/ 13 w 316"/>
                <a:gd name="T99" fmla="*/ 1228 h 2159"/>
                <a:gd name="T100" fmla="*/ 158 w 316"/>
                <a:gd name="T101" fmla="*/ 1018 h 2159"/>
                <a:gd name="T102" fmla="*/ 194 w 316"/>
                <a:gd name="T103" fmla="*/ 642 h 2159"/>
                <a:gd name="T104" fmla="*/ 301 w 316"/>
                <a:gd name="T105" fmla="*/ 796 h 2159"/>
                <a:gd name="T106" fmla="*/ 162 w 316"/>
                <a:gd name="T107" fmla="*/ 967 h 2159"/>
                <a:gd name="T108" fmla="*/ 82 w 316"/>
                <a:gd name="T109" fmla="*/ 882 h 2159"/>
                <a:gd name="T110" fmla="*/ 78 w 316"/>
                <a:gd name="T111" fmla="*/ 687 h 2159"/>
                <a:gd name="T112" fmla="*/ 165 w 316"/>
                <a:gd name="T113" fmla="*/ 602 h 2159"/>
                <a:gd name="T114" fmla="*/ 185 w 316"/>
                <a:gd name="T115" fmla="*/ 198 h 2159"/>
                <a:gd name="T116" fmla="*/ 297 w 316"/>
                <a:gd name="T117" fmla="*/ 329 h 2159"/>
                <a:gd name="T118" fmla="*/ 181 w 316"/>
                <a:gd name="T119" fmla="*/ 505 h 2159"/>
                <a:gd name="T120" fmla="*/ 132 w 316"/>
                <a:gd name="T121" fmla="*/ 499 h 2159"/>
                <a:gd name="T122" fmla="*/ 32 w 316"/>
                <a:gd name="T123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6" h="2159">
                  <a:moveTo>
                    <a:pt x="123" y="74"/>
                  </a:moveTo>
                  <a:cubicBezTo>
                    <a:pt x="130" y="83"/>
                    <a:pt x="137" y="92"/>
                    <a:pt x="142" y="103"/>
                  </a:cubicBezTo>
                  <a:cubicBezTo>
                    <a:pt x="146" y="111"/>
                    <a:pt x="149" y="121"/>
                    <a:pt x="149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6" y="149"/>
                    <a:pt x="139" y="167"/>
                    <a:pt x="129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0" y="196"/>
                    <a:pt x="120" y="197"/>
                    <a:pt x="120" y="197"/>
                  </a:cubicBezTo>
                  <a:cubicBezTo>
                    <a:pt x="105" y="215"/>
                    <a:pt x="87" y="230"/>
                    <a:pt x="71" y="246"/>
                  </a:cubicBezTo>
                  <a:cubicBezTo>
                    <a:pt x="54" y="262"/>
                    <a:pt x="37" y="279"/>
                    <a:pt x="23" y="298"/>
                  </a:cubicBezTo>
                  <a:cubicBezTo>
                    <a:pt x="22" y="300"/>
                    <a:pt x="20" y="302"/>
                    <a:pt x="19" y="305"/>
                  </a:cubicBezTo>
                  <a:cubicBezTo>
                    <a:pt x="17" y="307"/>
                    <a:pt x="15" y="310"/>
                    <a:pt x="13" y="313"/>
                  </a:cubicBezTo>
                  <a:cubicBezTo>
                    <a:pt x="7" y="322"/>
                    <a:pt x="2" y="333"/>
                    <a:pt x="0" y="345"/>
                  </a:cubicBezTo>
                  <a:cubicBezTo>
                    <a:pt x="0" y="345"/>
                    <a:pt x="0" y="346"/>
                    <a:pt x="0" y="347"/>
                  </a:cubicBezTo>
                  <a:cubicBezTo>
                    <a:pt x="1" y="352"/>
                    <a:pt x="1" y="357"/>
                    <a:pt x="0" y="364"/>
                  </a:cubicBezTo>
                  <a:cubicBezTo>
                    <a:pt x="0" y="365"/>
                    <a:pt x="0" y="366"/>
                    <a:pt x="0" y="367"/>
                  </a:cubicBezTo>
                  <a:cubicBezTo>
                    <a:pt x="1" y="372"/>
                    <a:pt x="2" y="376"/>
                    <a:pt x="4" y="379"/>
                  </a:cubicBezTo>
                  <a:cubicBezTo>
                    <a:pt x="6" y="383"/>
                    <a:pt x="8" y="387"/>
                    <a:pt x="10" y="390"/>
                  </a:cubicBezTo>
                  <a:cubicBezTo>
                    <a:pt x="11" y="392"/>
                    <a:pt x="12" y="394"/>
                    <a:pt x="13" y="396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17" y="400"/>
                    <a:pt x="21" y="404"/>
                    <a:pt x="24" y="408"/>
                  </a:cubicBezTo>
                  <a:cubicBezTo>
                    <a:pt x="40" y="426"/>
                    <a:pt x="57" y="441"/>
                    <a:pt x="74" y="457"/>
                  </a:cubicBezTo>
                  <a:cubicBezTo>
                    <a:pt x="91" y="473"/>
                    <a:pt x="108" y="489"/>
                    <a:pt x="123" y="507"/>
                  </a:cubicBezTo>
                  <a:cubicBezTo>
                    <a:pt x="130" y="516"/>
                    <a:pt x="137" y="525"/>
                    <a:pt x="142" y="535"/>
                  </a:cubicBezTo>
                  <a:cubicBezTo>
                    <a:pt x="146" y="544"/>
                    <a:pt x="149" y="554"/>
                    <a:pt x="149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6" y="582"/>
                    <a:pt x="139" y="600"/>
                    <a:pt x="129" y="616"/>
                  </a:cubicBezTo>
                  <a:cubicBezTo>
                    <a:pt x="127" y="620"/>
                    <a:pt x="124" y="624"/>
                    <a:pt x="121" y="629"/>
                  </a:cubicBezTo>
                  <a:cubicBezTo>
                    <a:pt x="120" y="629"/>
                    <a:pt x="120" y="629"/>
                    <a:pt x="120" y="630"/>
                  </a:cubicBezTo>
                  <a:cubicBezTo>
                    <a:pt x="105" y="648"/>
                    <a:pt x="87" y="663"/>
                    <a:pt x="71" y="679"/>
                  </a:cubicBezTo>
                  <a:cubicBezTo>
                    <a:pt x="54" y="695"/>
                    <a:pt x="37" y="711"/>
                    <a:pt x="23" y="730"/>
                  </a:cubicBezTo>
                  <a:cubicBezTo>
                    <a:pt x="22" y="733"/>
                    <a:pt x="20" y="735"/>
                    <a:pt x="19" y="737"/>
                  </a:cubicBezTo>
                  <a:cubicBezTo>
                    <a:pt x="17" y="740"/>
                    <a:pt x="15" y="743"/>
                    <a:pt x="13" y="745"/>
                  </a:cubicBezTo>
                  <a:cubicBezTo>
                    <a:pt x="7" y="755"/>
                    <a:pt x="2" y="766"/>
                    <a:pt x="0" y="778"/>
                  </a:cubicBezTo>
                  <a:cubicBezTo>
                    <a:pt x="0" y="778"/>
                    <a:pt x="0" y="779"/>
                    <a:pt x="0" y="779"/>
                  </a:cubicBezTo>
                  <a:cubicBezTo>
                    <a:pt x="1" y="785"/>
                    <a:pt x="1" y="790"/>
                    <a:pt x="0" y="796"/>
                  </a:cubicBezTo>
                  <a:cubicBezTo>
                    <a:pt x="0" y="798"/>
                    <a:pt x="0" y="799"/>
                    <a:pt x="0" y="800"/>
                  </a:cubicBezTo>
                  <a:cubicBezTo>
                    <a:pt x="1" y="804"/>
                    <a:pt x="2" y="808"/>
                    <a:pt x="4" y="812"/>
                  </a:cubicBezTo>
                  <a:cubicBezTo>
                    <a:pt x="6" y="816"/>
                    <a:pt x="8" y="819"/>
                    <a:pt x="10" y="823"/>
                  </a:cubicBezTo>
                  <a:cubicBezTo>
                    <a:pt x="11" y="825"/>
                    <a:pt x="12" y="827"/>
                    <a:pt x="13" y="828"/>
                  </a:cubicBezTo>
                  <a:cubicBezTo>
                    <a:pt x="14" y="828"/>
                    <a:pt x="14" y="828"/>
                    <a:pt x="14" y="828"/>
                  </a:cubicBezTo>
                  <a:cubicBezTo>
                    <a:pt x="17" y="833"/>
                    <a:pt x="21" y="837"/>
                    <a:pt x="24" y="841"/>
                  </a:cubicBezTo>
                  <a:cubicBezTo>
                    <a:pt x="40" y="858"/>
                    <a:pt x="57" y="874"/>
                    <a:pt x="74" y="890"/>
                  </a:cubicBezTo>
                  <a:cubicBezTo>
                    <a:pt x="91" y="906"/>
                    <a:pt x="108" y="922"/>
                    <a:pt x="123" y="939"/>
                  </a:cubicBezTo>
                  <a:cubicBezTo>
                    <a:pt x="130" y="948"/>
                    <a:pt x="137" y="958"/>
                    <a:pt x="142" y="968"/>
                  </a:cubicBezTo>
                  <a:cubicBezTo>
                    <a:pt x="146" y="976"/>
                    <a:pt x="148" y="984"/>
                    <a:pt x="149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6" y="1012"/>
                    <a:pt x="139" y="1029"/>
                    <a:pt x="129" y="1045"/>
                  </a:cubicBezTo>
                  <a:cubicBezTo>
                    <a:pt x="117" y="1065"/>
                    <a:pt x="101" y="1082"/>
                    <a:pt x="84" y="1098"/>
                  </a:cubicBezTo>
                  <a:cubicBezTo>
                    <a:pt x="68" y="1114"/>
                    <a:pt x="51" y="1130"/>
                    <a:pt x="35" y="1147"/>
                  </a:cubicBezTo>
                  <a:cubicBezTo>
                    <a:pt x="27" y="1156"/>
                    <a:pt x="20" y="1165"/>
                    <a:pt x="13" y="1175"/>
                  </a:cubicBezTo>
                  <a:cubicBezTo>
                    <a:pt x="7" y="1185"/>
                    <a:pt x="2" y="1195"/>
                    <a:pt x="0" y="1207"/>
                  </a:cubicBezTo>
                  <a:cubicBezTo>
                    <a:pt x="0" y="1208"/>
                    <a:pt x="0" y="1208"/>
                    <a:pt x="0" y="1209"/>
                  </a:cubicBezTo>
                  <a:cubicBezTo>
                    <a:pt x="1" y="1214"/>
                    <a:pt x="1" y="1220"/>
                    <a:pt x="0" y="1226"/>
                  </a:cubicBezTo>
                  <a:cubicBezTo>
                    <a:pt x="0" y="1227"/>
                    <a:pt x="0" y="1228"/>
                    <a:pt x="0" y="1230"/>
                  </a:cubicBezTo>
                  <a:cubicBezTo>
                    <a:pt x="1" y="1234"/>
                    <a:pt x="2" y="1238"/>
                    <a:pt x="4" y="1242"/>
                  </a:cubicBezTo>
                  <a:cubicBezTo>
                    <a:pt x="5" y="1243"/>
                    <a:pt x="6" y="1244"/>
                    <a:pt x="6" y="1245"/>
                  </a:cubicBezTo>
                  <a:cubicBezTo>
                    <a:pt x="8" y="1251"/>
                    <a:pt x="10" y="1256"/>
                    <a:pt x="13" y="1261"/>
                  </a:cubicBezTo>
                  <a:cubicBezTo>
                    <a:pt x="17" y="1261"/>
                    <a:pt x="17" y="1261"/>
                    <a:pt x="17" y="1261"/>
                  </a:cubicBezTo>
                  <a:cubicBezTo>
                    <a:pt x="19" y="1264"/>
                    <a:pt x="22" y="1267"/>
                    <a:pt x="24" y="1270"/>
                  </a:cubicBezTo>
                  <a:cubicBezTo>
                    <a:pt x="40" y="1288"/>
                    <a:pt x="57" y="1303"/>
                    <a:pt x="74" y="1319"/>
                  </a:cubicBezTo>
                  <a:cubicBezTo>
                    <a:pt x="91" y="1335"/>
                    <a:pt x="108" y="1351"/>
                    <a:pt x="123" y="1369"/>
                  </a:cubicBezTo>
                  <a:cubicBezTo>
                    <a:pt x="130" y="1378"/>
                    <a:pt x="137" y="1387"/>
                    <a:pt x="142" y="1398"/>
                  </a:cubicBezTo>
                  <a:cubicBezTo>
                    <a:pt x="146" y="1406"/>
                    <a:pt x="149" y="1415"/>
                    <a:pt x="149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6" y="1443"/>
                    <a:pt x="139" y="1461"/>
                    <a:pt x="129" y="1477"/>
                  </a:cubicBezTo>
                  <a:cubicBezTo>
                    <a:pt x="124" y="1485"/>
                    <a:pt x="118" y="1493"/>
                    <a:pt x="111" y="1501"/>
                  </a:cubicBezTo>
                  <a:cubicBezTo>
                    <a:pt x="99" y="1515"/>
                    <a:pt x="84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1" y="1595"/>
                    <a:pt x="17" y="1600"/>
                    <a:pt x="13" y="1606"/>
                  </a:cubicBezTo>
                  <a:cubicBezTo>
                    <a:pt x="7" y="1616"/>
                    <a:pt x="2" y="1627"/>
                    <a:pt x="0" y="1639"/>
                  </a:cubicBezTo>
                  <a:cubicBezTo>
                    <a:pt x="0" y="1639"/>
                    <a:pt x="0" y="1640"/>
                    <a:pt x="0" y="1640"/>
                  </a:cubicBezTo>
                  <a:cubicBezTo>
                    <a:pt x="1" y="1646"/>
                    <a:pt x="1" y="1651"/>
                    <a:pt x="0" y="1657"/>
                  </a:cubicBezTo>
                  <a:cubicBezTo>
                    <a:pt x="0" y="1659"/>
                    <a:pt x="0" y="1660"/>
                    <a:pt x="0" y="1661"/>
                  </a:cubicBezTo>
                  <a:cubicBezTo>
                    <a:pt x="1" y="1665"/>
                    <a:pt x="2" y="1669"/>
                    <a:pt x="4" y="1673"/>
                  </a:cubicBezTo>
                  <a:cubicBezTo>
                    <a:pt x="6" y="1676"/>
                    <a:pt x="7" y="1679"/>
                    <a:pt x="9" y="1681"/>
                  </a:cubicBezTo>
                  <a:cubicBezTo>
                    <a:pt x="10" y="1685"/>
                    <a:pt x="12" y="1688"/>
                    <a:pt x="13" y="1691"/>
                  </a:cubicBezTo>
                  <a:cubicBezTo>
                    <a:pt x="15" y="1691"/>
                    <a:pt x="15" y="1691"/>
                    <a:pt x="15" y="1691"/>
                  </a:cubicBezTo>
                  <a:cubicBezTo>
                    <a:pt x="18" y="1694"/>
                    <a:pt x="21" y="1698"/>
                    <a:pt x="24" y="1702"/>
                  </a:cubicBezTo>
                  <a:cubicBezTo>
                    <a:pt x="40" y="1719"/>
                    <a:pt x="57" y="1735"/>
                    <a:pt x="74" y="1751"/>
                  </a:cubicBezTo>
                  <a:cubicBezTo>
                    <a:pt x="91" y="1767"/>
                    <a:pt x="108" y="1783"/>
                    <a:pt x="123" y="1800"/>
                  </a:cubicBezTo>
                  <a:cubicBezTo>
                    <a:pt x="130" y="1809"/>
                    <a:pt x="137" y="1819"/>
                    <a:pt x="142" y="1829"/>
                  </a:cubicBezTo>
                  <a:cubicBezTo>
                    <a:pt x="146" y="1837"/>
                    <a:pt x="149" y="1846"/>
                    <a:pt x="149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6" y="1874"/>
                    <a:pt x="139" y="1891"/>
                    <a:pt x="129" y="1907"/>
                  </a:cubicBezTo>
                  <a:cubicBezTo>
                    <a:pt x="119" y="1923"/>
                    <a:pt x="107" y="1938"/>
                    <a:pt x="93" y="1951"/>
                  </a:cubicBezTo>
                  <a:cubicBezTo>
                    <a:pt x="86" y="1959"/>
                    <a:pt x="78" y="1966"/>
                    <a:pt x="71" y="1973"/>
                  </a:cubicBezTo>
                  <a:cubicBezTo>
                    <a:pt x="59" y="1984"/>
                    <a:pt x="48" y="1995"/>
                    <a:pt x="37" y="2007"/>
                  </a:cubicBezTo>
                  <a:cubicBezTo>
                    <a:pt x="36" y="2008"/>
                    <a:pt x="36" y="2008"/>
                    <a:pt x="35" y="2009"/>
                  </a:cubicBezTo>
                  <a:cubicBezTo>
                    <a:pt x="27" y="2018"/>
                    <a:pt x="20" y="2027"/>
                    <a:pt x="13" y="2037"/>
                  </a:cubicBezTo>
                  <a:cubicBezTo>
                    <a:pt x="7" y="2047"/>
                    <a:pt x="2" y="2057"/>
                    <a:pt x="0" y="2069"/>
                  </a:cubicBezTo>
                  <a:cubicBezTo>
                    <a:pt x="0" y="2070"/>
                    <a:pt x="0" y="2070"/>
                    <a:pt x="0" y="2071"/>
                  </a:cubicBezTo>
                  <a:cubicBezTo>
                    <a:pt x="1" y="2076"/>
                    <a:pt x="1" y="2082"/>
                    <a:pt x="0" y="2088"/>
                  </a:cubicBezTo>
                  <a:cubicBezTo>
                    <a:pt x="0" y="2089"/>
                    <a:pt x="0" y="2090"/>
                    <a:pt x="0" y="2092"/>
                  </a:cubicBezTo>
                  <a:cubicBezTo>
                    <a:pt x="1" y="2096"/>
                    <a:pt x="2" y="2100"/>
                    <a:pt x="4" y="2104"/>
                  </a:cubicBezTo>
                  <a:cubicBezTo>
                    <a:pt x="5" y="2106"/>
                    <a:pt x="6" y="2107"/>
                    <a:pt x="7" y="2109"/>
                  </a:cubicBezTo>
                  <a:cubicBezTo>
                    <a:pt x="9" y="2114"/>
                    <a:pt x="11" y="2118"/>
                    <a:pt x="13" y="2122"/>
                  </a:cubicBezTo>
                  <a:cubicBezTo>
                    <a:pt x="16" y="2122"/>
                    <a:pt x="16" y="2122"/>
                    <a:pt x="16" y="2122"/>
                  </a:cubicBezTo>
                  <a:cubicBezTo>
                    <a:pt x="19" y="2126"/>
                    <a:pt x="22" y="2129"/>
                    <a:pt x="24" y="2132"/>
                  </a:cubicBezTo>
                  <a:cubicBezTo>
                    <a:pt x="33" y="2142"/>
                    <a:pt x="41" y="2150"/>
                    <a:pt x="50" y="2159"/>
                  </a:cubicBezTo>
                  <a:cubicBezTo>
                    <a:pt x="66" y="2159"/>
                    <a:pt x="66" y="2159"/>
                    <a:pt x="66" y="2159"/>
                  </a:cubicBezTo>
                  <a:cubicBezTo>
                    <a:pt x="54" y="2148"/>
                    <a:pt x="43" y="2137"/>
                    <a:pt x="32" y="2125"/>
                  </a:cubicBezTo>
                  <a:cubicBezTo>
                    <a:pt x="25" y="2117"/>
                    <a:pt x="19" y="2109"/>
                    <a:pt x="14" y="2101"/>
                  </a:cubicBezTo>
                  <a:cubicBezTo>
                    <a:pt x="13" y="2097"/>
                    <a:pt x="13" y="2093"/>
                    <a:pt x="13" y="2089"/>
                  </a:cubicBezTo>
                  <a:cubicBezTo>
                    <a:pt x="11" y="2068"/>
                    <a:pt x="19" y="2048"/>
                    <a:pt x="32" y="2030"/>
                  </a:cubicBezTo>
                  <a:cubicBezTo>
                    <a:pt x="45" y="2012"/>
                    <a:pt x="61" y="1997"/>
                    <a:pt x="78" y="1981"/>
                  </a:cubicBezTo>
                  <a:cubicBezTo>
                    <a:pt x="95" y="1965"/>
                    <a:pt x="113" y="1949"/>
                    <a:pt x="129" y="1931"/>
                  </a:cubicBezTo>
                  <a:cubicBezTo>
                    <a:pt x="136" y="1922"/>
                    <a:pt x="144" y="1912"/>
                    <a:pt x="150" y="1900"/>
                  </a:cubicBezTo>
                  <a:cubicBezTo>
                    <a:pt x="153" y="1894"/>
                    <a:pt x="156" y="1886"/>
                    <a:pt x="158" y="1879"/>
                  </a:cubicBezTo>
                  <a:cubicBezTo>
                    <a:pt x="158" y="1880"/>
                    <a:pt x="158" y="1880"/>
                    <a:pt x="158" y="1880"/>
                  </a:cubicBezTo>
                  <a:cubicBezTo>
                    <a:pt x="160" y="1886"/>
                    <a:pt x="162" y="1891"/>
                    <a:pt x="165" y="1896"/>
                  </a:cubicBezTo>
                  <a:cubicBezTo>
                    <a:pt x="170" y="1907"/>
                    <a:pt x="177" y="1916"/>
                    <a:pt x="185" y="1925"/>
                  </a:cubicBezTo>
                  <a:cubicBezTo>
                    <a:pt x="200" y="1943"/>
                    <a:pt x="217" y="1958"/>
                    <a:pt x="234" y="1974"/>
                  </a:cubicBezTo>
                  <a:cubicBezTo>
                    <a:pt x="234" y="1975"/>
                    <a:pt x="235" y="1975"/>
                    <a:pt x="235" y="1975"/>
                  </a:cubicBezTo>
                  <a:cubicBezTo>
                    <a:pt x="242" y="1982"/>
                    <a:pt x="248" y="1988"/>
                    <a:pt x="255" y="1995"/>
                  </a:cubicBezTo>
                  <a:cubicBezTo>
                    <a:pt x="264" y="2004"/>
                    <a:pt x="273" y="2014"/>
                    <a:pt x="281" y="2025"/>
                  </a:cubicBezTo>
                  <a:cubicBezTo>
                    <a:pt x="288" y="2035"/>
                    <a:pt x="293" y="2045"/>
                    <a:pt x="297" y="2056"/>
                  </a:cubicBezTo>
                  <a:cubicBezTo>
                    <a:pt x="301" y="2067"/>
                    <a:pt x="302" y="2078"/>
                    <a:pt x="301" y="2090"/>
                  </a:cubicBezTo>
                  <a:cubicBezTo>
                    <a:pt x="300" y="2096"/>
                    <a:pt x="299" y="2102"/>
                    <a:pt x="297" y="2108"/>
                  </a:cubicBezTo>
                  <a:cubicBezTo>
                    <a:pt x="292" y="2116"/>
                    <a:pt x="286" y="2124"/>
                    <a:pt x="280" y="2131"/>
                  </a:cubicBezTo>
                  <a:cubicBezTo>
                    <a:pt x="271" y="2141"/>
                    <a:pt x="262" y="2150"/>
                    <a:pt x="253" y="2159"/>
                  </a:cubicBezTo>
                  <a:cubicBezTo>
                    <a:pt x="268" y="2159"/>
                    <a:pt x="268" y="2159"/>
                    <a:pt x="268" y="2159"/>
                  </a:cubicBezTo>
                  <a:cubicBezTo>
                    <a:pt x="275" y="2152"/>
                    <a:pt x="282" y="2145"/>
                    <a:pt x="288" y="2138"/>
                  </a:cubicBezTo>
                  <a:cubicBezTo>
                    <a:pt x="292" y="2133"/>
                    <a:pt x="296" y="2128"/>
                    <a:pt x="300" y="2122"/>
                  </a:cubicBezTo>
                  <a:cubicBezTo>
                    <a:pt x="301" y="2122"/>
                    <a:pt x="301" y="2122"/>
                    <a:pt x="301" y="2122"/>
                  </a:cubicBezTo>
                  <a:cubicBezTo>
                    <a:pt x="301" y="2122"/>
                    <a:pt x="301" y="2121"/>
                    <a:pt x="301" y="2120"/>
                  </a:cubicBezTo>
                  <a:cubicBezTo>
                    <a:pt x="304" y="2116"/>
                    <a:pt x="307" y="2112"/>
                    <a:pt x="309" y="2107"/>
                  </a:cubicBezTo>
                  <a:cubicBezTo>
                    <a:pt x="312" y="2101"/>
                    <a:pt x="314" y="2095"/>
                    <a:pt x="315" y="2088"/>
                  </a:cubicBezTo>
                  <a:cubicBezTo>
                    <a:pt x="316" y="2080"/>
                    <a:pt x="315" y="2074"/>
                    <a:pt x="314" y="2068"/>
                  </a:cubicBezTo>
                  <a:cubicBezTo>
                    <a:pt x="311" y="2055"/>
                    <a:pt x="305" y="2043"/>
                    <a:pt x="299" y="2033"/>
                  </a:cubicBezTo>
                  <a:cubicBezTo>
                    <a:pt x="298" y="2032"/>
                    <a:pt x="297" y="2030"/>
                    <a:pt x="296" y="2029"/>
                  </a:cubicBezTo>
                  <a:cubicBezTo>
                    <a:pt x="294" y="2026"/>
                    <a:pt x="292" y="2022"/>
                    <a:pt x="290" y="2019"/>
                  </a:cubicBezTo>
                  <a:cubicBezTo>
                    <a:pt x="275" y="1999"/>
                    <a:pt x="258" y="1982"/>
                    <a:pt x="241" y="1966"/>
                  </a:cubicBezTo>
                  <a:cubicBezTo>
                    <a:pt x="225" y="1950"/>
                    <a:pt x="208" y="1935"/>
                    <a:pt x="193" y="1917"/>
                  </a:cubicBezTo>
                  <a:cubicBezTo>
                    <a:pt x="179" y="1901"/>
                    <a:pt x="168" y="1881"/>
                    <a:pt x="167" y="1861"/>
                  </a:cubicBezTo>
                  <a:cubicBezTo>
                    <a:pt x="166" y="1852"/>
                    <a:pt x="168" y="1843"/>
                    <a:pt x="173" y="1833"/>
                  </a:cubicBezTo>
                  <a:cubicBezTo>
                    <a:pt x="177" y="1824"/>
                    <a:pt x="183" y="1815"/>
                    <a:pt x="190" y="1806"/>
                  </a:cubicBezTo>
                  <a:cubicBezTo>
                    <a:pt x="204" y="1789"/>
                    <a:pt x="221" y="1773"/>
                    <a:pt x="238" y="1757"/>
                  </a:cubicBezTo>
                  <a:cubicBezTo>
                    <a:pt x="255" y="1741"/>
                    <a:pt x="272" y="1726"/>
                    <a:pt x="288" y="1708"/>
                  </a:cubicBezTo>
                  <a:cubicBezTo>
                    <a:pt x="296" y="1698"/>
                    <a:pt x="304" y="1689"/>
                    <a:pt x="309" y="1677"/>
                  </a:cubicBezTo>
                  <a:cubicBezTo>
                    <a:pt x="312" y="1671"/>
                    <a:pt x="314" y="1664"/>
                    <a:pt x="315" y="1657"/>
                  </a:cubicBezTo>
                  <a:cubicBezTo>
                    <a:pt x="316" y="1650"/>
                    <a:pt x="315" y="1644"/>
                    <a:pt x="314" y="1637"/>
                  </a:cubicBezTo>
                  <a:cubicBezTo>
                    <a:pt x="311" y="1625"/>
                    <a:pt x="306" y="1614"/>
                    <a:pt x="300" y="1605"/>
                  </a:cubicBezTo>
                  <a:cubicBezTo>
                    <a:pt x="297" y="1599"/>
                    <a:pt x="293" y="1593"/>
                    <a:pt x="290" y="1588"/>
                  </a:cubicBezTo>
                  <a:cubicBezTo>
                    <a:pt x="275" y="1567"/>
                    <a:pt x="258" y="1551"/>
                    <a:pt x="241" y="1535"/>
                  </a:cubicBezTo>
                  <a:cubicBezTo>
                    <a:pt x="225" y="1519"/>
                    <a:pt x="208" y="1503"/>
                    <a:pt x="193" y="1486"/>
                  </a:cubicBezTo>
                  <a:cubicBezTo>
                    <a:pt x="179" y="1469"/>
                    <a:pt x="168" y="1450"/>
                    <a:pt x="167" y="1430"/>
                  </a:cubicBezTo>
                  <a:cubicBezTo>
                    <a:pt x="166" y="1421"/>
                    <a:pt x="168" y="1411"/>
                    <a:pt x="173" y="1402"/>
                  </a:cubicBezTo>
                  <a:cubicBezTo>
                    <a:pt x="177" y="1392"/>
                    <a:pt x="183" y="1383"/>
                    <a:pt x="190" y="1375"/>
                  </a:cubicBezTo>
                  <a:cubicBezTo>
                    <a:pt x="204" y="1357"/>
                    <a:pt x="221" y="1342"/>
                    <a:pt x="238" y="1326"/>
                  </a:cubicBezTo>
                  <a:cubicBezTo>
                    <a:pt x="255" y="1310"/>
                    <a:pt x="272" y="1294"/>
                    <a:pt x="288" y="1276"/>
                  </a:cubicBezTo>
                  <a:cubicBezTo>
                    <a:pt x="292" y="1271"/>
                    <a:pt x="296" y="1266"/>
                    <a:pt x="300" y="1261"/>
                  </a:cubicBezTo>
                  <a:cubicBezTo>
                    <a:pt x="301" y="1261"/>
                    <a:pt x="301" y="1261"/>
                    <a:pt x="301" y="1261"/>
                  </a:cubicBezTo>
                  <a:cubicBezTo>
                    <a:pt x="302" y="1259"/>
                    <a:pt x="302" y="1258"/>
                    <a:pt x="303" y="1256"/>
                  </a:cubicBezTo>
                  <a:cubicBezTo>
                    <a:pt x="305" y="1252"/>
                    <a:pt x="307" y="1249"/>
                    <a:pt x="309" y="1245"/>
                  </a:cubicBezTo>
                  <a:cubicBezTo>
                    <a:pt x="312" y="1239"/>
                    <a:pt x="314" y="1233"/>
                    <a:pt x="315" y="1226"/>
                  </a:cubicBezTo>
                  <a:cubicBezTo>
                    <a:pt x="316" y="1218"/>
                    <a:pt x="315" y="1212"/>
                    <a:pt x="314" y="1206"/>
                  </a:cubicBezTo>
                  <a:cubicBezTo>
                    <a:pt x="311" y="1193"/>
                    <a:pt x="305" y="1181"/>
                    <a:pt x="299" y="1171"/>
                  </a:cubicBezTo>
                  <a:cubicBezTo>
                    <a:pt x="296" y="1168"/>
                    <a:pt x="294" y="1164"/>
                    <a:pt x="291" y="1161"/>
                  </a:cubicBezTo>
                  <a:cubicBezTo>
                    <a:pt x="291" y="1160"/>
                    <a:pt x="290" y="1159"/>
                    <a:pt x="290" y="1158"/>
                  </a:cubicBezTo>
                  <a:cubicBezTo>
                    <a:pt x="275" y="1138"/>
                    <a:pt x="258" y="1122"/>
                    <a:pt x="241" y="1105"/>
                  </a:cubicBezTo>
                  <a:cubicBezTo>
                    <a:pt x="225" y="1089"/>
                    <a:pt x="208" y="1074"/>
                    <a:pt x="193" y="1057"/>
                  </a:cubicBezTo>
                  <a:cubicBezTo>
                    <a:pt x="179" y="1040"/>
                    <a:pt x="168" y="1020"/>
                    <a:pt x="167" y="1000"/>
                  </a:cubicBezTo>
                  <a:cubicBezTo>
                    <a:pt x="166" y="991"/>
                    <a:pt x="168" y="982"/>
                    <a:pt x="173" y="972"/>
                  </a:cubicBezTo>
                  <a:cubicBezTo>
                    <a:pt x="177" y="963"/>
                    <a:pt x="183" y="954"/>
                    <a:pt x="190" y="945"/>
                  </a:cubicBezTo>
                  <a:cubicBezTo>
                    <a:pt x="204" y="928"/>
                    <a:pt x="221" y="912"/>
                    <a:pt x="238" y="896"/>
                  </a:cubicBezTo>
                  <a:cubicBezTo>
                    <a:pt x="255" y="880"/>
                    <a:pt x="272" y="865"/>
                    <a:pt x="288" y="847"/>
                  </a:cubicBezTo>
                  <a:cubicBezTo>
                    <a:pt x="296" y="837"/>
                    <a:pt x="304" y="828"/>
                    <a:pt x="309" y="816"/>
                  </a:cubicBezTo>
                  <a:cubicBezTo>
                    <a:pt x="312" y="810"/>
                    <a:pt x="314" y="803"/>
                    <a:pt x="315" y="796"/>
                  </a:cubicBezTo>
                  <a:cubicBezTo>
                    <a:pt x="316" y="789"/>
                    <a:pt x="315" y="783"/>
                    <a:pt x="314" y="776"/>
                  </a:cubicBezTo>
                  <a:cubicBezTo>
                    <a:pt x="311" y="766"/>
                    <a:pt x="307" y="756"/>
                    <a:pt x="302" y="748"/>
                  </a:cubicBezTo>
                  <a:cubicBezTo>
                    <a:pt x="299" y="740"/>
                    <a:pt x="294" y="732"/>
                    <a:pt x="290" y="726"/>
                  </a:cubicBezTo>
                  <a:cubicBezTo>
                    <a:pt x="275" y="705"/>
                    <a:pt x="258" y="689"/>
                    <a:pt x="241" y="673"/>
                  </a:cubicBezTo>
                  <a:cubicBezTo>
                    <a:pt x="225" y="656"/>
                    <a:pt x="208" y="641"/>
                    <a:pt x="193" y="624"/>
                  </a:cubicBezTo>
                  <a:cubicBezTo>
                    <a:pt x="179" y="607"/>
                    <a:pt x="168" y="588"/>
                    <a:pt x="167" y="568"/>
                  </a:cubicBezTo>
                  <a:cubicBezTo>
                    <a:pt x="166" y="558"/>
                    <a:pt x="168" y="549"/>
                    <a:pt x="173" y="540"/>
                  </a:cubicBezTo>
                  <a:cubicBezTo>
                    <a:pt x="177" y="530"/>
                    <a:pt x="183" y="521"/>
                    <a:pt x="190" y="513"/>
                  </a:cubicBezTo>
                  <a:cubicBezTo>
                    <a:pt x="204" y="495"/>
                    <a:pt x="221" y="480"/>
                    <a:pt x="238" y="464"/>
                  </a:cubicBezTo>
                  <a:cubicBezTo>
                    <a:pt x="255" y="448"/>
                    <a:pt x="272" y="432"/>
                    <a:pt x="288" y="414"/>
                  </a:cubicBezTo>
                  <a:cubicBezTo>
                    <a:pt x="296" y="405"/>
                    <a:pt x="304" y="395"/>
                    <a:pt x="309" y="383"/>
                  </a:cubicBezTo>
                  <a:cubicBezTo>
                    <a:pt x="312" y="377"/>
                    <a:pt x="314" y="371"/>
                    <a:pt x="315" y="364"/>
                  </a:cubicBezTo>
                  <a:cubicBezTo>
                    <a:pt x="316" y="356"/>
                    <a:pt x="315" y="350"/>
                    <a:pt x="314" y="344"/>
                  </a:cubicBezTo>
                  <a:cubicBezTo>
                    <a:pt x="311" y="333"/>
                    <a:pt x="307" y="324"/>
                    <a:pt x="302" y="315"/>
                  </a:cubicBezTo>
                  <a:cubicBezTo>
                    <a:pt x="299" y="307"/>
                    <a:pt x="294" y="300"/>
                    <a:pt x="290" y="293"/>
                  </a:cubicBezTo>
                  <a:cubicBezTo>
                    <a:pt x="275" y="273"/>
                    <a:pt x="258" y="256"/>
                    <a:pt x="241" y="240"/>
                  </a:cubicBezTo>
                  <a:cubicBezTo>
                    <a:pt x="225" y="224"/>
                    <a:pt x="208" y="208"/>
                    <a:pt x="193" y="191"/>
                  </a:cubicBezTo>
                  <a:cubicBezTo>
                    <a:pt x="179" y="174"/>
                    <a:pt x="168" y="155"/>
                    <a:pt x="167" y="135"/>
                  </a:cubicBezTo>
                  <a:cubicBezTo>
                    <a:pt x="166" y="126"/>
                    <a:pt x="168" y="116"/>
                    <a:pt x="173" y="107"/>
                  </a:cubicBezTo>
                  <a:cubicBezTo>
                    <a:pt x="177" y="97"/>
                    <a:pt x="183" y="88"/>
                    <a:pt x="190" y="80"/>
                  </a:cubicBezTo>
                  <a:cubicBezTo>
                    <a:pt x="204" y="63"/>
                    <a:pt x="221" y="47"/>
                    <a:pt x="238" y="31"/>
                  </a:cubicBezTo>
                  <a:cubicBezTo>
                    <a:pt x="249" y="21"/>
                    <a:pt x="260" y="10"/>
                    <a:pt x="27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47" y="7"/>
                    <a:pt x="239" y="15"/>
                    <a:pt x="230" y="23"/>
                  </a:cubicBezTo>
                  <a:cubicBezTo>
                    <a:pt x="213" y="39"/>
                    <a:pt x="196" y="54"/>
                    <a:pt x="181" y="72"/>
                  </a:cubicBezTo>
                  <a:cubicBezTo>
                    <a:pt x="174" y="81"/>
                    <a:pt x="167" y="91"/>
                    <a:pt x="162" y="102"/>
                  </a:cubicBezTo>
                  <a:cubicBezTo>
                    <a:pt x="160" y="104"/>
                    <a:pt x="159" y="107"/>
                    <a:pt x="158" y="110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7" y="107"/>
                    <a:pt x="155" y="102"/>
                    <a:pt x="153" y="97"/>
                  </a:cubicBezTo>
                  <a:cubicBezTo>
                    <a:pt x="147" y="86"/>
                    <a:pt x="140" y="76"/>
                    <a:pt x="132" y="66"/>
                  </a:cubicBezTo>
                  <a:cubicBezTo>
                    <a:pt x="116" y="48"/>
                    <a:pt x="99" y="32"/>
                    <a:pt x="82" y="16"/>
                  </a:cubicBezTo>
                  <a:cubicBezTo>
                    <a:pt x="76" y="11"/>
                    <a:pt x="70" y="5"/>
                    <a:pt x="6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7" y="8"/>
                    <a:pt x="65" y="16"/>
                    <a:pt x="74" y="24"/>
                  </a:cubicBezTo>
                  <a:cubicBezTo>
                    <a:pt x="91" y="40"/>
                    <a:pt x="108" y="56"/>
                    <a:pt x="123" y="74"/>
                  </a:cubicBezTo>
                  <a:close/>
                  <a:moveTo>
                    <a:pt x="185" y="1493"/>
                  </a:moveTo>
                  <a:cubicBezTo>
                    <a:pt x="192" y="1502"/>
                    <a:pt x="199" y="1510"/>
                    <a:pt x="207" y="1517"/>
                  </a:cubicBezTo>
                  <a:cubicBezTo>
                    <a:pt x="212" y="1522"/>
                    <a:pt x="216" y="1526"/>
                    <a:pt x="220" y="1531"/>
                  </a:cubicBezTo>
                  <a:cubicBezTo>
                    <a:pt x="237" y="1547"/>
                    <a:pt x="254" y="1563"/>
                    <a:pt x="270" y="1580"/>
                  </a:cubicBezTo>
                  <a:cubicBezTo>
                    <a:pt x="272" y="1582"/>
                    <a:pt x="273" y="1584"/>
                    <a:pt x="275" y="1586"/>
                  </a:cubicBezTo>
                  <a:cubicBezTo>
                    <a:pt x="277" y="1589"/>
                    <a:pt x="279" y="1591"/>
                    <a:pt x="281" y="1594"/>
                  </a:cubicBezTo>
                  <a:cubicBezTo>
                    <a:pt x="288" y="1603"/>
                    <a:pt x="293" y="1613"/>
                    <a:pt x="297" y="1624"/>
                  </a:cubicBezTo>
                  <a:cubicBezTo>
                    <a:pt x="301" y="1635"/>
                    <a:pt x="302" y="1647"/>
                    <a:pt x="301" y="1658"/>
                  </a:cubicBezTo>
                  <a:cubicBezTo>
                    <a:pt x="300" y="1666"/>
                    <a:pt x="299" y="1673"/>
                    <a:pt x="296" y="1680"/>
                  </a:cubicBezTo>
                  <a:cubicBezTo>
                    <a:pt x="291" y="1687"/>
                    <a:pt x="286" y="1694"/>
                    <a:pt x="280" y="1701"/>
                  </a:cubicBezTo>
                  <a:cubicBezTo>
                    <a:pt x="265" y="1718"/>
                    <a:pt x="247" y="1733"/>
                    <a:pt x="230" y="1749"/>
                  </a:cubicBezTo>
                  <a:cubicBezTo>
                    <a:pt x="213" y="1765"/>
                    <a:pt x="196" y="1781"/>
                    <a:pt x="181" y="1799"/>
                  </a:cubicBezTo>
                  <a:cubicBezTo>
                    <a:pt x="174" y="1808"/>
                    <a:pt x="167" y="1818"/>
                    <a:pt x="162" y="1828"/>
                  </a:cubicBezTo>
                  <a:cubicBezTo>
                    <a:pt x="160" y="1831"/>
                    <a:pt x="159" y="1834"/>
                    <a:pt x="158" y="1837"/>
                  </a:cubicBezTo>
                  <a:cubicBezTo>
                    <a:pt x="158" y="1838"/>
                    <a:pt x="158" y="1838"/>
                    <a:pt x="158" y="1838"/>
                  </a:cubicBezTo>
                  <a:cubicBezTo>
                    <a:pt x="157" y="1833"/>
                    <a:pt x="155" y="1828"/>
                    <a:pt x="153" y="1824"/>
                  </a:cubicBezTo>
                  <a:cubicBezTo>
                    <a:pt x="147" y="1812"/>
                    <a:pt x="140" y="1802"/>
                    <a:pt x="132" y="1793"/>
                  </a:cubicBezTo>
                  <a:cubicBezTo>
                    <a:pt x="116" y="1774"/>
                    <a:pt x="99" y="1758"/>
                    <a:pt x="82" y="1743"/>
                  </a:cubicBezTo>
                  <a:cubicBezTo>
                    <a:pt x="65" y="1727"/>
                    <a:pt x="47" y="1712"/>
                    <a:pt x="32" y="1695"/>
                  </a:cubicBezTo>
                  <a:cubicBezTo>
                    <a:pt x="26" y="1687"/>
                    <a:pt x="19" y="1679"/>
                    <a:pt x="15" y="1671"/>
                  </a:cubicBezTo>
                  <a:cubicBezTo>
                    <a:pt x="14" y="1667"/>
                    <a:pt x="13" y="1662"/>
                    <a:pt x="13" y="1658"/>
                  </a:cubicBezTo>
                  <a:cubicBezTo>
                    <a:pt x="11" y="1637"/>
                    <a:pt x="19" y="1616"/>
                    <a:pt x="32" y="1599"/>
                  </a:cubicBezTo>
                  <a:cubicBezTo>
                    <a:pt x="45" y="1581"/>
                    <a:pt x="61" y="1565"/>
                    <a:pt x="78" y="1549"/>
                  </a:cubicBezTo>
                  <a:cubicBezTo>
                    <a:pt x="95" y="1534"/>
                    <a:pt x="113" y="1518"/>
                    <a:pt x="129" y="1499"/>
                  </a:cubicBezTo>
                  <a:cubicBezTo>
                    <a:pt x="136" y="1490"/>
                    <a:pt x="144" y="1480"/>
                    <a:pt x="150" y="1469"/>
                  </a:cubicBezTo>
                  <a:cubicBezTo>
                    <a:pt x="153" y="1462"/>
                    <a:pt x="156" y="1455"/>
                    <a:pt x="158" y="1447"/>
                  </a:cubicBezTo>
                  <a:cubicBezTo>
                    <a:pt x="158" y="1449"/>
                    <a:pt x="158" y="1449"/>
                    <a:pt x="158" y="1449"/>
                  </a:cubicBezTo>
                  <a:cubicBezTo>
                    <a:pt x="160" y="1454"/>
                    <a:pt x="162" y="1459"/>
                    <a:pt x="165" y="1464"/>
                  </a:cubicBezTo>
                  <a:cubicBezTo>
                    <a:pt x="170" y="1475"/>
                    <a:pt x="177" y="1484"/>
                    <a:pt x="185" y="1493"/>
                  </a:cubicBezTo>
                  <a:close/>
                  <a:moveTo>
                    <a:pt x="185" y="1064"/>
                  </a:moveTo>
                  <a:cubicBezTo>
                    <a:pt x="200" y="1082"/>
                    <a:pt x="217" y="1098"/>
                    <a:pt x="234" y="1113"/>
                  </a:cubicBezTo>
                  <a:cubicBezTo>
                    <a:pt x="251" y="1129"/>
                    <a:pt x="268" y="1146"/>
                    <a:pt x="281" y="1164"/>
                  </a:cubicBezTo>
                  <a:cubicBezTo>
                    <a:pt x="288" y="1174"/>
                    <a:pt x="293" y="1184"/>
                    <a:pt x="297" y="1195"/>
                  </a:cubicBezTo>
                  <a:cubicBezTo>
                    <a:pt x="301" y="1206"/>
                    <a:pt x="302" y="1218"/>
                    <a:pt x="301" y="1229"/>
                  </a:cubicBezTo>
                  <a:cubicBezTo>
                    <a:pt x="301" y="1234"/>
                    <a:pt x="300" y="1239"/>
                    <a:pt x="298" y="1244"/>
                  </a:cubicBezTo>
                  <a:cubicBezTo>
                    <a:pt x="293" y="1253"/>
                    <a:pt x="287" y="1261"/>
                    <a:pt x="280" y="1269"/>
                  </a:cubicBezTo>
                  <a:cubicBezTo>
                    <a:pt x="265" y="1286"/>
                    <a:pt x="247" y="1302"/>
                    <a:pt x="230" y="1318"/>
                  </a:cubicBezTo>
                  <a:cubicBezTo>
                    <a:pt x="213" y="1333"/>
                    <a:pt x="196" y="1349"/>
                    <a:pt x="181" y="1367"/>
                  </a:cubicBezTo>
                  <a:cubicBezTo>
                    <a:pt x="174" y="1376"/>
                    <a:pt x="167" y="1386"/>
                    <a:pt x="162" y="1396"/>
                  </a:cubicBezTo>
                  <a:cubicBezTo>
                    <a:pt x="160" y="1399"/>
                    <a:pt x="159" y="1402"/>
                    <a:pt x="158" y="1405"/>
                  </a:cubicBezTo>
                  <a:cubicBezTo>
                    <a:pt x="158" y="1406"/>
                    <a:pt x="158" y="1406"/>
                    <a:pt x="158" y="1406"/>
                  </a:cubicBezTo>
                  <a:cubicBezTo>
                    <a:pt x="157" y="1401"/>
                    <a:pt x="155" y="1397"/>
                    <a:pt x="153" y="1392"/>
                  </a:cubicBezTo>
                  <a:cubicBezTo>
                    <a:pt x="147" y="1381"/>
                    <a:pt x="140" y="1371"/>
                    <a:pt x="132" y="1361"/>
                  </a:cubicBezTo>
                  <a:cubicBezTo>
                    <a:pt x="116" y="1343"/>
                    <a:pt x="99" y="1327"/>
                    <a:pt x="82" y="1311"/>
                  </a:cubicBezTo>
                  <a:cubicBezTo>
                    <a:pt x="65" y="1295"/>
                    <a:pt x="47" y="1280"/>
                    <a:pt x="32" y="1263"/>
                  </a:cubicBezTo>
                  <a:cubicBezTo>
                    <a:pt x="25" y="1255"/>
                    <a:pt x="19" y="1247"/>
                    <a:pt x="14" y="1238"/>
                  </a:cubicBezTo>
                  <a:cubicBezTo>
                    <a:pt x="13" y="1235"/>
                    <a:pt x="13" y="1232"/>
                    <a:pt x="13" y="1228"/>
                  </a:cubicBezTo>
                  <a:cubicBezTo>
                    <a:pt x="11" y="1207"/>
                    <a:pt x="19" y="1187"/>
                    <a:pt x="32" y="1169"/>
                  </a:cubicBezTo>
                  <a:cubicBezTo>
                    <a:pt x="45" y="1152"/>
                    <a:pt x="61" y="1136"/>
                    <a:pt x="78" y="1120"/>
                  </a:cubicBezTo>
                  <a:cubicBezTo>
                    <a:pt x="95" y="1104"/>
                    <a:pt x="113" y="1089"/>
                    <a:pt x="129" y="1070"/>
                  </a:cubicBezTo>
                  <a:cubicBezTo>
                    <a:pt x="136" y="1061"/>
                    <a:pt x="144" y="1051"/>
                    <a:pt x="150" y="1039"/>
                  </a:cubicBezTo>
                  <a:cubicBezTo>
                    <a:pt x="153" y="1033"/>
                    <a:pt x="156" y="1025"/>
                    <a:pt x="158" y="1018"/>
                  </a:cubicBezTo>
                  <a:cubicBezTo>
                    <a:pt x="158" y="1019"/>
                    <a:pt x="158" y="1019"/>
                    <a:pt x="158" y="1019"/>
                  </a:cubicBezTo>
                  <a:cubicBezTo>
                    <a:pt x="160" y="1025"/>
                    <a:pt x="162" y="1030"/>
                    <a:pt x="165" y="1035"/>
                  </a:cubicBezTo>
                  <a:cubicBezTo>
                    <a:pt x="170" y="1046"/>
                    <a:pt x="177" y="1055"/>
                    <a:pt x="185" y="1064"/>
                  </a:cubicBezTo>
                  <a:close/>
                  <a:moveTo>
                    <a:pt x="185" y="631"/>
                  </a:moveTo>
                  <a:cubicBezTo>
                    <a:pt x="188" y="635"/>
                    <a:pt x="191" y="638"/>
                    <a:pt x="194" y="642"/>
                  </a:cubicBezTo>
                  <a:cubicBezTo>
                    <a:pt x="202" y="652"/>
                    <a:pt x="211" y="661"/>
                    <a:pt x="220" y="670"/>
                  </a:cubicBezTo>
                  <a:cubicBezTo>
                    <a:pt x="237" y="686"/>
                    <a:pt x="254" y="702"/>
                    <a:pt x="270" y="719"/>
                  </a:cubicBezTo>
                  <a:cubicBezTo>
                    <a:pt x="275" y="724"/>
                    <a:pt x="279" y="730"/>
                    <a:pt x="283" y="735"/>
                  </a:cubicBezTo>
                  <a:cubicBezTo>
                    <a:pt x="289" y="744"/>
                    <a:pt x="294" y="753"/>
                    <a:pt x="297" y="762"/>
                  </a:cubicBezTo>
                  <a:cubicBezTo>
                    <a:pt x="301" y="773"/>
                    <a:pt x="302" y="785"/>
                    <a:pt x="301" y="796"/>
                  </a:cubicBezTo>
                  <a:cubicBezTo>
                    <a:pt x="300" y="805"/>
                    <a:pt x="298" y="813"/>
                    <a:pt x="294" y="821"/>
                  </a:cubicBezTo>
                  <a:cubicBezTo>
                    <a:pt x="290" y="827"/>
                    <a:pt x="285" y="834"/>
                    <a:pt x="280" y="840"/>
                  </a:cubicBezTo>
                  <a:cubicBezTo>
                    <a:pt x="265" y="857"/>
                    <a:pt x="247" y="872"/>
                    <a:pt x="230" y="888"/>
                  </a:cubicBezTo>
                  <a:cubicBezTo>
                    <a:pt x="213" y="904"/>
                    <a:pt x="196" y="920"/>
                    <a:pt x="181" y="938"/>
                  </a:cubicBezTo>
                  <a:cubicBezTo>
                    <a:pt x="174" y="947"/>
                    <a:pt x="167" y="957"/>
                    <a:pt x="162" y="967"/>
                  </a:cubicBezTo>
                  <a:cubicBezTo>
                    <a:pt x="160" y="970"/>
                    <a:pt x="159" y="973"/>
                    <a:pt x="158" y="976"/>
                  </a:cubicBezTo>
                  <a:cubicBezTo>
                    <a:pt x="158" y="977"/>
                    <a:pt x="158" y="977"/>
                    <a:pt x="158" y="977"/>
                  </a:cubicBezTo>
                  <a:cubicBezTo>
                    <a:pt x="157" y="972"/>
                    <a:pt x="155" y="967"/>
                    <a:pt x="153" y="963"/>
                  </a:cubicBezTo>
                  <a:cubicBezTo>
                    <a:pt x="147" y="951"/>
                    <a:pt x="140" y="941"/>
                    <a:pt x="132" y="932"/>
                  </a:cubicBezTo>
                  <a:cubicBezTo>
                    <a:pt x="116" y="913"/>
                    <a:pt x="99" y="897"/>
                    <a:pt x="82" y="882"/>
                  </a:cubicBezTo>
                  <a:cubicBezTo>
                    <a:pt x="65" y="866"/>
                    <a:pt x="47" y="851"/>
                    <a:pt x="32" y="834"/>
                  </a:cubicBezTo>
                  <a:cubicBezTo>
                    <a:pt x="26" y="827"/>
                    <a:pt x="20" y="819"/>
                    <a:pt x="16" y="811"/>
                  </a:cubicBezTo>
                  <a:cubicBezTo>
                    <a:pt x="14" y="806"/>
                    <a:pt x="13" y="801"/>
                    <a:pt x="13" y="795"/>
                  </a:cubicBezTo>
                  <a:cubicBezTo>
                    <a:pt x="11" y="774"/>
                    <a:pt x="19" y="754"/>
                    <a:pt x="32" y="737"/>
                  </a:cubicBezTo>
                  <a:cubicBezTo>
                    <a:pt x="45" y="719"/>
                    <a:pt x="61" y="703"/>
                    <a:pt x="78" y="687"/>
                  </a:cubicBezTo>
                  <a:cubicBezTo>
                    <a:pt x="95" y="671"/>
                    <a:pt x="113" y="656"/>
                    <a:pt x="129" y="637"/>
                  </a:cubicBezTo>
                  <a:cubicBezTo>
                    <a:pt x="136" y="628"/>
                    <a:pt x="144" y="618"/>
                    <a:pt x="150" y="607"/>
                  </a:cubicBezTo>
                  <a:cubicBezTo>
                    <a:pt x="153" y="600"/>
                    <a:pt x="156" y="593"/>
                    <a:pt x="158" y="585"/>
                  </a:cubicBezTo>
                  <a:cubicBezTo>
                    <a:pt x="158" y="587"/>
                    <a:pt x="158" y="587"/>
                    <a:pt x="158" y="587"/>
                  </a:cubicBezTo>
                  <a:cubicBezTo>
                    <a:pt x="160" y="592"/>
                    <a:pt x="162" y="597"/>
                    <a:pt x="165" y="602"/>
                  </a:cubicBezTo>
                  <a:cubicBezTo>
                    <a:pt x="170" y="613"/>
                    <a:pt x="177" y="622"/>
                    <a:pt x="185" y="631"/>
                  </a:cubicBezTo>
                  <a:close/>
                  <a:moveTo>
                    <a:pt x="158" y="152"/>
                  </a:moveTo>
                  <a:cubicBezTo>
                    <a:pt x="158" y="154"/>
                    <a:pt x="158" y="154"/>
                    <a:pt x="158" y="154"/>
                  </a:cubicBezTo>
                  <a:cubicBezTo>
                    <a:pt x="160" y="159"/>
                    <a:pt x="162" y="164"/>
                    <a:pt x="165" y="170"/>
                  </a:cubicBezTo>
                  <a:cubicBezTo>
                    <a:pt x="170" y="180"/>
                    <a:pt x="177" y="190"/>
                    <a:pt x="185" y="198"/>
                  </a:cubicBezTo>
                  <a:cubicBezTo>
                    <a:pt x="188" y="202"/>
                    <a:pt x="191" y="206"/>
                    <a:pt x="194" y="209"/>
                  </a:cubicBezTo>
                  <a:cubicBezTo>
                    <a:pt x="202" y="219"/>
                    <a:pt x="211" y="228"/>
                    <a:pt x="220" y="237"/>
                  </a:cubicBezTo>
                  <a:cubicBezTo>
                    <a:pt x="237" y="254"/>
                    <a:pt x="254" y="269"/>
                    <a:pt x="270" y="286"/>
                  </a:cubicBezTo>
                  <a:cubicBezTo>
                    <a:pt x="275" y="291"/>
                    <a:pt x="279" y="297"/>
                    <a:pt x="283" y="302"/>
                  </a:cubicBezTo>
                  <a:cubicBezTo>
                    <a:pt x="289" y="311"/>
                    <a:pt x="294" y="320"/>
                    <a:pt x="297" y="329"/>
                  </a:cubicBezTo>
                  <a:cubicBezTo>
                    <a:pt x="301" y="340"/>
                    <a:pt x="302" y="352"/>
                    <a:pt x="301" y="363"/>
                  </a:cubicBezTo>
                  <a:cubicBezTo>
                    <a:pt x="300" y="372"/>
                    <a:pt x="298" y="380"/>
                    <a:pt x="294" y="388"/>
                  </a:cubicBezTo>
                  <a:cubicBezTo>
                    <a:pt x="290" y="395"/>
                    <a:pt x="285" y="401"/>
                    <a:pt x="280" y="407"/>
                  </a:cubicBezTo>
                  <a:cubicBezTo>
                    <a:pt x="265" y="424"/>
                    <a:pt x="247" y="440"/>
                    <a:pt x="230" y="455"/>
                  </a:cubicBezTo>
                  <a:cubicBezTo>
                    <a:pt x="213" y="471"/>
                    <a:pt x="196" y="487"/>
                    <a:pt x="181" y="505"/>
                  </a:cubicBezTo>
                  <a:cubicBezTo>
                    <a:pt x="174" y="514"/>
                    <a:pt x="167" y="524"/>
                    <a:pt x="162" y="534"/>
                  </a:cubicBezTo>
                  <a:cubicBezTo>
                    <a:pt x="160" y="537"/>
                    <a:pt x="159" y="540"/>
                    <a:pt x="158" y="543"/>
                  </a:cubicBezTo>
                  <a:cubicBezTo>
                    <a:pt x="158" y="544"/>
                    <a:pt x="158" y="544"/>
                    <a:pt x="158" y="544"/>
                  </a:cubicBezTo>
                  <a:cubicBezTo>
                    <a:pt x="157" y="539"/>
                    <a:pt x="155" y="535"/>
                    <a:pt x="153" y="530"/>
                  </a:cubicBezTo>
                  <a:cubicBezTo>
                    <a:pt x="147" y="519"/>
                    <a:pt x="140" y="509"/>
                    <a:pt x="132" y="499"/>
                  </a:cubicBezTo>
                  <a:cubicBezTo>
                    <a:pt x="116" y="481"/>
                    <a:pt x="99" y="465"/>
                    <a:pt x="82" y="449"/>
                  </a:cubicBezTo>
                  <a:cubicBezTo>
                    <a:pt x="65" y="433"/>
                    <a:pt x="47" y="418"/>
                    <a:pt x="32" y="401"/>
                  </a:cubicBezTo>
                  <a:cubicBezTo>
                    <a:pt x="26" y="394"/>
                    <a:pt x="20" y="386"/>
                    <a:pt x="16" y="379"/>
                  </a:cubicBezTo>
                  <a:cubicBezTo>
                    <a:pt x="14" y="373"/>
                    <a:pt x="13" y="368"/>
                    <a:pt x="13" y="363"/>
                  </a:cubicBezTo>
                  <a:cubicBezTo>
                    <a:pt x="11" y="342"/>
                    <a:pt x="19" y="322"/>
                    <a:pt x="32" y="304"/>
                  </a:cubicBezTo>
                  <a:cubicBezTo>
                    <a:pt x="45" y="286"/>
                    <a:pt x="61" y="270"/>
                    <a:pt x="78" y="254"/>
                  </a:cubicBezTo>
                  <a:cubicBezTo>
                    <a:pt x="95" y="239"/>
                    <a:pt x="113" y="223"/>
                    <a:pt x="129" y="204"/>
                  </a:cubicBezTo>
                  <a:cubicBezTo>
                    <a:pt x="136" y="195"/>
                    <a:pt x="144" y="185"/>
                    <a:pt x="150" y="174"/>
                  </a:cubicBezTo>
                  <a:cubicBezTo>
                    <a:pt x="153" y="167"/>
                    <a:pt x="156" y="160"/>
                    <a:pt x="158" y="15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hidden">
            <a:xfrm>
              <a:off x="10160000" y="-1587"/>
              <a:ext cx="508000" cy="6862762"/>
            </a:xfrm>
            <a:custGeom>
              <a:avLst/>
              <a:gdLst>
                <a:gd name="T0" fmla="*/ 0 w 160"/>
                <a:gd name="T1" fmla="*/ 120 h 2159"/>
                <a:gd name="T2" fmla="*/ 1 w 160"/>
                <a:gd name="T3" fmla="*/ 135 h 2159"/>
                <a:gd name="T4" fmla="*/ 9 w 160"/>
                <a:gd name="T5" fmla="*/ 170 h 2159"/>
                <a:gd name="T6" fmla="*/ 65 w 160"/>
                <a:gd name="T7" fmla="*/ 237 h 2159"/>
                <a:gd name="T8" fmla="*/ 141 w 160"/>
                <a:gd name="T9" fmla="*/ 329 h 2159"/>
                <a:gd name="T10" fmla="*/ 124 w 160"/>
                <a:gd name="T11" fmla="*/ 407 h 2159"/>
                <a:gd name="T12" fmla="*/ 6 w 160"/>
                <a:gd name="T13" fmla="*/ 534 h 2159"/>
                <a:gd name="T14" fmla="*/ 0 w 160"/>
                <a:gd name="T15" fmla="*/ 564 h 2159"/>
                <a:gd name="T16" fmla="*/ 0 w 160"/>
                <a:gd name="T17" fmla="*/ 576 h 2159"/>
                <a:gd name="T18" fmla="*/ 38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1 w 160"/>
                <a:gd name="T33" fmla="*/ 1195 h 2159"/>
                <a:gd name="T34" fmla="*/ 124 w 160"/>
                <a:gd name="T35" fmla="*/ 1269 h 2159"/>
                <a:gd name="T36" fmla="*/ 6 w 160"/>
                <a:gd name="T37" fmla="*/ 1396 h 2159"/>
                <a:gd name="T38" fmla="*/ 0 w 160"/>
                <a:gd name="T39" fmla="*/ 1425 h 2159"/>
                <a:gd name="T40" fmla="*/ 0 w 160"/>
                <a:gd name="T41" fmla="*/ 1438 h 2159"/>
                <a:gd name="T42" fmla="*/ 51 w 160"/>
                <a:gd name="T43" fmla="*/ 1517 h 2159"/>
                <a:gd name="T44" fmla="*/ 119 w 160"/>
                <a:gd name="T45" fmla="*/ 1586 h 2159"/>
                <a:gd name="T46" fmla="*/ 145 w 160"/>
                <a:gd name="T47" fmla="*/ 1658 h 2159"/>
                <a:gd name="T48" fmla="*/ 75 w 160"/>
                <a:gd name="T49" fmla="*/ 1749 h 2159"/>
                <a:gd name="T50" fmla="*/ 0 w 160"/>
                <a:gd name="T51" fmla="*/ 1846 h 2159"/>
                <a:gd name="T52" fmla="*/ 1 w 160"/>
                <a:gd name="T53" fmla="*/ 1859 h 2159"/>
                <a:gd name="T54" fmla="*/ 9 w 160"/>
                <a:gd name="T55" fmla="*/ 1896 h 2159"/>
                <a:gd name="T56" fmla="*/ 79 w 160"/>
                <a:gd name="T57" fmla="*/ 1975 h 2159"/>
                <a:gd name="T58" fmla="*/ 141 w 160"/>
                <a:gd name="T59" fmla="*/ 2056 h 2159"/>
                <a:gd name="T60" fmla="*/ 124 w 160"/>
                <a:gd name="T61" fmla="*/ 2131 h 2159"/>
                <a:gd name="T62" fmla="*/ 132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4 w 160"/>
                <a:gd name="T69" fmla="*/ 2019 h 2159"/>
                <a:gd name="T70" fmla="*/ 11 w 160"/>
                <a:gd name="T71" fmla="*/ 1861 h 2159"/>
                <a:gd name="T72" fmla="*/ 82 w 160"/>
                <a:gd name="T73" fmla="*/ 1757 h 2159"/>
                <a:gd name="T74" fmla="*/ 159 w 160"/>
                <a:gd name="T75" fmla="*/ 1657 h 2159"/>
                <a:gd name="T76" fmla="*/ 134 w 160"/>
                <a:gd name="T77" fmla="*/ 1588 h 2159"/>
                <a:gd name="T78" fmla="*/ 11 w 160"/>
                <a:gd name="T79" fmla="*/ 1430 h 2159"/>
                <a:gd name="T80" fmla="*/ 82 w 160"/>
                <a:gd name="T81" fmla="*/ 1326 h 2159"/>
                <a:gd name="T82" fmla="*/ 145 w 160"/>
                <a:gd name="T83" fmla="*/ 1261 h 2159"/>
                <a:gd name="T84" fmla="*/ 159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3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3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99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8" y="81"/>
                    <a:pt x="11" y="91"/>
                    <a:pt x="6" y="102"/>
                  </a:cubicBezTo>
                  <a:cubicBezTo>
                    <a:pt x="3" y="107"/>
                    <a:pt x="1" y="113"/>
                    <a:pt x="0" y="120"/>
                  </a:cubicBezTo>
                  <a:cubicBezTo>
                    <a:pt x="0" y="123"/>
                    <a:pt x="1" y="127"/>
                    <a:pt x="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0" y="139"/>
                    <a:pt x="0" y="141"/>
                    <a:pt x="0" y="143"/>
                  </a:cubicBezTo>
                  <a:cubicBezTo>
                    <a:pt x="1" y="152"/>
                    <a:pt x="5" y="161"/>
                    <a:pt x="9" y="170"/>
                  </a:cubicBezTo>
                  <a:cubicBezTo>
                    <a:pt x="14" y="180"/>
                    <a:pt x="21" y="190"/>
                    <a:pt x="29" y="198"/>
                  </a:cubicBezTo>
                  <a:cubicBezTo>
                    <a:pt x="32" y="202"/>
                    <a:pt x="35" y="206"/>
                    <a:pt x="38" y="209"/>
                  </a:cubicBezTo>
                  <a:cubicBezTo>
                    <a:pt x="47" y="219"/>
                    <a:pt x="55" y="228"/>
                    <a:pt x="65" y="237"/>
                  </a:cubicBezTo>
                  <a:cubicBezTo>
                    <a:pt x="81" y="254"/>
                    <a:pt x="98" y="269"/>
                    <a:pt x="114" y="286"/>
                  </a:cubicBezTo>
                  <a:cubicBezTo>
                    <a:pt x="119" y="291"/>
                    <a:pt x="123" y="297"/>
                    <a:pt x="128" y="302"/>
                  </a:cubicBezTo>
                  <a:cubicBezTo>
                    <a:pt x="133" y="311"/>
                    <a:pt x="138" y="320"/>
                    <a:pt x="141" y="329"/>
                  </a:cubicBezTo>
                  <a:cubicBezTo>
                    <a:pt x="145" y="340"/>
                    <a:pt x="146" y="352"/>
                    <a:pt x="145" y="363"/>
                  </a:cubicBezTo>
                  <a:cubicBezTo>
                    <a:pt x="144" y="372"/>
                    <a:pt x="142" y="380"/>
                    <a:pt x="139" y="388"/>
                  </a:cubicBezTo>
                  <a:cubicBezTo>
                    <a:pt x="134" y="395"/>
                    <a:pt x="129" y="401"/>
                    <a:pt x="124" y="407"/>
                  </a:cubicBezTo>
                  <a:cubicBezTo>
                    <a:pt x="109" y="424"/>
                    <a:pt x="92" y="440"/>
                    <a:pt x="75" y="455"/>
                  </a:cubicBezTo>
                  <a:cubicBezTo>
                    <a:pt x="58" y="471"/>
                    <a:pt x="40" y="487"/>
                    <a:pt x="26" y="505"/>
                  </a:cubicBezTo>
                  <a:cubicBezTo>
                    <a:pt x="18" y="514"/>
                    <a:pt x="11" y="524"/>
                    <a:pt x="6" y="534"/>
                  </a:cubicBezTo>
                  <a:cubicBezTo>
                    <a:pt x="3" y="540"/>
                    <a:pt x="1" y="546"/>
                    <a:pt x="0" y="553"/>
                  </a:cubicBezTo>
                  <a:cubicBezTo>
                    <a:pt x="0" y="556"/>
                    <a:pt x="1" y="560"/>
                    <a:pt x="1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0" y="572"/>
                    <a:pt x="0" y="574"/>
                    <a:pt x="0" y="576"/>
                  </a:cubicBezTo>
                  <a:cubicBezTo>
                    <a:pt x="1" y="585"/>
                    <a:pt x="5" y="594"/>
                    <a:pt x="9" y="602"/>
                  </a:cubicBezTo>
                  <a:cubicBezTo>
                    <a:pt x="14" y="613"/>
                    <a:pt x="21" y="622"/>
                    <a:pt x="29" y="631"/>
                  </a:cubicBezTo>
                  <a:cubicBezTo>
                    <a:pt x="32" y="635"/>
                    <a:pt x="35" y="638"/>
                    <a:pt x="38" y="642"/>
                  </a:cubicBezTo>
                  <a:cubicBezTo>
                    <a:pt x="47" y="652"/>
                    <a:pt x="55" y="661"/>
                    <a:pt x="65" y="670"/>
                  </a:cubicBezTo>
                  <a:cubicBezTo>
                    <a:pt x="81" y="686"/>
                    <a:pt x="98" y="702"/>
                    <a:pt x="114" y="719"/>
                  </a:cubicBezTo>
                  <a:cubicBezTo>
                    <a:pt x="119" y="724"/>
                    <a:pt x="123" y="730"/>
                    <a:pt x="128" y="735"/>
                  </a:cubicBezTo>
                  <a:cubicBezTo>
                    <a:pt x="133" y="744"/>
                    <a:pt x="138" y="753"/>
                    <a:pt x="141" y="762"/>
                  </a:cubicBezTo>
                  <a:cubicBezTo>
                    <a:pt x="145" y="773"/>
                    <a:pt x="146" y="785"/>
                    <a:pt x="145" y="796"/>
                  </a:cubicBezTo>
                  <a:cubicBezTo>
                    <a:pt x="144" y="805"/>
                    <a:pt x="142" y="813"/>
                    <a:pt x="139" y="821"/>
                  </a:cubicBezTo>
                  <a:cubicBezTo>
                    <a:pt x="134" y="827"/>
                    <a:pt x="129" y="834"/>
                    <a:pt x="124" y="840"/>
                  </a:cubicBezTo>
                  <a:cubicBezTo>
                    <a:pt x="109" y="857"/>
                    <a:pt x="92" y="872"/>
                    <a:pt x="75" y="888"/>
                  </a:cubicBezTo>
                  <a:cubicBezTo>
                    <a:pt x="58" y="904"/>
                    <a:pt x="40" y="920"/>
                    <a:pt x="26" y="938"/>
                  </a:cubicBezTo>
                  <a:cubicBezTo>
                    <a:pt x="18" y="947"/>
                    <a:pt x="11" y="957"/>
                    <a:pt x="6" y="967"/>
                  </a:cubicBezTo>
                  <a:cubicBezTo>
                    <a:pt x="3" y="973"/>
                    <a:pt x="1" y="979"/>
                    <a:pt x="0" y="985"/>
                  </a:cubicBezTo>
                  <a:cubicBezTo>
                    <a:pt x="0" y="988"/>
                    <a:pt x="1" y="990"/>
                    <a:pt x="1" y="993"/>
                  </a:cubicBezTo>
                  <a:cubicBezTo>
                    <a:pt x="0" y="993"/>
                    <a:pt x="0" y="993"/>
                    <a:pt x="0" y="993"/>
                  </a:cubicBezTo>
                  <a:cubicBezTo>
                    <a:pt x="0" y="994"/>
                    <a:pt x="1" y="996"/>
                    <a:pt x="1" y="998"/>
                  </a:cubicBezTo>
                  <a:cubicBezTo>
                    <a:pt x="1" y="999"/>
                    <a:pt x="1" y="1001"/>
                    <a:pt x="1" y="1002"/>
                  </a:cubicBezTo>
                  <a:cubicBezTo>
                    <a:pt x="0" y="1004"/>
                    <a:pt x="0" y="1007"/>
                    <a:pt x="0" y="1009"/>
                  </a:cubicBezTo>
                  <a:cubicBezTo>
                    <a:pt x="1" y="1018"/>
                    <a:pt x="5" y="1027"/>
                    <a:pt x="9" y="1035"/>
                  </a:cubicBezTo>
                  <a:cubicBezTo>
                    <a:pt x="14" y="1046"/>
                    <a:pt x="21" y="1055"/>
                    <a:pt x="29" y="1064"/>
                  </a:cubicBezTo>
                  <a:cubicBezTo>
                    <a:pt x="44" y="1082"/>
                    <a:pt x="61" y="1098"/>
                    <a:pt x="78" y="1113"/>
                  </a:cubicBezTo>
                  <a:cubicBezTo>
                    <a:pt x="95" y="1129"/>
                    <a:pt x="112" y="1146"/>
                    <a:pt x="125" y="1164"/>
                  </a:cubicBezTo>
                  <a:cubicBezTo>
                    <a:pt x="132" y="1174"/>
                    <a:pt x="138" y="1184"/>
                    <a:pt x="141" y="1195"/>
                  </a:cubicBezTo>
                  <a:cubicBezTo>
                    <a:pt x="145" y="1206"/>
                    <a:pt x="146" y="1218"/>
                    <a:pt x="145" y="1229"/>
                  </a:cubicBezTo>
                  <a:cubicBezTo>
                    <a:pt x="145" y="1234"/>
                    <a:pt x="144" y="1239"/>
                    <a:pt x="142" y="1244"/>
                  </a:cubicBezTo>
                  <a:cubicBezTo>
                    <a:pt x="137" y="1253"/>
                    <a:pt x="131" y="1261"/>
                    <a:pt x="124" y="1269"/>
                  </a:cubicBezTo>
                  <a:cubicBezTo>
                    <a:pt x="109" y="1286"/>
                    <a:pt x="92" y="1302"/>
                    <a:pt x="75" y="1318"/>
                  </a:cubicBezTo>
                  <a:cubicBezTo>
                    <a:pt x="58" y="1333"/>
                    <a:pt x="40" y="1349"/>
                    <a:pt x="26" y="1367"/>
                  </a:cubicBezTo>
                  <a:cubicBezTo>
                    <a:pt x="18" y="1376"/>
                    <a:pt x="11" y="1386"/>
                    <a:pt x="6" y="1396"/>
                  </a:cubicBezTo>
                  <a:cubicBezTo>
                    <a:pt x="3" y="1402"/>
                    <a:pt x="1" y="1408"/>
                    <a:pt x="0" y="1415"/>
                  </a:cubicBezTo>
                  <a:cubicBezTo>
                    <a:pt x="0" y="1418"/>
                    <a:pt x="1" y="1421"/>
                    <a:pt x="1" y="1425"/>
                  </a:cubicBezTo>
                  <a:cubicBezTo>
                    <a:pt x="0" y="1425"/>
                    <a:pt x="0" y="1425"/>
                    <a:pt x="0" y="1425"/>
                  </a:cubicBezTo>
                  <a:cubicBezTo>
                    <a:pt x="0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0" y="1434"/>
                    <a:pt x="0" y="1436"/>
                    <a:pt x="0" y="1438"/>
                  </a:cubicBezTo>
                  <a:cubicBezTo>
                    <a:pt x="1" y="1447"/>
                    <a:pt x="5" y="1456"/>
                    <a:pt x="9" y="1464"/>
                  </a:cubicBezTo>
                  <a:cubicBezTo>
                    <a:pt x="14" y="1475"/>
                    <a:pt x="21" y="1484"/>
                    <a:pt x="29" y="1493"/>
                  </a:cubicBezTo>
                  <a:cubicBezTo>
                    <a:pt x="36" y="1502"/>
                    <a:pt x="44" y="1510"/>
                    <a:pt x="51" y="1517"/>
                  </a:cubicBezTo>
                  <a:cubicBezTo>
                    <a:pt x="56" y="1522"/>
                    <a:pt x="60" y="1526"/>
                    <a:pt x="65" y="1531"/>
                  </a:cubicBezTo>
                  <a:cubicBezTo>
                    <a:pt x="81" y="1547"/>
                    <a:pt x="98" y="1563"/>
                    <a:pt x="114" y="1580"/>
                  </a:cubicBezTo>
                  <a:cubicBezTo>
                    <a:pt x="116" y="1582"/>
                    <a:pt x="118" y="1584"/>
                    <a:pt x="119" y="1586"/>
                  </a:cubicBezTo>
                  <a:cubicBezTo>
                    <a:pt x="121" y="1589"/>
                    <a:pt x="123" y="1591"/>
                    <a:pt x="125" y="1594"/>
                  </a:cubicBezTo>
                  <a:cubicBezTo>
                    <a:pt x="132" y="1603"/>
                    <a:pt x="138" y="1613"/>
                    <a:pt x="141" y="1624"/>
                  </a:cubicBezTo>
                  <a:cubicBezTo>
                    <a:pt x="145" y="1635"/>
                    <a:pt x="146" y="1647"/>
                    <a:pt x="145" y="1658"/>
                  </a:cubicBezTo>
                  <a:cubicBezTo>
                    <a:pt x="145" y="1666"/>
                    <a:pt x="143" y="1673"/>
                    <a:pt x="140" y="1680"/>
                  </a:cubicBezTo>
                  <a:cubicBezTo>
                    <a:pt x="135" y="1687"/>
                    <a:pt x="130" y="1694"/>
                    <a:pt x="124" y="1701"/>
                  </a:cubicBezTo>
                  <a:cubicBezTo>
                    <a:pt x="109" y="1718"/>
                    <a:pt x="92" y="1733"/>
                    <a:pt x="75" y="1749"/>
                  </a:cubicBezTo>
                  <a:cubicBezTo>
                    <a:pt x="58" y="1765"/>
                    <a:pt x="40" y="1781"/>
                    <a:pt x="26" y="1799"/>
                  </a:cubicBezTo>
                  <a:cubicBezTo>
                    <a:pt x="18" y="1808"/>
                    <a:pt x="11" y="1818"/>
                    <a:pt x="6" y="1828"/>
                  </a:cubicBezTo>
                  <a:cubicBezTo>
                    <a:pt x="3" y="1834"/>
                    <a:pt x="1" y="1840"/>
                    <a:pt x="0" y="1846"/>
                  </a:cubicBezTo>
                  <a:cubicBezTo>
                    <a:pt x="0" y="1849"/>
                    <a:pt x="1" y="1852"/>
                    <a:pt x="1" y="1855"/>
                  </a:cubicBezTo>
                  <a:cubicBezTo>
                    <a:pt x="0" y="1855"/>
                    <a:pt x="0" y="1855"/>
                    <a:pt x="0" y="1855"/>
                  </a:cubicBezTo>
                  <a:cubicBezTo>
                    <a:pt x="0" y="1856"/>
                    <a:pt x="1" y="1858"/>
                    <a:pt x="1" y="1859"/>
                  </a:cubicBezTo>
                  <a:cubicBezTo>
                    <a:pt x="1" y="1861"/>
                    <a:pt x="1" y="1862"/>
                    <a:pt x="1" y="1863"/>
                  </a:cubicBezTo>
                  <a:cubicBezTo>
                    <a:pt x="0" y="1865"/>
                    <a:pt x="0" y="1867"/>
                    <a:pt x="0" y="1870"/>
                  </a:cubicBezTo>
                  <a:cubicBezTo>
                    <a:pt x="1" y="1879"/>
                    <a:pt x="5" y="1888"/>
                    <a:pt x="9" y="1896"/>
                  </a:cubicBezTo>
                  <a:cubicBezTo>
                    <a:pt x="14" y="1907"/>
                    <a:pt x="21" y="1916"/>
                    <a:pt x="29" y="1925"/>
                  </a:cubicBezTo>
                  <a:cubicBezTo>
                    <a:pt x="44" y="1943"/>
                    <a:pt x="61" y="1958"/>
                    <a:pt x="78" y="1974"/>
                  </a:cubicBezTo>
                  <a:cubicBezTo>
                    <a:pt x="78" y="1975"/>
                    <a:pt x="79" y="1975"/>
                    <a:pt x="79" y="1975"/>
                  </a:cubicBezTo>
                  <a:cubicBezTo>
                    <a:pt x="86" y="1982"/>
                    <a:pt x="93" y="1988"/>
                    <a:pt x="99" y="1995"/>
                  </a:cubicBezTo>
                  <a:cubicBezTo>
                    <a:pt x="109" y="2005"/>
                    <a:pt x="117" y="2014"/>
                    <a:pt x="125" y="2025"/>
                  </a:cubicBezTo>
                  <a:cubicBezTo>
                    <a:pt x="132" y="2035"/>
                    <a:pt x="138" y="2045"/>
                    <a:pt x="141" y="2056"/>
                  </a:cubicBezTo>
                  <a:cubicBezTo>
                    <a:pt x="145" y="2067"/>
                    <a:pt x="146" y="2078"/>
                    <a:pt x="145" y="2090"/>
                  </a:cubicBezTo>
                  <a:cubicBezTo>
                    <a:pt x="145" y="2096"/>
                    <a:pt x="143" y="2102"/>
                    <a:pt x="141" y="2108"/>
                  </a:cubicBezTo>
                  <a:cubicBezTo>
                    <a:pt x="137" y="2116"/>
                    <a:pt x="131" y="2124"/>
                    <a:pt x="124" y="2131"/>
                  </a:cubicBezTo>
                  <a:cubicBezTo>
                    <a:pt x="116" y="2141"/>
                    <a:pt x="106" y="2150"/>
                    <a:pt x="97" y="2159"/>
                  </a:cubicBezTo>
                  <a:cubicBezTo>
                    <a:pt x="112" y="2159"/>
                    <a:pt x="112" y="2159"/>
                    <a:pt x="112" y="2159"/>
                  </a:cubicBezTo>
                  <a:cubicBezTo>
                    <a:pt x="119" y="2152"/>
                    <a:pt x="126" y="2145"/>
                    <a:pt x="132" y="2138"/>
                  </a:cubicBezTo>
                  <a:cubicBezTo>
                    <a:pt x="136" y="2133"/>
                    <a:pt x="141" y="2128"/>
                    <a:pt x="145" y="2122"/>
                  </a:cubicBezTo>
                  <a:cubicBezTo>
                    <a:pt x="145" y="2122"/>
                    <a:pt x="145" y="2122"/>
                    <a:pt x="145" y="2122"/>
                  </a:cubicBezTo>
                  <a:cubicBezTo>
                    <a:pt x="145" y="2122"/>
                    <a:pt x="145" y="2121"/>
                    <a:pt x="146" y="2120"/>
                  </a:cubicBezTo>
                  <a:cubicBezTo>
                    <a:pt x="148" y="2116"/>
                    <a:pt x="151" y="2112"/>
                    <a:pt x="153" y="2107"/>
                  </a:cubicBezTo>
                  <a:cubicBezTo>
                    <a:pt x="156" y="2101"/>
                    <a:pt x="158" y="2095"/>
                    <a:pt x="159" y="2088"/>
                  </a:cubicBezTo>
                  <a:cubicBezTo>
                    <a:pt x="160" y="2080"/>
                    <a:pt x="159" y="2074"/>
                    <a:pt x="158" y="2068"/>
                  </a:cubicBezTo>
                  <a:cubicBezTo>
                    <a:pt x="155" y="2055"/>
                    <a:pt x="150" y="2043"/>
                    <a:pt x="143" y="2033"/>
                  </a:cubicBezTo>
                  <a:cubicBezTo>
                    <a:pt x="142" y="2032"/>
                    <a:pt x="141" y="2030"/>
                    <a:pt x="140" y="2029"/>
                  </a:cubicBezTo>
                  <a:cubicBezTo>
                    <a:pt x="138" y="2026"/>
                    <a:pt x="136" y="2022"/>
                    <a:pt x="134" y="2019"/>
                  </a:cubicBezTo>
                  <a:cubicBezTo>
                    <a:pt x="120" y="1999"/>
                    <a:pt x="102" y="1982"/>
                    <a:pt x="86" y="1966"/>
                  </a:cubicBezTo>
                  <a:cubicBezTo>
                    <a:pt x="69" y="1950"/>
                    <a:pt x="52" y="1935"/>
                    <a:pt x="38" y="1917"/>
                  </a:cubicBezTo>
                  <a:cubicBezTo>
                    <a:pt x="24" y="1901"/>
                    <a:pt x="12" y="1881"/>
                    <a:pt x="11" y="1861"/>
                  </a:cubicBezTo>
                  <a:cubicBezTo>
                    <a:pt x="10" y="1852"/>
                    <a:pt x="12" y="1843"/>
                    <a:pt x="17" y="1833"/>
                  </a:cubicBezTo>
                  <a:cubicBezTo>
                    <a:pt x="21" y="1824"/>
                    <a:pt x="28" y="1815"/>
                    <a:pt x="35" y="1806"/>
                  </a:cubicBezTo>
                  <a:cubicBezTo>
                    <a:pt x="49" y="1789"/>
                    <a:pt x="65" y="1773"/>
                    <a:pt x="82" y="1757"/>
                  </a:cubicBezTo>
                  <a:cubicBezTo>
                    <a:pt x="99" y="1741"/>
                    <a:pt x="116" y="1726"/>
                    <a:pt x="132" y="1708"/>
                  </a:cubicBezTo>
                  <a:cubicBezTo>
                    <a:pt x="140" y="1698"/>
                    <a:pt x="148" y="1689"/>
                    <a:pt x="153" y="1677"/>
                  </a:cubicBezTo>
                  <a:cubicBezTo>
                    <a:pt x="156" y="1671"/>
                    <a:pt x="158" y="1664"/>
                    <a:pt x="159" y="1657"/>
                  </a:cubicBezTo>
                  <a:cubicBezTo>
                    <a:pt x="160" y="1650"/>
                    <a:pt x="159" y="1644"/>
                    <a:pt x="158" y="1637"/>
                  </a:cubicBezTo>
                  <a:cubicBezTo>
                    <a:pt x="155" y="1625"/>
                    <a:pt x="150" y="1614"/>
                    <a:pt x="144" y="1605"/>
                  </a:cubicBezTo>
                  <a:cubicBezTo>
                    <a:pt x="141" y="1599"/>
                    <a:pt x="138" y="1593"/>
                    <a:pt x="134" y="1588"/>
                  </a:cubicBezTo>
                  <a:cubicBezTo>
                    <a:pt x="120" y="1567"/>
                    <a:pt x="102" y="1551"/>
                    <a:pt x="86" y="1535"/>
                  </a:cubicBezTo>
                  <a:cubicBezTo>
                    <a:pt x="69" y="1519"/>
                    <a:pt x="52" y="1503"/>
                    <a:pt x="38" y="1486"/>
                  </a:cubicBezTo>
                  <a:cubicBezTo>
                    <a:pt x="24" y="1469"/>
                    <a:pt x="12" y="1450"/>
                    <a:pt x="11" y="1430"/>
                  </a:cubicBezTo>
                  <a:cubicBezTo>
                    <a:pt x="10" y="1421"/>
                    <a:pt x="12" y="1411"/>
                    <a:pt x="17" y="1402"/>
                  </a:cubicBezTo>
                  <a:cubicBezTo>
                    <a:pt x="21" y="1392"/>
                    <a:pt x="28" y="1383"/>
                    <a:pt x="35" y="1375"/>
                  </a:cubicBezTo>
                  <a:cubicBezTo>
                    <a:pt x="49" y="1357"/>
                    <a:pt x="65" y="1342"/>
                    <a:pt x="82" y="1326"/>
                  </a:cubicBezTo>
                  <a:cubicBezTo>
                    <a:pt x="99" y="1310"/>
                    <a:pt x="116" y="1294"/>
                    <a:pt x="132" y="1276"/>
                  </a:cubicBezTo>
                  <a:cubicBezTo>
                    <a:pt x="136" y="1271"/>
                    <a:pt x="140" y="1266"/>
                    <a:pt x="144" y="1261"/>
                  </a:cubicBezTo>
                  <a:cubicBezTo>
                    <a:pt x="145" y="1261"/>
                    <a:pt x="145" y="1261"/>
                    <a:pt x="145" y="1261"/>
                  </a:cubicBezTo>
                  <a:cubicBezTo>
                    <a:pt x="146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3" y="1245"/>
                  </a:cubicBezTo>
                  <a:cubicBezTo>
                    <a:pt x="156" y="1239"/>
                    <a:pt x="158" y="1233"/>
                    <a:pt x="159" y="1226"/>
                  </a:cubicBezTo>
                  <a:cubicBezTo>
                    <a:pt x="160" y="1218"/>
                    <a:pt x="159" y="1212"/>
                    <a:pt x="158" y="1206"/>
                  </a:cubicBezTo>
                  <a:cubicBezTo>
                    <a:pt x="155" y="1193"/>
                    <a:pt x="150" y="1181"/>
                    <a:pt x="143" y="1171"/>
                  </a:cubicBezTo>
                  <a:cubicBezTo>
                    <a:pt x="141" y="1168"/>
                    <a:pt x="138" y="1164"/>
                    <a:pt x="136" y="1161"/>
                  </a:cubicBezTo>
                  <a:cubicBezTo>
                    <a:pt x="135" y="1160"/>
                    <a:pt x="134" y="1159"/>
                    <a:pt x="134" y="1158"/>
                  </a:cubicBezTo>
                  <a:cubicBezTo>
                    <a:pt x="120" y="1138"/>
                    <a:pt x="102" y="1122"/>
                    <a:pt x="86" y="1105"/>
                  </a:cubicBezTo>
                  <a:cubicBezTo>
                    <a:pt x="69" y="1089"/>
                    <a:pt x="52" y="1074"/>
                    <a:pt x="38" y="1057"/>
                  </a:cubicBezTo>
                  <a:cubicBezTo>
                    <a:pt x="24" y="1040"/>
                    <a:pt x="12" y="1020"/>
                    <a:pt x="11" y="1000"/>
                  </a:cubicBezTo>
                  <a:cubicBezTo>
                    <a:pt x="10" y="991"/>
                    <a:pt x="12" y="982"/>
                    <a:pt x="17" y="972"/>
                  </a:cubicBezTo>
                  <a:cubicBezTo>
                    <a:pt x="21" y="963"/>
                    <a:pt x="28" y="954"/>
                    <a:pt x="35" y="945"/>
                  </a:cubicBezTo>
                  <a:cubicBezTo>
                    <a:pt x="49" y="928"/>
                    <a:pt x="65" y="912"/>
                    <a:pt x="82" y="896"/>
                  </a:cubicBezTo>
                  <a:cubicBezTo>
                    <a:pt x="99" y="880"/>
                    <a:pt x="116" y="865"/>
                    <a:pt x="132" y="847"/>
                  </a:cubicBezTo>
                  <a:cubicBezTo>
                    <a:pt x="140" y="837"/>
                    <a:pt x="148" y="828"/>
                    <a:pt x="153" y="816"/>
                  </a:cubicBezTo>
                  <a:cubicBezTo>
                    <a:pt x="156" y="810"/>
                    <a:pt x="158" y="803"/>
                    <a:pt x="159" y="796"/>
                  </a:cubicBezTo>
                  <a:cubicBezTo>
                    <a:pt x="160" y="789"/>
                    <a:pt x="159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3" y="740"/>
                    <a:pt x="139" y="732"/>
                    <a:pt x="134" y="726"/>
                  </a:cubicBezTo>
                  <a:cubicBezTo>
                    <a:pt x="120" y="705"/>
                    <a:pt x="102" y="689"/>
                    <a:pt x="86" y="673"/>
                  </a:cubicBezTo>
                  <a:cubicBezTo>
                    <a:pt x="69" y="656"/>
                    <a:pt x="52" y="641"/>
                    <a:pt x="38" y="624"/>
                  </a:cubicBezTo>
                  <a:cubicBezTo>
                    <a:pt x="24" y="607"/>
                    <a:pt x="12" y="588"/>
                    <a:pt x="11" y="568"/>
                  </a:cubicBezTo>
                  <a:cubicBezTo>
                    <a:pt x="10" y="558"/>
                    <a:pt x="12" y="549"/>
                    <a:pt x="17" y="540"/>
                  </a:cubicBezTo>
                  <a:cubicBezTo>
                    <a:pt x="21" y="530"/>
                    <a:pt x="28" y="521"/>
                    <a:pt x="35" y="513"/>
                  </a:cubicBezTo>
                  <a:cubicBezTo>
                    <a:pt x="49" y="495"/>
                    <a:pt x="65" y="480"/>
                    <a:pt x="82" y="464"/>
                  </a:cubicBezTo>
                  <a:cubicBezTo>
                    <a:pt x="99" y="448"/>
                    <a:pt x="116" y="432"/>
                    <a:pt x="132" y="414"/>
                  </a:cubicBezTo>
                  <a:cubicBezTo>
                    <a:pt x="140" y="405"/>
                    <a:pt x="148" y="395"/>
                    <a:pt x="153" y="383"/>
                  </a:cubicBezTo>
                  <a:cubicBezTo>
                    <a:pt x="156" y="377"/>
                    <a:pt x="158" y="371"/>
                    <a:pt x="159" y="364"/>
                  </a:cubicBezTo>
                  <a:cubicBezTo>
                    <a:pt x="160" y="356"/>
                    <a:pt x="159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3" y="307"/>
                    <a:pt x="139" y="300"/>
                    <a:pt x="134" y="293"/>
                  </a:cubicBezTo>
                  <a:cubicBezTo>
                    <a:pt x="120" y="273"/>
                    <a:pt x="102" y="256"/>
                    <a:pt x="86" y="240"/>
                  </a:cubicBezTo>
                  <a:cubicBezTo>
                    <a:pt x="69" y="224"/>
                    <a:pt x="52" y="208"/>
                    <a:pt x="38" y="191"/>
                  </a:cubicBezTo>
                  <a:cubicBezTo>
                    <a:pt x="24" y="174"/>
                    <a:pt x="12" y="155"/>
                    <a:pt x="11" y="135"/>
                  </a:cubicBezTo>
                  <a:cubicBezTo>
                    <a:pt x="10" y="126"/>
                    <a:pt x="12" y="116"/>
                    <a:pt x="17" y="107"/>
                  </a:cubicBezTo>
                  <a:cubicBezTo>
                    <a:pt x="21" y="97"/>
                    <a:pt x="28" y="88"/>
                    <a:pt x="35" y="80"/>
                  </a:cubicBezTo>
                  <a:cubicBezTo>
                    <a:pt x="49" y="63"/>
                    <a:pt x="65" y="47"/>
                    <a:pt x="82" y="31"/>
                  </a:cubicBezTo>
                  <a:cubicBezTo>
                    <a:pt x="93" y="21"/>
                    <a:pt x="104" y="10"/>
                    <a:pt x="114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1" y="7"/>
                    <a:pt x="83" y="15"/>
                    <a:pt x="75" y="23"/>
                  </a:cubicBezTo>
                  <a:cubicBezTo>
                    <a:pt x="58" y="39"/>
                    <a:pt x="40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hidden">
            <a:xfrm>
              <a:off x="11691938" y="-1587"/>
              <a:ext cx="501650" cy="6862762"/>
            </a:xfrm>
            <a:custGeom>
              <a:avLst/>
              <a:gdLst>
                <a:gd name="T0" fmla="*/ 149 w 158"/>
                <a:gd name="T1" fmla="*/ 131 h 2159"/>
                <a:gd name="T2" fmla="*/ 121 w 158"/>
                <a:gd name="T3" fmla="*/ 196 h 2159"/>
                <a:gd name="T4" fmla="*/ 23 w 158"/>
                <a:gd name="T5" fmla="*/ 298 h 2159"/>
                <a:gd name="T6" fmla="*/ 0 w 158"/>
                <a:gd name="T7" fmla="*/ 345 h 2159"/>
                <a:gd name="T8" fmla="*/ 0 w 158"/>
                <a:gd name="T9" fmla="*/ 367 h 2159"/>
                <a:gd name="T10" fmla="*/ 13 w 158"/>
                <a:gd name="T11" fmla="*/ 396 h 2159"/>
                <a:gd name="T12" fmla="*/ 74 w 158"/>
                <a:gd name="T13" fmla="*/ 457 h 2159"/>
                <a:gd name="T14" fmla="*/ 149 w 158"/>
                <a:gd name="T15" fmla="*/ 564 h 2159"/>
                <a:gd name="T16" fmla="*/ 121 w 158"/>
                <a:gd name="T17" fmla="*/ 629 h 2159"/>
                <a:gd name="T18" fmla="*/ 23 w 158"/>
                <a:gd name="T19" fmla="*/ 730 h 2159"/>
                <a:gd name="T20" fmla="*/ 0 w 158"/>
                <a:gd name="T21" fmla="*/ 778 h 2159"/>
                <a:gd name="T22" fmla="*/ 0 w 158"/>
                <a:gd name="T23" fmla="*/ 800 h 2159"/>
                <a:gd name="T24" fmla="*/ 13 w 158"/>
                <a:gd name="T25" fmla="*/ 828 h 2159"/>
                <a:gd name="T26" fmla="*/ 74 w 158"/>
                <a:gd name="T27" fmla="*/ 890 h 2159"/>
                <a:gd name="T28" fmla="*/ 149 w 158"/>
                <a:gd name="T29" fmla="*/ 993 h 2159"/>
                <a:gd name="T30" fmla="*/ 84 w 158"/>
                <a:gd name="T31" fmla="*/ 1098 h 2159"/>
                <a:gd name="T32" fmla="*/ 0 w 158"/>
                <a:gd name="T33" fmla="*/ 1207 h 2159"/>
                <a:gd name="T34" fmla="*/ 0 w 158"/>
                <a:gd name="T35" fmla="*/ 1230 h 2159"/>
                <a:gd name="T36" fmla="*/ 13 w 158"/>
                <a:gd name="T37" fmla="*/ 1261 h 2159"/>
                <a:gd name="T38" fmla="*/ 74 w 158"/>
                <a:gd name="T39" fmla="*/ 1319 h 2159"/>
                <a:gd name="T40" fmla="*/ 149 w 158"/>
                <a:gd name="T41" fmla="*/ 1425 h 2159"/>
                <a:gd name="T42" fmla="*/ 111 w 158"/>
                <a:gd name="T43" fmla="*/ 1501 h 2159"/>
                <a:gd name="T44" fmla="*/ 13 w 158"/>
                <a:gd name="T45" fmla="*/ 1606 h 2159"/>
                <a:gd name="T46" fmla="*/ 0 w 158"/>
                <a:gd name="T47" fmla="*/ 1657 h 2159"/>
                <a:gd name="T48" fmla="*/ 9 w 158"/>
                <a:gd name="T49" fmla="*/ 1681 h 2159"/>
                <a:gd name="T50" fmla="*/ 24 w 158"/>
                <a:gd name="T51" fmla="*/ 1702 h 2159"/>
                <a:gd name="T52" fmla="*/ 142 w 158"/>
                <a:gd name="T53" fmla="*/ 1829 h 2159"/>
                <a:gd name="T54" fmla="*/ 129 w 158"/>
                <a:gd name="T55" fmla="*/ 1907 h 2159"/>
                <a:gd name="T56" fmla="*/ 37 w 158"/>
                <a:gd name="T57" fmla="*/ 2007 h 2159"/>
                <a:gd name="T58" fmla="*/ 0 w 158"/>
                <a:gd name="T59" fmla="*/ 2069 h 2159"/>
                <a:gd name="T60" fmla="*/ 0 w 158"/>
                <a:gd name="T61" fmla="*/ 2092 h 2159"/>
                <a:gd name="T62" fmla="*/ 13 w 158"/>
                <a:gd name="T63" fmla="*/ 2122 h 2159"/>
                <a:gd name="T64" fmla="*/ 50 w 158"/>
                <a:gd name="T65" fmla="*/ 2159 h 2159"/>
                <a:gd name="T66" fmla="*/ 14 w 158"/>
                <a:gd name="T67" fmla="*/ 2101 h 2159"/>
                <a:gd name="T68" fmla="*/ 78 w 158"/>
                <a:gd name="T69" fmla="*/ 1981 h 2159"/>
                <a:gd name="T70" fmla="*/ 156 w 158"/>
                <a:gd name="T71" fmla="*/ 1884 h 2159"/>
                <a:gd name="T72" fmla="*/ 156 w 158"/>
                <a:gd name="T73" fmla="*/ 1833 h 2159"/>
                <a:gd name="T74" fmla="*/ 82 w 158"/>
                <a:gd name="T75" fmla="*/ 1743 h 2159"/>
                <a:gd name="T76" fmla="*/ 13 w 158"/>
                <a:gd name="T77" fmla="*/ 1658 h 2159"/>
                <a:gd name="T78" fmla="*/ 129 w 158"/>
                <a:gd name="T79" fmla="*/ 1499 h 2159"/>
                <a:gd name="T80" fmla="*/ 158 w 158"/>
                <a:gd name="T81" fmla="*/ 1457 h 2159"/>
                <a:gd name="T82" fmla="*/ 153 w 158"/>
                <a:gd name="T83" fmla="*/ 1392 h 2159"/>
                <a:gd name="T84" fmla="*/ 32 w 158"/>
                <a:gd name="T85" fmla="*/ 1263 h 2159"/>
                <a:gd name="T86" fmla="*/ 32 w 158"/>
                <a:gd name="T87" fmla="*/ 1169 h 2159"/>
                <a:gd name="T88" fmla="*/ 150 w 158"/>
                <a:gd name="T89" fmla="*/ 1039 h 2159"/>
                <a:gd name="T90" fmla="*/ 158 w 158"/>
                <a:gd name="T91" fmla="*/ 968 h 2159"/>
                <a:gd name="T92" fmla="*/ 132 w 158"/>
                <a:gd name="T93" fmla="*/ 932 h 2159"/>
                <a:gd name="T94" fmla="*/ 16 w 158"/>
                <a:gd name="T95" fmla="*/ 811 h 2159"/>
                <a:gd name="T96" fmla="*/ 78 w 158"/>
                <a:gd name="T97" fmla="*/ 687 h 2159"/>
                <a:gd name="T98" fmla="*/ 156 w 158"/>
                <a:gd name="T99" fmla="*/ 591 h 2159"/>
                <a:gd name="T100" fmla="*/ 156 w 158"/>
                <a:gd name="T101" fmla="*/ 539 h 2159"/>
                <a:gd name="T102" fmla="*/ 82 w 158"/>
                <a:gd name="T103" fmla="*/ 449 h 2159"/>
                <a:gd name="T104" fmla="*/ 13 w 158"/>
                <a:gd name="T105" fmla="*/ 363 h 2159"/>
                <a:gd name="T106" fmla="*/ 129 w 158"/>
                <a:gd name="T107" fmla="*/ 204 h 2159"/>
                <a:gd name="T108" fmla="*/ 158 w 158"/>
                <a:gd name="T109" fmla="*/ 162 h 2159"/>
                <a:gd name="T110" fmla="*/ 153 w 158"/>
                <a:gd name="T111" fmla="*/ 97 h 2159"/>
                <a:gd name="T112" fmla="*/ 64 w 158"/>
                <a:gd name="T113" fmla="*/ 0 h 2159"/>
                <a:gd name="T114" fmla="*/ 123 w 158"/>
                <a:gd name="T115" fmla="*/ 7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8" h="2159">
                  <a:moveTo>
                    <a:pt x="123" y="74"/>
                  </a:moveTo>
                  <a:cubicBezTo>
                    <a:pt x="130" y="83"/>
                    <a:pt x="137" y="92"/>
                    <a:pt x="142" y="103"/>
                  </a:cubicBezTo>
                  <a:cubicBezTo>
                    <a:pt x="146" y="111"/>
                    <a:pt x="149" y="121"/>
                    <a:pt x="149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6" y="149"/>
                    <a:pt x="139" y="167"/>
                    <a:pt x="129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0" y="196"/>
                    <a:pt x="120" y="197"/>
                    <a:pt x="120" y="197"/>
                  </a:cubicBezTo>
                  <a:cubicBezTo>
                    <a:pt x="105" y="215"/>
                    <a:pt x="87" y="230"/>
                    <a:pt x="71" y="246"/>
                  </a:cubicBezTo>
                  <a:cubicBezTo>
                    <a:pt x="54" y="262"/>
                    <a:pt x="37" y="279"/>
                    <a:pt x="23" y="298"/>
                  </a:cubicBezTo>
                  <a:cubicBezTo>
                    <a:pt x="22" y="300"/>
                    <a:pt x="20" y="302"/>
                    <a:pt x="19" y="305"/>
                  </a:cubicBezTo>
                  <a:cubicBezTo>
                    <a:pt x="17" y="307"/>
                    <a:pt x="15" y="310"/>
                    <a:pt x="13" y="313"/>
                  </a:cubicBezTo>
                  <a:cubicBezTo>
                    <a:pt x="7" y="322"/>
                    <a:pt x="2" y="333"/>
                    <a:pt x="0" y="345"/>
                  </a:cubicBezTo>
                  <a:cubicBezTo>
                    <a:pt x="0" y="345"/>
                    <a:pt x="0" y="346"/>
                    <a:pt x="0" y="347"/>
                  </a:cubicBezTo>
                  <a:cubicBezTo>
                    <a:pt x="1" y="352"/>
                    <a:pt x="1" y="357"/>
                    <a:pt x="0" y="364"/>
                  </a:cubicBezTo>
                  <a:cubicBezTo>
                    <a:pt x="0" y="365"/>
                    <a:pt x="0" y="366"/>
                    <a:pt x="0" y="367"/>
                  </a:cubicBezTo>
                  <a:cubicBezTo>
                    <a:pt x="1" y="372"/>
                    <a:pt x="2" y="376"/>
                    <a:pt x="4" y="379"/>
                  </a:cubicBezTo>
                  <a:cubicBezTo>
                    <a:pt x="6" y="383"/>
                    <a:pt x="8" y="387"/>
                    <a:pt x="10" y="390"/>
                  </a:cubicBezTo>
                  <a:cubicBezTo>
                    <a:pt x="11" y="392"/>
                    <a:pt x="12" y="394"/>
                    <a:pt x="13" y="396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17" y="400"/>
                    <a:pt x="21" y="404"/>
                    <a:pt x="24" y="408"/>
                  </a:cubicBezTo>
                  <a:cubicBezTo>
                    <a:pt x="40" y="426"/>
                    <a:pt x="57" y="441"/>
                    <a:pt x="74" y="457"/>
                  </a:cubicBezTo>
                  <a:cubicBezTo>
                    <a:pt x="91" y="473"/>
                    <a:pt x="108" y="489"/>
                    <a:pt x="123" y="507"/>
                  </a:cubicBezTo>
                  <a:cubicBezTo>
                    <a:pt x="130" y="516"/>
                    <a:pt x="137" y="525"/>
                    <a:pt x="142" y="535"/>
                  </a:cubicBezTo>
                  <a:cubicBezTo>
                    <a:pt x="146" y="544"/>
                    <a:pt x="149" y="554"/>
                    <a:pt x="149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6" y="582"/>
                    <a:pt x="139" y="600"/>
                    <a:pt x="129" y="616"/>
                  </a:cubicBezTo>
                  <a:cubicBezTo>
                    <a:pt x="127" y="620"/>
                    <a:pt x="124" y="625"/>
                    <a:pt x="121" y="629"/>
                  </a:cubicBezTo>
                  <a:cubicBezTo>
                    <a:pt x="120" y="629"/>
                    <a:pt x="120" y="629"/>
                    <a:pt x="120" y="630"/>
                  </a:cubicBezTo>
                  <a:cubicBezTo>
                    <a:pt x="105" y="648"/>
                    <a:pt x="87" y="663"/>
                    <a:pt x="71" y="679"/>
                  </a:cubicBezTo>
                  <a:cubicBezTo>
                    <a:pt x="54" y="695"/>
                    <a:pt x="37" y="711"/>
                    <a:pt x="23" y="730"/>
                  </a:cubicBezTo>
                  <a:cubicBezTo>
                    <a:pt x="22" y="733"/>
                    <a:pt x="20" y="735"/>
                    <a:pt x="19" y="737"/>
                  </a:cubicBezTo>
                  <a:cubicBezTo>
                    <a:pt x="17" y="740"/>
                    <a:pt x="15" y="743"/>
                    <a:pt x="13" y="745"/>
                  </a:cubicBezTo>
                  <a:cubicBezTo>
                    <a:pt x="7" y="755"/>
                    <a:pt x="2" y="766"/>
                    <a:pt x="0" y="778"/>
                  </a:cubicBezTo>
                  <a:cubicBezTo>
                    <a:pt x="0" y="778"/>
                    <a:pt x="0" y="779"/>
                    <a:pt x="0" y="779"/>
                  </a:cubicBezTo>
                  <a:cubicBezTo>
                    <a:pt x="1" y="785"/>
                    <a:pt x="1" y="790"/>
                    <a:pt x="0" y="796"/>
                  </a:cubicBezTo>
                  <a:cubicBezTo>
                    <a:pt x="0" y="798"/>
                    <a:pt x="0" y="799"/>
                    <a:pt x="0" y="800"/>
                  </a:cubicBezTo>
                  <a:cubicBezTo>
                    <a:pt x="1" y="804"/>
                    <a:pt x="2" y="808"/>
                    <a:pt x="4" y="812"/>
                  </a:cubicBezTo>
                  <a:cubicBezTo>
                    <a:pt x="6" y="816"/>
                    <a:pt x="8" y="819"/>
                    <a:pt x="10" y="823"/>
                  </a:cubicBezTo>
                  <a:cubicBezTo>
                    <a:pt x="11" y="825"/>
                    <a:pt x="12" y="827"/>
                    <a:pt x="13" y="828"/>
                  </a:cubicBezTo>
                  <a:cubicBezTo>
                    <a:pt x="14" y="828"/>
                    <a:pt x="14" y="828"/>
                    <a:pt x="14" y="828"/>
                  </a:cubicBezTo>
                  <a:cubicBezTo>
                    <a:pt x="17" y="833"/>
                    <a:pt x="21" y="837"/>
                    <a:pt x="24" y="841"/>
                  </a:cubicBezTo>
                  <a:cubicBezTo>
                    <a:pt x="40" y="858"/>
                    <a:pt x="57" y="874"/>
                    <a:pt x="74" y="890"/>
                  </a:cubicBezTo>
                  <a:cubicBezTo>
                    <a:pt x="91" y="906"/>
                    <a:pt x="108" y="922"/>
                    <a:pt x="123" y="939"/>
                  </a:cubicBezTo>
                  <a:cubicBezTo>
                    <a:pt x="130" y="948"/>
                    <a:pt x="137" y="958"/>
                    <a:pt x="142" y="968"/>
                  </a:cubicBezTo>
                  <a:cubicBezTo>
                    <a:pt x="146" y="976"/>
                    <a:pt x="148" y="984"/>
                    <a:pt x="149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6" y="1012"/>
                    <a:pt x="139" y="1029"/>
                    <a:pt x="129" y="1045"/>
                  </a:cubicBezTo>
                  <a:cubicBezTo>
                    <a:pt x="117" y="1065"/>
                    <a:pt x="101" y="1082"/>
                    <a:pt x="84" y="1098"/>
                  </a:cubicBezTo>
                  <a:cubicBezTo>
                    <a:pt x="68" y="1114"/>
                    <a:pt x="51" y="1130"/>
                    <a:pt x="35" y="1147"/>
                  </a:cubicBezTo>
                  <a:cubicBezTo>
                    <a:pt x="27" y="1156"/>
                    <a:pt x="20" y="1165"/>
                    <a:pt x="13" y="1175"/>
                  </a:cubicBezTo>
                  <a:cubicBezTo>
                    <a:pt x="7" y="1185"/>
                    <a:pt x="2" y="1195"/>
                    <a:pt x="0" y="1207"/>
                  </a:cubicBezTo>
                  <a:cubicBezTo>
                    <a:pt x="0" y="1208"/>
                    <a:pt x="0" y="1208"/>
                    <a:pt x="0" y="1209"/>
                  </a:cubicBezTo>
                  <a:cubicBezTo>
                    <a:pt x="1" y="1214"/>
                    <a:pt x="1" y="1220"/>
                    <a:pt x="0" y="1226"/>
                  </a:cubicBezTo>
                  <a:cubicBezTo>
                    <a:pt x="0" y="1227"/>
                    <a:pt x="0" y="1228"/>
                    <a:pt x="0" y="1230"/>
                  </a:cubicBezTo>
                  <a:cubicBezTo>
                    <a:pt x="1" y="1234"/>
                    <a:pt x="2" y="1238"/>
                    <a:pt x="4" y="1242"/>
                  </a:cubicBezTo>
                  <a:cubicBezTo>
                    <a:pt x="5" y="1243"/>
                    <a:pt x="6" y="1244"/>
                    <a:pt x="6" y="1245"/>
                  </a:cubicBezTo>
                  <a:cubicBezTo>
                    <a:pt x="8" y="1251"/>
                    <a:pt x="10" y="1256"/>
                    <a:pt x="13" y="1261"/>
                  </a:cubicBezTo>
                  <a:cubicBezTo>
                    <a:pt x="17" y="1261"/>
                    <a:pt x="17" y="1261"/>
                    <a:pt x="17" y="1261"/>
                  </a:cubicBezTo>
                  <a:cubicBezTo>
                    <a:pt x="19" y="1264"/>
                    <a:pt x="22" y="1267"/>
                    <a:pt x="24" y="1270"/>
                  </a:cubicBezTo>
                  <a:cubicBezTo>
                    <a:pt x="40" y="1288"/>
                    <a:pt x="57" y="1303"/>
                    <a:pt x="74" y="1319"/>
                  </a:cubicBezTo>
                  <a:cubicBezTo>
                    <a:pt x="91" y="1335"/>
                    <a:pt x="108" y="1351"/>
                    <a:pt x="123" y="1369"/>
                  </a:cubicBezTo>
                  <a:cubicBezTo>
                    <a:pt x="130" y="1378"/>
                    <a:pt x="137" y="1387"/>
                    <a:pt x="142" y="1398"/>
                  </a:cubicBezTo>
                  <a:cubicBezTo>
                    <a:pt x="146" y="1406"/>
                    <a:pt x="149" y="1415"/>
                    <a:pt x="149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6" y="1443"/>
                    <a:pt x="139" y="1461"/>
                    <a:pt x="129" y="1477"/>
                  </a:cubicBezTo>
                  <a:cubicBezTo>
                    <a:pt x="124" y="1485"/>
                    <a:pt x="118" y="1493"/>
                    <a:pt x="111" y="1501"/>
                  </a:cubicBezTo>
                  <a:cubicBezTo>
                    <a:pt x="99" y="1515"/>
                    <a:pt x="84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1" y="1595"/>
                    <a:pt x="17" y="1600"/>
                    <a:pt x="13" y="1606"/>
                  </a:cubicBezTo>
                  <a:cubicBezTo>
                    <a:pt x="7" y="1616"/>
                    <a:pt x="2" y="1627"/>
                    <a:pt x="0" y="1639"/>
                  </a:cubicBezTo>
                  <a:cubicBezTo>
                    <a:pt x="0" y="1639"/>
                    <a:pt x="0" y="1640"/>
                    <a:pt x="0" y="1640"/>
                  </a:cubicBezTo>
                  <a:cubicBezTo>
                    <a:pt x="1" y="1646"/>
                    <a:pt x="1" y="1651"/>
                    <a:pt x="0" y="1657"/>
                  </a:cubicBezTo>
                  <a:cubicBezTo>
                    <a:pt x="0" y="1659"/>
                    <a:pt x="0" y="1660"/>
                    <a:pt x="0" y="1661"/>
                  </a:cubicBezTo>
                  <a:cubicBezTo>
                    <a:pt x="1" y="1665"/>
                    <a:pt x="2" y="1669"/>
                    <a:pt x="4" y="1673"/>
                  </a:cubicBezTo>
                  <a:cubicBezTo>
                    <a:pt x="6" y="1676"/>
                    <a:pt x="7" y="1679"/>
                    <a:pt x="9" y="1681"/>
                  </a:cubicBezTo>
                  <a:cubicBezTo>
                    <a:pt x="10" y="1685"/>
                    <a:pt x="12" y="1688"/>
                    <a:pt x="13" y="1691"/>
                  </a:cubicBezTo>
                  <a:cubicBezTo>
                    <a:pt x="15" y="1691"/>
                    <a:pt x="15" y="1691"/>
                    <a:pt x="15" y="1691"/>
                  </a:cubicBezTo>
                  <a:cubicBezTo>
                    <a:pt x="18" y="1694"/>
                    <a:pt x="21" y="1698"/>
                    <a:pt x="24" y="1702"/>
                  </a:cubicBezTo>
                  <a:cubicBezTo>
                    <a:pt x="40" y="1719"/>
                    <a:pt x="57" y="1735"/>
                    <a:pt x="74" y="1751"/>
                  </a:cubicBezTo>
                  <a:cubicBezTo>
                    <a:pt x="91" y="1767"/>
                    <a:pt x="108" y="1783"/>
                    <a:pt x="123" y="1800"/>
                  </a:cubicBezTo>
                  <a:cubicBezTo>
                    <a:pt x="130" y="1809"/>
                    <a:pt x="137" y="1819"/>
                    <a:pt x="142" y="1829"/>
                  </a:cubicBezTo>
                  <a:cubicBezTo>
                    <a:pt x="146" y="1837"/>
                    <a:pt x="149" y="1846"/>
                    <a:pt x="149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6" y="1874"/>
                    <a:pt x="139" y="1891"/>
                    <a:pt x="129" y="1907"/>
                  </a:cubicBezTo>
                  <a:cubicBezTo>
                    <a:pt x="119" y="1923"/>
                    <a:pt x="107" y="1938"/>
                    <a:pt x="93" y="1951"/>
                  </a:cubicBezTo>
                  <a:cubicBezTo>
                    <a:pt x="86" y="1959"/>
                    <a:pt x="78" y="1966"/>
                    <a:pt x="71" y="1973"/>
                  </a:cubicBezTo>
                  <a:cubicBezTo>
                    <a:pt x="59" y="1984"/>
                    <a:pt x="48" y="1995"/>
                    <a:pt x="37" y="2007"/>
                  </a:cubicBezTo>
                  <a:cubicBezTo>
                    <a:pt x="36" y="2008"/>
                    <a:pt x="36" y="2008"/>
                    <a:pt x="35" y="2009"/>
                  </a:cubicBezTo>
                  <a:cubicBezTo>
                    <a:pt x="27" y="2018"/>
                    <a:pt x="20" y="2027"/>
                    <a:pt x="13" y="2037"/>
                  </a:cubicBezTo>
                  <a:cubicBezTo>
                    <a:pt x="7" y="2047"/>
                    <a:pt x="2" y="2057"/>
                    <a:pt x="0" y="2069"/>
                  </a:cubicBezTo>
                  <a:cubicBezTo>
                    <a:pt x="0" y="2070"/>
                    <a:pt x="0" y="2070"/>
                    <a:pt x="0" y="2071"/>
                  </a:cubicBezTo>
                  <a:cubicBezTo>
                    <a:pt x="1" y="2076"/>
                    <a:pt x="1" y="2082"/>
                    <a:pt x="0" y="2088"/>
                  </a:cubicBezTo>
                  <a:cubicBezTo>
                    <a:pt x="0" y="2089"/>
                    <a:pt x="0" y="2090"/>
                    <a:pt x="0" y="2092"/>
                  </a:cubicBezTo>
                  <a:cubicBezTo>
                    <a:pt x="1" y="2096"/>
                    <a:pt x="2" y="2100"/>
                    <a:pt x="4" y="2104"/>
                  </a:cubicBezTo>
                  <a:cubicBezTo>
                    <a:pt x="5" y="2106"/>
                    <a:pt x="6" y="2107"/>
                    <a:pt x="7" y="2109"/>
                  </a:cubicBezTo>
                  <a:cubicBezTo>
                    <a:pt x="9" y="2114"/>
                    <a:pt x="11" y="2118"/>
                    <a:pt x="13" y="2122"/>
                  </a:cubicBezTo>
                  <a:cubicBezTo>
                    <a:pt x="16" y="2122"/>
                    <a:pt x="16" y="2122"/>
                    <a:pt x="16" y="2122"/>
                  </a:cubicBezTo>
                  <a:cubicBezTo>
                    <a:pt x="19" y="2126"/>
                    <a:pt x="22" y="2129"/>
                    <a:pt x="24" y="2132"/>
                  </a:cubicBezTo>
                  <a:cubicBezTo>
                    <a:pt x="33" y="2142"/>
                    <a:pt x="41" y="2150"/>
                    <a:pt x="50" y="2159"/>
                  </a:cubicBezTo>
                  <a:cubicBezTo>
                    <a:pt x="66" y="2159"/>
                    <a:pt x="66" y="2159"/>
                    <a:pt x="66" y="2159"/>
                  </a:cubicBezTo>
                  <a:cubicBezTo>
                    <a:pt x="54" y="2148"/>
                    <a:pt x="43" y="2137"/>
                    <a:pt x="32" y="2125"/>
                  </a:cubicBezTo>
                  <a:cubicBezTo>
                    <a:pt x="25" y="2117"/>
                    <a:pt x="19" y="2109"/>
                    <a:pt x="14" y="2101"/>
                  </a:cubicBezTo>
                  <a:cubicBezTo>
                    <a:pt x="13" y="2097"/>
                    <a:pt x="13" y="2093"/>
                    <a:pt x="13" y="2089"/>
                  </a:cubicBezTo>
                  <a:cubicBezTo>
                    <a:pt x="11" y="2068"/>
                    <a:pt x="19" y="2048"/>
                    <a:pt x="32" y="2030"/>
                  </a:cubicBezTo>
                  <a:cubicBezTo>
                    <a:pt x="45" y="2012"/>
                    <a:pt x="61" y="1997"/>
                    <a:pt x="78" y="1981"/>
                  </a:cubicBezTo>
                  <a:cubicBezTo>
                    <a:pt x="95" y="1965"/>
                    <a:pt x="113" y="1949"/>
                    <a:pt x="129" y="1931"/>
                  </a:cubicBezTo>
                  <a:cubicBezTo>
                    <a:pt x="136" y="1922"/>
                    <a:pt x="144" y="1912"/>
                    <a:pt x="150" y="1900"/>
                  </a:cubicBezTo>
                  <a:cubicBezTo>
                    <a:pt x="152" y="1895"/>
                    <a:pt x="155" y="1890"/>
                    <a:pt x="156" y="1884"/>
                  </a:cubicBezTo>
                  <a:cubicBezTo>
                    <a:pt x="157" y="1886"/>
                    <a:pt x="158" y="1887"/>
                    <a:pt x="158" y="1889"/>
                  </a:cubicBezTo>
                  <a:cubicBezTo>
                    <a:pt x="158" y="1829"/>
                    <a:pt x="158" y="1829"/>
                    <a:pt x="158" y="1829"/>
                  </a:cubicBezTo>
                  <a:cubicBezTo>
                    <a:pt x="158" y="1830"/>
                    <a:pt x="157" y="1832"/>
                    <a:pt x="156" y="1833"/>
                  </a:cubicBezTo>
                  <a:cubicBezTo>
                    <a:pt x="155" y="1830"/>
                    <a:pt x="154" y="1827"/>
                    <a:pt x="153" y="1824"/>
                  </a:cubicBezTo>
                  <a:cubicBezTo>
                    <a:pt x="147" y="1812"/>
                    <a:pt x="140" y="1802"/>
                    <a:pt x="132" y="1793"/>
                  </a:cubicBezTo>
                  <a:cubicBezTo>
                    <a:pt x="116" y="1774"/>
                    <a:pt x="99" y="1758"/>
                    <a:pt x="82" y="1743"/>
                  </a:cubicBezTo>
                  <a:cubicBezTo>
                    <a:pt x="65" y="1727"/>
                    <a:pt x="47" y="1712"/>
                    <a:pt x="32" y="1695"/>
                  </a:cubicBezTo>
                  <a:cubicBezTo>
                    <a:pt x="26" y="1687"/>
                    <a:pt x="19" y="1679"/>
                    <a:pt x="15" y="1671"/>
                  </a:cubicBezTo>
                  <a:cubicBezTo>
                    <a:pt x="14" y="1667"/>
                    <a:pt x="13" y="1662"/>
                    <a:pt x="13" y="1658"/>
                  </a:cubicBezTo>
                  <a:cubicBezTo>
                    <a:pt x="11" y="1637"/>
                    <a:pt x="19" y="1616"/>
                    <a:pt x="32" y="1599"/>
                  </a:cubicBezTo>
                  <a:cubicBezTo>
                    <a:pt x="45" y="1581"/>
                    <a:pt x="61" y="1565"/>
                    <a:pt x="78" y="1549"/>
                  </a:cubicBezTo>
                  <a:cubicBezTo>
                    <a:pt x="95" y="1534"/>
                    <a:pt x="113" y="1518"/>
                    <a:pt x="129" y="1499"/>
                  </a:cubicBezTo>
                  <a:cubicBezTo>
                    <a:pt x="136" y="1490"/>
                    <a:pt x="144" y="1480"/>
                    <a:pt x="150" y="1469"/>
                  </a:cubicBezTo>
                  <a:cubicBezTo>
                    <a:pt x="152" y="1464"/>
                    <a:pt x="155" y="1458"/>
                    <a:pt x="156" y="1453"/>
                  </a:cubicBezTo>
                  <a:cubicBezTo>
                    <a:pt x="157" y="1454"/>
                    <a:pt x="158" y="1456"/>
                    <a:pt x="158" y="1457"/>
                  </a:cubicBezTo>
                  <a:cubicBezTo>
                    <a:pt x="158" y="1398"/>
                    <a:pt x="158" y="1398"/>
                    <a:pt x="158" y="1398"/>
                  </a:cubicBezTo>
                  <a:cubicBezTo>
                    <a:pt x="158" y="1399"/>
                    <a:pt x="157" y="1400"/>
                    <a:pt x="156" y="1401"/>
                  </a:cubicBezTo>
                  <a:cubicBezTo>
                    <a:pt x="155" y="1398"/>
                    <a:pt x="154" y="1395"/>
                    <a:pt x="153" y="1392"/>
                  </a:cubicBezTo>
                  <a:cubicBezTo>
                    <a:pt x="147" y="1381"/>
                    <a:pt x="140" y="1371"/>
                    <a:pt x="132" y="1361"/>
                  </a:cubicBezTo>
                  <a:cubicBezTo>
                    <a:pt x="116" y="1343"/>
                    <a:pt x="99" y="1327"/>
                    <a:pt x="82" y="1311"/>
                  </a:cubicBezTo>
                  <a:cubicBezTo>
                    <a:pt x="65" y="1295"/>
                    <a:pt x="47" y="1280"/>
                    <a:pt x="32" y="1263"/>
                  </a:cubicBezTo>
                  <a:cubicBezTo>
                    <a:pt x="25" y="1255"/>
                    <a:pt x="19" y="1247"/>
                    <a:pt x="14" y="1238"/>
                  </a:cubicBezTo>
                  <a:cubicBezTo>
                    <a:pt x="13" y="1235"/>
                    <a:pt x="13" y="1232"/>
                    <a:pt x="13" y="1228"/>
                  </a:cubicBezTo>
                  <a:cubicBezTo>
                    <a:pt x="11" y="1207"/>
                    <a:pt x="19" y="1187"/>
                    <a:pt x="32" y="1169"/>
                  </a:cubicBezTo>
                  <a:cubicBezTo>
                    <a:pt x="45" y="1152"/>
                    <a:pt x="61" y="1136"/>
                    <a:pt x="78" y="1120"/>
                  </a:cubicBezTo>
                  <a:cubicBezTo>
                    <a:pt x="95" y="1104"/>
                    <a:pt x="113" y="1089"/>
                    <a:pt x="129" y="1070"/>
                  </a:cubicBezTo>
                  <a:cubicBezTo>
                    <a:pt x="136" y="1061"/>
                    <a:pt x="144" y="1051"/>
                    <a:pt x="150" y="1039"/>
                  </a:cubicBezTo>
                  <a:cubicBezTo>
                    <a:pt x="152" y="1034"/>
                    <a:pt x="155" y="1029"/>
                    <a:pt x="156" y="1024"/>
                  </a:cubicBezTo>
                  <a:cubicBezTo>
                    <a:pt x="157" y="1025"/>
                    <a:pt x="158" y="1026"/>
                    <a:pt x="158" y="1028"/>
                  </a:cubicBezTo>
                  <a:cubicBezTo>
                    <a:pt x="158" y="968"/>
                    <a:pt x="158" y="968"/>
                    <a:pt x="158" y="968"/>
                  </a:cubicBezTo>
                  <a:cubicBezTo>
                    <a:pt x="158" y="969"/>
                    <a:pt x="157" y="971"/>
                    <a:pt x="156" y="972"/>
                  </a:cubicBezTo>
                  <a:cubicBezTo>
                    <a:pt x="155" y="969"/>
                    <a:pt x="154" y="966"/>
                    <a:pt x="153" y="963"/>
                  </a:cubicBezTo>
                  <a:cubicBezTo>
                    <a:pt x="147" y="951"/>
                    <a:pt x="140" y="941"/>
                    <a:pt x="132" y="932"/>
                  </a:cubicBezTo>
                  <a:cubicBezTo>
                    <a:pt x="116" y="913"/>
                    <a:pt x="99" y="897"/>
                    <a:pt x="82" y="882"/>
                  </a:cubicBezTo>
                  <a:cubicBezTo>
                    <a:pt x="65" y="866"/>
                    <a:pt x="47" y="851"/>
                    <a:pt x="32" y="834"/>
                  </a:cubicBezTo>
                  <a:cubicBezTo>
                    <a:pt x="26" y="827"/>
                    <a:pt x="20" y="819"/>
                    <a:pt x="16" y="811"/>
                  </a:cubicBezTo>
                  <a:cubicBezTo>
                    <a:pt x="14" y="806"/>
                    <a:pt x="13" y="801"/>
                    <a:pt x="13" y="795"/>
                  </a:cubicBezTo>
                  <a:cubicBezTo>
                    <a:pt x="11" y="774"/>
                    <a:pt x="19" y="754"/>
                    <a:pt x="32" y="737"/>
                  </a:cubicBezTo>
                  <a:cubicBezTo>
                    <a:pt x="45" y="719"/>
                    <a:pt x="61" y="703"/>
                    <a:pt x="78" y="687"/>
                  </a:cubicBezTo>
                  <a:cubicBezTo>
                    <a:pt x="95" y="671"/>
                    <a:pt x="113" y="656"/>
                    <a:pt x="129" y="637"/>
                  </a:cubicBezTo>
                  <a:cubicBezTo>
                    <a:pt x="136" y="628"/>
                    <a:pt x="144" y="618"/>
                    <a:pt x="150" y="607"/>
                  </a:cubicBezTo>
                  <a:cubicBezTo>
                    <a:pt x="152" y="602"/>
                    <a:pt x="155" y="596"/>
                    <a:pt x="156" y="591"/>
                  </a:cubicBezTo>
                  <a:cubicBezTo>
                    <a:pt x="157" y="592"/>
                    <a:pt x="158" y="594"/>
                    <a:pt x="158" y="595"/>
                  </a:cubicBezTo>
                  <a:cubicBezTo>
                    <a:pt x="158" y="535"/>
                    <a:pt x="158" y="535"/>
                    <a:pt x="158" y="535"/>
                  </a:cubicBezTo>
                  <a:cubicBezTo>
                    <a:pt x="158" y="537"/>
                    <a:pt x="157" y="538"/>
                    <a:pt x="156" y="539"/>
                  </a:cubicBezTo>
                  <a:cubicBezTo>
                    <a:pt x="155" y="536"/>
                    <a:pt x="154" y="533"/>
                    <a:pt x="153" y="530"/>
                  </a:cubicBezTo>
                  <a:cubicBezTo>
                    <a:pt x="147" y="519"/>
                    <a:pt x="140" y="509"/>
                    <a:pt x="132" y="499"/>
                  </a:cubicBezTo>
                  <a:cubicBezTo>
                    <a:pt x="116" y="481"/>
                    <a:pt x="99" y="465"/>
                    <a:pt x="82" y="449"/>
                  </a:cubicBezTo>
                  <a:cubicBezTo>
                    <a:pt x="65" y="433"/>
                    <a:pt x="47" y="418"/>
                    <a:pt x="32" y="401"/>
                  </a:cubicBezTo>
                  <a:cubicBezTo>
                    <a:pt x="26" y="394"/>
                    <a:pt x="20" y="386"/>
                    <a:pt x="16" y="379"/>
                  </a:cubicBezTo>
                  <a:cubicBezTo>
                    <a:pt x="14" y="373"/>
                    <a:pt x="13" y="368"/>
                    <a:pt x="13" y="363"/>
                  </a:cubicBezTo>
                  <a:cubicBezTo>
                    <a:pt x="11" y="342"/>
                    <a:pt x="19" y="322"/>
                    <a:pt x="32" y="304"/>
                  </a:cubicBezTo>
                  <a:cubicBezTo>
                    <a:pt x="45" y="286"/>
                    <a:pt x="61" y="270"/>
                    <a:pt x="78" y="254"/>
                  </a:cubicBezTo>
                  <a:cubicBezTo>
                    <a:pt x="95" y="239"/>
                    <a:pt x="113" y="223"/>
                    <a:pt x="129" y="204"/>
                  </a:cubicBezTo>
                  <a:cubicBezTo>
                    <a:pt x="136" y="195"/>
                    <a:pt x="144" y="185"/>
                    <a:pt x="150" y="174"/>
                  </a:cubicBezTo>
                  <a:cubicBezTo>
                    <a:pt x="152" y="169"/>
                    <a:pt x="155" y="163"/>
                    <a:pt x="156" y="158"/>
                  </a:cubicBezTo>
                  <a:cubicBezTo>
                    <a:pt x="157" y="159"/>
                    <a:pt x="158" y="161"/>
                    <a:pt x="158" y="162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4"/>
                    <a:pt x="157" y="105"/>
                    <a:pt x="156" y="106"/>
                  </a:cubicBezTo>
                  <a:cubicBezTo>
                    <a:pt x="155" y="103"/>
                    <a:pt x="154" y="100"/>
                    <a:pt x="153" y="97"/>
                  </a:cubicBezTo>
                  <a:cubicBezTo>
                    <a:pt x="147" y="86"/>
                    <a:pt x="140" y="76"/>
                    <a:pt x="132" y="66"/>
                  </a:cubicBezTo>
                  <a:cubicBezTo>
                    <a:pt x="116" y="48"/>
                    <a:pt x="99" y="32"/>
                    <a:pt x="82" y="16"/>
                  </a:cubicBezTo>
                  <a:cubicBezTo>
                    <a:pt x="76" y="11"/>
                    <a:pt x="70" y="5"/>
                    <a:pt x="6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7" y="8"/>
                    <a:pt x="65" y="16"/>
                    <a:pt x="74" y="24"/>
                  </a:cubicBezTo>
                  <a:cubicBezTo>
                    <a:pt x="91" y="40"/>
                    <a:pt x="108" y="56"/>
                    <a:pt x="123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25"/>
            <p:cNvGrpSpPr/>
            <p:nvPr/>
          </p:nvGrpSpPr>
          <p:grpSpPr bwMode="hidden">
            <a:xfrm>
              <a:off x="-3175" y="-1587"/>
              <a:ext cx="12196763" cy="6862762"/>
              <a:chOff x="-3175" y="-1587"/>
              <a:chExt cx="12196763" cy="6862762"/>
            </a:xfrm>
            <a:solidFill>
              <a:schemeClr val="bg2">
                <a:lumMod val="60000"/>
                <a:lumOff val="40000"/>
                <a:alpha val="20000"/>
              </a:schemeClr>
            </a:solidFill>
          </p:grpSpPr>
          <p:sp>
            <p:nvSpPr>
              <p:cNvPr id="27" name="Freeform 23"/>
              <p:cNvSpPr>
                <a:spLocks/>
              </p:cNvSpPr>
              <p:nvPr/>
            </p:nvSpPr>
            <p:spPr bwMode="hidden">
              <a:xfrm>
                <a:off x="1620838" y="6353175"/>
                <a:ext cx="787400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hidden">
              <a:xfrm>
                <a:off x="603250" y="6353175"/>
                <a:ext cx="788988" cy="508000"/>
              </a:xfrm>
              <a:custGeom>
                <a:avLst/>
                <a:gdLst>
                  <a:gd name="T0" fmla="*/ 195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7 w 248"/>
                  <a:gd name="T13" fmla="*/ 103 h 160"/>
                  <a:gd name="T14" fmla="*/ 195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5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1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7" y="103"/>
                    </a:cubicBezTo>
                    <a:cubicBezTo>
                      <a:pt x="248" y="77"/>
                      <a:pt x="245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5"/>
              <p:cNvSpPr>
                <a:spLocks/>
              </p:cNvSpPr>
              <p:nvPr/>
            </p:nvSpPr>
            <p:spPr bwMode="hidden">
              <a:xfrm>
                <a:off x="-3175" y="6359525"/>
                <a:ext cx="381000" cy="501650"/>
              </a:xfrm>
              <a:custGeom>
                <a:avLst/>
                <a:gdLst>
                  <a:gd name="T0" fmla="*/ 108 w 120"/>
                  <a:gd name="T1" fmla="*/ 101 h 158"/>
                  <a:gd name="T2" fmla="*/ 66 w 120"/>
                  <a:gd name="T3" fmla="*/ 9 h 158"/>
                  <a:gd name="T4" fmla="*/ 0 w 120"/>
                  <a:gd name="T5" fmla="*/ 22 h 158"/>
                  <a:gd name="T6" fmla="*/ 0 w 120"/>
                  <a:gd name="T7" fmla="*/ 158 h 158"/>
                  <a:gd name="T8" fmla="*/ 55 w 120"/>
                  <a:gd name="T9" fmla="*/ 158 h 158"/>
                  <a:gd name="T10" fmla="*/ 108 w 120"/>
                  <a:gd name="T11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58">
                    <a:moveTo>
                      <a:pt x="108" y="101"/>
                    </a:moveTo>
                    <a:cubicBezTo>
                      <a:pt x="120" y="75"/>
                      <a:pt x="116" y="23"/>
                      <a:pt x="66" y="9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55" y="158"/>
                      <a:pt x="55" y="158"/>
                      <a:pt x="55" y="158"/>
                    </a:cubicBezTo>
                    <a:cubicBezTo>
                      <a:pt x="77" y="141"/>
                      <a:pt x="99" y="120"/>
                      <a:pt x="108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26"/>
              <p:cNvSpPr>
                <a:spLocks/>
              </p:cNvSpPr>
              <p:nvPr/>
            </p:nvSpPr>
            <p:spPr bwMode="hidden">
              <a:xfrm>
                <a:off x="4660900" y="6353175"/>
                <a:ext cx="790575" cy="508000"/>
              </a:xfrm>
              <a:custGeom>
                <a:avLst/>
                <a:gdLst>
                  <a:gd name="T0" fmla="*/ 195 w 249"/>
                  <a:gd name="T1" fmla="*/ 11 h 160"/>
                  <a:gd name="T2" fmla="*/ 125 w 249"/>
                  <a:gd name="T3" fmla="*/ 28 h 160"/>
                  <a:gd name="T4" fmla="*/ 54 w 249"/>
                  <a:gd name="T5" fmla="*/ 11 h 160"/>
                  <a:gd name="T6" fmla="*/ 12 w 249"/>
                  <a:gd name="T7" fmla="*/ 103 h 160"/>
                  <a:gd name="T8" fmla="*/ 65 w 249"/>
                  <a:gd name="T9" fmla="*/ 160 h 160"/>
                  <a:gd name="T10" fmla="*/ 185 w 249"/>
                  <a:gd name="T11" fmla="*/ 160 h 160"/>
                  <a:gd name="T12" fmla="*/ 237 w 249"/>
                  <a:gd name="T13" fmla="*/ 103 h 160"/>
                  <a:gd name="T14" fmla="*/ 195 w 249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9" h="160">
                    <a:moveTo>
                      <a:pt x="195" y="11"/>
                    </a:move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21" y="122"/>
                      <a:pt x="43" y="143"/>
                      <a:pt x="65" y="160"/>
                    </a:cubicBezTo>
                    <a:cubicBezTo>
                      <a:pt x="185" y="160"/>
                      <a:pt x="185" y="160"/>
                      <a:pt x="185" y="160"/>
                    </a:cubicBezTo>
                    <a:cubicBezTo>
                      <a:pt x="207" y="143"/>
                      <a:pt x="228" y="122"/>
                      <a:pt x="237" y="103"/>
                    </a:cubicBezTo>
                    <a:cubicBezTo>
                      <a:pt x="249" y="77"/>
                      <a:pt x="246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27"/>
              <p:cNvSpPr>
                <a:spLocks/>
              </p:cNvSpPr>
              <p:nvPr/>
            </p:nvSpPr>
            <p:spPr bwMode="hidden">
              <a:xfrm>
                <a:off x="3648075" y="6353175"/>
                <a:ext cx="787400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28"/>
              <p:cNvSpPr>
                <a:spLocks/>
              </p:cNvSpPr>
              <p:nvPr/>
            </p:nvSpPr>
            <p:spPr bwMode="hidden">
              <a:xfrm>
                <a:off x="7716838" y="6353175"/>
                <a:ext cx="788988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29"/>
              <p:cNvSpPr>
                <a:spLocks/>
              </p:cNvSpPr>
              <p:nvPr/>
            </p:nvSpPr>
            <p:spPr bwMode="hidden">
              <a:xfrm>
                <a:off x="6700838" y="6353175"/>
                <a:ext cx="787400" cy="508000"/>
              </a:xfrm>
              <a:custGeom>
                <a:avLst/>
                <a:gdLst>
                  <a:gd name="T0" fmla="*/ 195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7 w 248"/>
                  <a:gd name="T13" fmla="*/ 103 h 160"/>
                  <a:gd name="T14" fmla="*/ 195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5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1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7" y="103"/>
                    </a:cubicBezTo>
                    <a:cubicBezTo>
                      <a:pt x="248" y="77"/>
                      <a:pt x="245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30"/>
              <p:cNvSpPr>
                <a:spLocks/>
              </p:cNvSpPr>
              <p:nvPr/>
            </p:nvSpPr>
            <p:spPr bwMode="hidden">
              <a:xfrm>
                <a:off x="1620838" y="4964113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1"/>
              <p:cNvSpPr>
                <a:spLocks/>
              </p:cNvSpPr>
              <p:nvPr/>
            </p:nvSpPr>
            <p:spPr bwMode="hidden">
              <a:xfrm>
                <a:off x="603250" y="4964113"/>
                <a:ext cx="788988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32"/>
              <p:cNvSpPr>
                <a:spLocks/>
              </p:cNvSpPr>
              <p:nvPr/>
            </p:nvSpPr>
            <p:spPr bwMode="hidden">
              <a:xfrm>
                <a:off x="-3175" y="4970463"/>
                <a:ext cx="381000" cy="619125"/>
              </a:xfrm>
              <a:custGeom>
                <a:avLst/>
                <a:gdLst>
                  <a:gd name="T0" fmla="*/ 108 w 120"/>
                  <a:gd name="T1" fmla="*/ 100 h 195"/>
                  <a:gd name="T2" fmla="*/ 66 w 120"/>
                  <a:gd name="T3" fmla="*/ 8 h 195"/>
                  <a:gd name="T4" fmla="*/ 0 w 120"/>
                  <a:gd name="T5" fmla="*/ 22 h 195"/>
                  <a:gd name="T6" fmla="*/ 0 w 120"/>
                  <a:gd name="T7" fmla="*/ 195 h 195"/>
                  <a:gd name="T8" fmla="*/ 108 w 120"/>
                  <a:gd name="T9" fmla="*/ 10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5">
                    <a:moveTo>
                      <a:pt x="108" y="100"/>
                    </a:moveTo>
                    <a:cubicBezTo>
                      <a:pt x="120" y="74"/>
                      <a:pt x="116" y="22"/>
                      <a:pt x="66" y="8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19" y="184"/>
                      <a:pt x="90" y="139"/>
                      <a:pt x="108" y="1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33"/>
              <p:cNvSpPr>
                <a:spLocks/>
              </p:cNvSpPr>
              <p:nvPr/>
            </p:nvSpPr>
            <p:spPr bwMode="hidden">
              <a:xfrm>
                <a:off x="98425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34"/>
              <p:cNvSpPr>
                <a:spLocks/>
              </p:cNvSpPr>
              <p:nvPr/>
            </p:nvSpPr>
            <p:spPr bwMode="hidden">
              <a:xfrm>
                <a:off x="1122363" y="5665788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35"/>
              <p:cNvSpPr>
                <a:spLocks/>
              </p:cNvSpPr>
              <p:nvPr/>
            </p:nvSpPr>
            <p:spPr bwMode="hidden">
              <a:xfrm>
                <a:off x="2132013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36"/>
              <p:cNvSpPr>
                <a:spLocks/>
              </p:cNvSpPr>
              <p:nvPr/>
            </p:nvSpPr>
            <p:spPr bwMode="hidden">
              <a:xfrm>
                <a:off x="4660900" y="4964113"/>
                <a:ext cx="790575" cy="635000"/>
              </a:xfrm>
              <a:custGeom>
                <a:avLst/>
                <a:gdLst>
                  <a:gd name="T0" fmla="*/ 54 w 249"/>
                  <a:gd name="T1" fmla="*/ 10 h 200"/>
                  <a:gd name="T2" fmla="*/ 12 w 249"/>
                  <a:gd name="T3" fmla="*/ 102 h 200"/>
                  <a:gd name="T4" fmla="*/ 125 w 249"/>
                  <a:gd name="T5" fmla="*/ 200 h 200"/>
                  <a:gd name="T6" fmla="*/ 125 w 249"/>
                  <a:gd name="T7" fmla="*/ 200 h 200"/>
                  <a:gd name="T8" fmla="*/ 125 w 249"/>
                  <a:gd name="T9" fmla="*/ 200 h 200"/>
                  <a:gd name="T10" fmla="*/ 125 w 249"/>
                  <a:gd name="T11" fmla="*/ 200 h 200"/>
                  <a:gd name="T12" fmla="*/ 125 w 249"/>
                  <a:gd name="T13" fmla="*/ 200 h 200"/>
                  <a:gd name="T14" fmla="*/ 237 w 249"/>
                  <a:gd name="T15" fmla="*/ 102 h 200"/>
                  <a:gd name="T16" fmla="*/ 195 w 249"/>
                  <a:gd name="T17" fmla="*/ 10 h 200"/>
                  <a:gd name="T18" fmla="*/ 125 w 249"/>
                  <a:gd name="T19" fmla="*/ 28 h 200"/>
                  <a:gd name="T20" fmla="*/ 54 w 249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54" y="10"/>
                    </a:moveTo>
                    <a:cubicBezTo>
                      <a:pt x="4" y="24"/>
                      <a:pt x="0" y="76"/>
                      <a:pt x="12" y="102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ubicBezTo>
                      <a:pt x="249" y="76"/>
                      <a:pt x="246" y="24"/>
                      <a:pt x="195" y="10"/>
                    </a:cubicBezTo>
                    <a:cubicBezTo>
                      <a:pt x="157" y="0"/>
                      <a:pt x="126" y="26"/>
                      <a:pt x="125" y="28"/>
                    </a:cubicBezTo>
                    <a:cubicBezTo>
                      <a:pt x="123" y="26"/>
                      <a:pt x="93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37"/>
              <p:cNvSpPr>
                <a:spLocks/>
              </p:cNvSpPr>
              <p:nvPr/>
            </p:nvSpPr>
            <p:spPr bwMode="hidden">
              <a:xfrm>
                <a:off x="3648075" y="4964113"/>
                <a:ext cx="787400" cy="635000"/>
              </a:xfrm>
              <a:custGeom>
                <a:avLst/>
                <a:gdLst>
                  <a:gd name="T0" fmla="*/ 236 w 248"/>
                  <a:gd name="T1" fmla="*/ 102 h 200"/>
                  <a:gd name="T2" fmla="*/ 194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2"/>
                    </a:move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38"/>
              <p:cNvSpPr>
                <a:spLocks/>
              </p:cNvSpPr>
              <p:nvPr/>
            </p:nvSpPr>
            <p:spPr bwMode="hidden">
              <a:xfrm>
                <a:off x="3141663" y="5665788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39"/>
              <p:cNvSpPr>
                <a:spLocks/>
              </p:cNvSpPr>
              <p:nvPr/>
            </p:nvSpPr>
            <p:spPr bwMode="hidden">
              <a:xfrm>
                <a:off x="4162425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40"/>
              <p:cNvSpPr>
                <a:spLocks/>
              </p:cNvSpPr>
              <p:nvPr/>
            </p:nvSpPr>
            <p:spPr bwMode="hidden">
              <a:xfrm>
                <a:off x="5175250" y="5665788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41"/>
              <p:cNvSpPr>
                <a:spLocks/>
              </p:cNvSpPr>
              <p:nvPr/>
            </p:nvSpPr>
            <p:spPr bwMode="hidden">
              <a:xfrm>
                <a:off x="7716838" y="4964113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42"/>
              <p:cNvSpPr>
                <a:spLocks/>
              </p:cNvSpPr>
              <p:nvPr/>
            </p:nvSpPr>
            <p:spPr bwMode="hidden">
              <a:xfrm>
                <a:off x="6700838" y="4964113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43"/>
              <p:cNvSpPr>
                <a:spLocks/>
              </p:cNvSpPr>
              <p:nvPr/>
            </p:nvSpPr>
            <p:spPr bwMode="hidden">
              <a:xfrm>
                <a:off x="6196013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44"/>
              <p:cNvSpPr>
                <a:spLocks/>
              </p:cNvSpPr>
              <p:nvPr/>
            </p:nvSpPr>
            <p:spPr bwMode="hidden">
              <a:xfrm>
                <a:off x="7218363" y="5665788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45"/>
              <p:cNvSpPr>
                <a:spLocks/>
              </p:cNvSpPr>
              <p:nvPr/>
            </p:nvSpPr>
            <p:spPr bwMode="hidden">
              <a:xfrm>
                <a:off x="8228013" y="5665788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46"/>
              <p:cNvSpPr>
                <a:spLocks/>
              </p:cNvSpPr>
              <p:nvPr/>
            </p:nvSpPr>
            <p:spPr bwMode="hidden">
              <a:xfrm>
                <a:off x="1620838" y="3616325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47"/>
              <p:cNvSpPr>
                <a:spLocks/>
              </p:cNvSpPr>
              <p:nvPr/>
            </p:nvSpPr>
            <p:spPr bwMode="hidden">
              <a:xfrm>
                <a:off x="603250" y="3616325"/>
                <a:ext cx="788988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48"/>
              <p:cNvSpPr>
                <a:spLocks/>
              </p:cNvSpPr>
              <p:nvPr/>
            </p:nvSpPr>
            <p:spPr bwMode="hidden">
              <a:xfrm>
                <a:off x="-3175" y="3622675"/>
                <a:ext cx="381000" cy="619125"/>
              </a:xfrm>
              <a:custGeom>
                <a:avLst/>
                <a:gdLst>
                  <a:gd name="T0" fmla="*/ 108 w 120"/>
                  <a:gd name="T1" fmla="*/ 100 h 195"/>
                  <a:gd name="T2" fmla="*/ 66 w 120"/>
                  <a:gd name="T3" fmla="*/ 8 h 195"/>
                  <a:gd name="T4" fmla="*/ 0 w 120"/>
                  <a:gd name="T5" fmla="*/ 22 h 195"/>
                  <a:gd name="T6" fmla="*/ 0 w 120"/>
                  <a:gd name="T7" fmla="*/ 195 h 195"/>
                  <a:gd name="T8" fmla="*/ 108 w 120"/>
                  <a:gd name="T9" fmla="*/ 10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5">
                    <a:moveTo>
                      <a:pt x="108" y="100"/>
                    </a:moveTo>
                    <a:cubicBezTo>
                      <a:pt x="120" y="74"/>
                      <a:pt x="116" y="22"/>
                      <a:pt x="66" y="8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19" y="184"/>
                      <a:pt x="90" y="139"/>
                      <a:pt x="108" y="1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49"/>
              <p:cNvSpPr>
                <a:spLocks/>
              </p:cNvSpPr>
              <p:nvPr/>
            </p:nvSpPr>
            <p:spPr bwMode="hidden">
              <a:xfrm>
                <a:off x="98425" y="4318000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50"/>
              <p:cNvSpPr>
                <a:spLocks/>
              </p:cNvSpPr>
              <p:nvPr/>
            </p:nvSpPr>
            <p:spPr bwMode="hidden">
              <a:xfrm>
                <a:off x="1122363" y="4318000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51"/>
              <p:cNvSpPr>
                <a:spLocks/>
              </p:cNvSpPr>
              <p:nvPr/>
            </p:nvSpPr>
            <p:spPr bwMode="hidden">
              <a:xfrm>
                <a:off x="2132013" y="4318000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52"/>
              <p:cNvSpPr>
                <a:spLocks/>
              </p:cNvSpPr>
              <p:nvPr/>
            </p:nvSpPr>
            <p:spPr bwMode="hidden">
              <a:xfrm>
                <a:off x="4660900" y="3616325"/>
                <a:ext cx="790575" cy="635000"/>
              </a:xfrm>
              <a:custGeom>
                <a:avLst/>
                <a:gdLst>
                  <a:gd name="T0" fmla="*/ 54 w 249"/>
                  <a:gd name="T1" fmla="*/ 10 h 200"/>
                  <a:gd name="T2" fmla="*/ 12 w 249"/>
                  <a:gd name="T3" fmla="*/ 102 h 200"/>
                  <a:gd name="T4" fmla="*/ 125 w 249"/>
                  <a:gd name="T5" fmla="*/ 200 h 200"/>
                  <a:gd name="T6" fmla="*/ 125 w 249"/>
                  <a:gd name="T7" fmla="*/ 200 h 200"/>
                  <a:gd name="T8" fmla="*/ 125 w 249"/>
                  <a:gd name="T9" fmla="*/ 200 h 200"/>
                  <a:gd name="T10" fmla="*/ 125 w 249"/>
                  <a:gd name="T11" fmla="*/ 200 h 200"/>
                  <a:gd name="T12" fmla="*/ 125 w 249"/>
                  <a:gd name="T13" fmla="*/ 200 h 200"/>
                  <a:gd name="T14" fmla="*/ 237 w 249"/>
                  <a:gd name="T15" fmla="*/ 102 h 200"/>
                  <a:gd name="T16" fmla="*/ 195 w 249"/>
                  <a:gd name="T17" fmla="*/ 10 h 200"/>
                  <a:gd name="T18" fmla="*/ 125 w 249"/>
                  <a:gd name="T19" fmla="*/ 28 h 200"/>
                  <a:gd name="T20" fmla="*/ 54 w 249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54" y="10"/>
                    </a:moveTo>
                    <a:cubicBezTo>
                      <a:pt x="4" y="24"/>
                      <a:pt x="0" y="76"/>
                      <a:pt x="12" y="102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ubicBezTo>
                      <a:pt x="249" y="76"/>
                      <a:pt x="246" y="24"/>
                      <a:pt x="195" y="10"/>
                    </a:cubicBezTo>
                    <a:cubicBezTo>
                      <a:pt x="157" y="0"/>
                      <a:pt x="126" y="26"/>
                      <a:pt x="125" y="28"/>
                    </a:cubicBezTo>
                    <a:cubicBezTo>
                      <a:pt x="123" y="26"/>
                      <a:pt x="93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53"/>
              <p:cNvSpPr>
                <a:spLocks/>
              </p:cNvSpPr>
              <p:nvPr/>
            </p:nvSpPr>
            <p:spPr bwMode="hidden">
              <a:xfrm>
                <a:off x="3648075" y="3616325"/>
                <a:ext cx="787400" cy="635000"/>
              </a:xfrm>
              <a:custGeom>
                <a:avLst/>
                <a:gdLst>
                  <a:gd name="T0" fmla="*/ 236 w 248"/>
                  <a:gd name="T1" fmla="*/ 102 h 200"/>
                  <a:gd name="T2" fmla="*/ 194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2"/>
                    </a:move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54"/>
              <p:cNvSpPr>
                <a:spLocks/>
              </p:cNvSpPr>
              <p:nvPr/>
            </p:nvSpPr>
            <p:spPr bwMode="hidden">
              <a:xfrm>
                <a:off x="3141663" y="4318000"/>
                <a:ext cx="792163" cy="639762"/>
              </a:xfrm>
              <a:custGeom>
                <a:avLst/>
                <a:gdLst>
                  <a:gd name="T0" fmla="*/ 124 w 249"/>
                  <a:gd name="T1" fmla="*/ 201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4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55"/>
              <p:cNvSpPr>
                <a:spLocks/>
              </p:cNvSpPr>
              <p:nvPr/>
            </p:nvSpPr>
            <p:spPr bwMode="hidden">
              <a:xfrm>
                <a:off x="4162425" y="4318000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56"/>
              <p:cNvSpPr>
                <a:spLocks/>
              </p:cNvSpPr>
              <p:nvPr/>
            </p:nvSpPr>
            <p:spPr bwMode="hidden">
              <a:xfrm>
                <a:off x="5175250" y="4318000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57"/>
              <p:cNvSpPr>
                <a:spLocks/>
              </p:cNvSpPr>
              <p:nvPr/>
            </p:nvSpPr>
            <p:spPr bwMode="hidden">
              <a:xfrm>
                <a:off x="7716838" y="3616325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58"/>
              <p:cNvSpPr>
                <a:spLocks/>
              </p:cNvSpPr>
              <p:nvPr/>
            </p:nvSpPr>
            <p:spPr bwMode="hidden">
              <a:xfrm>
                <a:off x="6700838" y="3616325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59"/>
              <p:cNvSpPr>
                <a:spLocks/>
              </p:cNvSpPr>
              <p:nvPr/>
            </p:nvSpPr>
            <p:spPr bwMode="hidden">
              <a:xfrm>
                <a:off x="6196013" y="4318000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60"/>
              <p:cNvSpPr>
                <a:spLocks/>
              </p:cNvSpPr>
              <p:nvPr/>
            </p:nvSpPr>
            <p:spPr bwMode="hidden">
              <a:xfrm>
                <a:off x="7218363" y="4318000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61"/>
              <p:cNvSpPr>
                <a:spLocks/>
              </p:cNvSpPr>
              <p:nvPr/>
            </p:nvSpPr>
            <p:spPr bwMode="hidden">
              <a:xfrm>
                <a:off x="8228013" y="4318000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62"/>
              <p:cNvSpPr>
                <a:spLocks/>
              </p:cNvSpPr>
              <p:nvPr/>
            </p:nvSpPr>
            <p:spPr bwMode="hidden">
              <a:xfrm>
                <a:off x="1620838" y="2255838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63"/>
              <p:cNvSpPr>
                <a:spLocks/>
              </p:cNvSpPr>
              <p:nvPr/>
            </p:nvSpPr>
            <p:spPr bwMode="hidden">
              <a:xfrm>
                <a:off x="603250" y="2255838"/>
                <a:ext cx="788988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64"/>
              <p:cNvSpPr>
                <a:spLocks/>
              </p:cNvSpPr>
              <p:nvPr/>
            </p:nvSpPr>
            <p:spPr bwMode="hidden">
              <a:xfrm>
                <a:off x="-3175" y="2262188"/>
                <a:ext cx="381000" cy="619125"/>
              </a:xfrm>
              <a:custGeom>
                <a:avLst/>
                <a:gdLst>
                  <a:gd name="T0" fmla="*/ 108 w 120"/>
                  <a:gd name="T1" fmla="*/ 100 h 195"/>
                  <a:gd name="T2" fmla="*/ 66 w 120"/>
                  <a:gd name="T3" fmla="*/ 8 h 195"/>
                  <a:gd name="T4" fmla="*/ 0 w 120"/>
                  <a:gd name="T5" fmla="*/ 22 h 195"/>
                  <a:gd name="T6" fmla="*/ 0 w 120"/>
                  <a:gd name="T7" fmla="*/ 195 h 195"/>
                  <a:gd name="T8" fmla="*/ 108 w 120"/>
                  <a:gd name="T9" fmla="*/ 10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5">
                    <a:moveTo>
                      <a:pt x="108" y="100"/>
                    </a:moveTo>
                    <a:cubicBezTo>
                      <a:pt x="120" y="74"/>
                      <a:pt x="116" y="22"/>
                      <a:pt x="66" y="8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19" y="184"/>
                      <a:pt x="90" y="139"/>
                      <a:pt x="108" y="1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65"/>
              <p:cNvSpPr>
                <a:spLocks/>
              </p:cNvSpPr>
              <p:nvPr/>
            </p:nvSpPr>
            <p:spPr bwMode="hidden">
              <a:xfrm>
                <a:off x="98425" y="29575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66"/>
              <p:cNvSpPr>
                <a:spLocks/>
              </p:cNvSpPr>
              <p:nvPr/>
            </p:nvSpPr>
            <p:spPr bwMode="hidden">
              <a:xfrm>
                <a:off x="1122363" y="29575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67"/>
              <p:cNvSpPr>
                <a:spLocks/>
              </p:cNvSpPr>
              <p:nvPr/>
            </p:nvSpPr>
            <p:spPr bwMode="hidden">
              <a:xfrm>
                <a:off x="2132013" y="29575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68"/>
              <p:cNvSpPr>
                <a:spLocks/>
              </p:cNvSpPr>
              <p:nvPr/>
            </p:nvSpPr>
            <p:spPr bwMode="hidden">
              <a:xfrm>
                <a:off x="4660900" y="2255838"/>
                <a:ext cx="790575" cy="635000"/>
              </a:xfrm>
              <a:custGeom>
                <a:avLst/>
                <a:gdLst>
                  <a:gd name="T0" fmla="*/ 54 w 249"/>
                  <a:gd name="T1" fmla="*/ 10 h 200"/>
                  <a:gd name="T2" fmla="*/ 12 w 249"/>
                  <a:gd name="T3" fmla="*/ 102 h 200"/>
                  <a:gd name="T4" fmla="*/ 125 w 249"/>
                  <a:gd name="T5" fmla="*/ 200 h 200"/>
                  <a:gd name="T6" fmla="*/ 125 w 249"/>
                  <a:gd name="T7" fmla="*/ 200 h 200"/>
                  <a:gd name="T8" fmla="*/ 125 w 249"/>
                  <a:gd name="T9" fmla="*/ 200 h 200"/>
                  <a:gd name="T10" fmla="*/ 125 w 249"/>
                  <a:gd name="T11" fmla="*/ 200 h 200"/>
                  <a:gd name="T12" fmla="*/ 125 w 249"/>
                  <a:gd name="T13" fmla="*/ 200 h 200"/>
                  <a:gd name="T14" fmla="*/ 237 w 249"/>
                  <a:gd name="T15" fmla="*/ 102 h 200"/>
                  <a:gd name="T16" fmla="*/ 195 w 249"/>
                  <a:gd name="T17" fmla="*/ 10 h 200"/>
                  <a:gd name="T18" fmla="*/ 125 w 249"/>
                  <a:gd name="T19" fmla="*/ 28 h 200"/>
                  <a:gd name="T20" fmla="*/ 54 w 249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54" y="10"/>
                    </a:moveTo>
                    <a:cubicBezTo>
                      <a:pt x="4" y="24"/>
                      <a:pt x="0" y="76"/>
                      <a:pt x="12" y="102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ubicBezTo>
                      <a:pt x="249" y="76"/>
                      <a:pt x="246" y="24"/>
                      <a:pt x="195" y="10"/>
                    </a:cubicBezTo>
                    <a:cubicBezTo>
                      <a:pt x="157" y="0"/>
                      <a:pt x="126" y="26"/>
                      <a:pt x="125" y="28"/>
                    </a:cubicBezTo>
                    <a:cubicBezTo>
                      <a:pt x="123" y="26"/>
                      <a:pt x="93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69"/>
              <p:cNvSpPr>
                <a:spLocks/>
              </p:cNvSpPr>
              <p:nvPr/>
            </p:nvSpPr>
            <p:spPr bwMode="hidden">
              <a:xfrm>
                <a:off x="3648075" y="2255838"/>
                <a:ext cx="787400" cy="635000"/>
              </a:xfrm>
              <a:custGeom>
                <a:avLst/>
                <a:gdLst>
                  <a:gd name="T0" fmla="*/ 236 w 248"/>
                  <a:gd name="T1" fmla="*/ 102 h 200"/>
                  <a:gd name="T2" fmla="*/ 194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2"/>
                    </a:move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70"/>
              <p:cNvSpPr>
                <a:spLocks/>
              </p:cNvSpPr>
              <p:nvPr/>
            </p:nvSpPr>
            <p:spPr bwMode="hidden">
              <a:xfrm>
                <a:off x="3141663" y="2957513"/>
                <a:ext cx="792163" cy="639762"/>
              </a:xfrm>
              <a:custGeom>
                <a:avLst/>
                <a:gdLst>
                  <a:gd name="T0" fmla="*/ 124 w 249"/>
                  <a:gd name="T1" fmla="*/ 201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4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71"/>
              <p:cNvSpPr>
                <a:spLocks/>
              </p:cNvSpPr>
              <p:nvPr/>
            </p:nvSpPr>
            <p:spPr bwMode="hidden">
              <a:xfrm>
                <a:off x="4162425" y="29575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72"/>
              <p:cNvSpPr>
                <a:spLocks/>
              </p:cNvSpPr>
              <p:nvPr/>
            </p:nvSpPr>
            <p:spPr bwMode="hidden">
              <a:xfrm>
                <a:off x="5175250" y="29575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73"/>
              <p:cNvSpPr>
                <a:spLocks/>
              </p:cNvSpPr>
              <p:nvPr/>
            </p:nvSpPr>
            <p:spPr bwMode="hidden">
              <a:xfrm>
                <a:off x="7716838" y="2255838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74"/>
              <p:cNvSpPr>
                <a:spLocks/>
              </p:cNvSpPr>
              <p:nvPr/>
            </p:nvSpPr>
            <p:spPr bwMode="hidden">
              <a:xfrm>
                <a:off x="6700838" y="2255838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75"/>
              <p:cNvSpPr>
                <a:spLocks/>
              </p:cNvSpPr>
              <p:nvPr/>
            </p:nvSpPr>
            <p:spPr bwMode="hidden">
              <a:xfrm>
                <a:off x="8734425" y="2255838"/>
                <a:ext cx="793750" cy="635000"/>
              </a:xfrm>
              <a:custGeom>
                <a:avLst/>
                <a:gdLst>
                  <a:gd name="T0" fmla="*/ 128 w 250"/>
                  <a:gd name="T1" fmla="*/ 24 h 200"/>
                  <a:gd name="T2" fmla="*/ 124 w 250"/>
                  <a:gd name="T3" fmla="*/ 28 h 200"/>
                  <a:gd name="T4" fmla="*/ 54 w 250"/>
                  <a:gd name="T5" fmla="*/ 10 h 200"/>
                  <a:gd name="T6" fmla="*/ 12 w 250"/>
                  <a:gd name="T7" fmla="*/ 102 h 200"/>
                  <a:gd name="T8" fmla="*/ 124 w 250"/>
                  <a:gd name="T9" fmla="*/ 200 h 200"/>
                  <a:gd name="T10" fmla="*/ 124 w 250"/>
                  <a:gd name="T11" fmla="*/ 200 h 200"/>
                  <a:gd name="T12" fmla="*/ 124 w 250"/>
                  <a:gd name="T13" fmla="*/ 200 h 200"/>
                  <a:gd name="T14" fmla="*/ 124 w 250"/>
                  <a:gd name="T15" fmla="*/ 200 h 200"/>
                  <a:gd name="T16" fmla="*/ 124 w 250"/>
                  <a:gd name="T17" fmla="*/ 200 h 200"/>
                  <a:gd name="T18" fmla="*/ 128 w 250"/>
                  <a:gd name="T19" fmla="*/ 197 h 200"/>
                  <a:gd name="T20" fmla="*/ 128 w 250"/>
                  <a:gd name="T21" fmla="*/ 198 h 200"/>
                  <a:gd name="T22" fmla="*/ 238 w 250"/>
                  <a:gd name="T23" fmla="*/ 102 h 200"/>
                  <a:gd name="T24" fmla="*/ 196 w 250"/>
                  <a:gd name="T25" fmla="*/ 10 h 200"/>
                  <a:gd name="T26" fmla="*/ 128 w 250"/>
                  <a:gd name="T27" fmla="*/ 25 h 200"/>
                  <a:gd name="T28" fmla="*/ 128 w 250"/>
                  <a:gd name="T29" fmla="*/ 2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0">
                    <a:moveTo>
                      <a:pt x="128" y="24"/>
                    </a:moveTo>
                    <a:cubicBezTo>
                      <a:pt x="126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7"/>
                    </a:cubicBezTo>
                    <a:cubicBezTo>
                      <a:pt x="128" y="198"/>
                      <a:pt x="128" y="198"/>
                      <a:pt x="128" y="198"/>
                    </a:cubicBezTo>
                    <a:cubicBezTo>
                      <a:pt x="144" y="189"/>
                      <a:pt x="220" y="142"/>
                      <a:pt x="238" y="102"/>
                    </a:cubicBezTo>
                    <a:cubicBezTo>
                      <a:pt x="250" y="76"/>
                      <a:pt x="246" y="24"/>
                      <a:pt x="196" y="10"/>
                    </a:cubicBezTo>
                    <a:cubicBezTo>
                      <a:pt x="163" y="1"/>
                      <a:pt x="137" y="19"/>
                      <a:pt x="128" y="25"/>
                    </a:cubicBezTo>
                    <a:lnTo>
                      <a:pt x="128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Freeform 76"/>
              <p:cNvSpPr>
                <a:spLocks/>
              </p:cNvSpPr>
              <p:nvPr/>
            </p:nvSpPr>
            <p:spPr bwMode="hidden">
              <a:xfrm>
                <a:off x="6196013" y="29575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77"/>
              <p:cNvSpPr>
                <a:spLocks/>
              </p:cNvSpPr>
              <p:nvPr/>
            </p:nvSpPr>
            <p:spPr bwMode="hidden">
              <a:xfrm>
                <a:off x="7218363" y="29575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78"/>
              <p:cNvSpPr>
                <a:spLocks/>
              </p:cNvSpPr>
              <p:nvPr/>
            </p:nvSpPr>
            <p:spPr bwMode="hidden">
              <a:xfrm>
                <a:off x="8228013" y="2957513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79"/>
              <p:cNvSpPr>
                <a:spLocks/>
              </p:cNvSpPr>
              <p:nvPr/>
            </p:nvSpPr>
            <p:spPr bwMode="hidden">
              <a:xfrm>
                <a:off x="1620838" y="863600"/>
                <a:ext cx="787400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80"/>
              <p:cNvSpPr>
                <a:spLocks/>
              </p:cNvSpPr>
              <p:nvPr/>
            </p:nvSpPr>
            <p:spPr bwMode="hidden">
              <a:xfrm>
                <a:off x="603250" y="863600"/>
                <a:ext cx="788988" cy="638175"/>
              </a:xfrm>
              <a:custGeom>
                <a:avLst/>
                <a:gdLst>
                  <a:gd name="T0" fmla="*/ 237 w 248"/>
                  <a:gd name="T1" fmla="*/ 103 h 201"/>
                  <a:gd name="T2" fmla="*/ 195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7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7" y="103"/>
                    </a:moveTo>
                    <a:cubicBezTo>
                      <a:pt x="248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81"/>
              <p:cNvSpPr>
                <a:spLocks/>
              </p:cNvSpPr>
              <p:nvPr/>
            </p:nvSpPr>
            <p:spPr bwMode="hidden">
              <a:xfrm>
                <a:off x="-3175" y="869950"/>
                <a:ext cx="381000" cy="622300"/>
              </a:xfrm>
              <a:custGeom>
                <a:avLst/>
                <a:gdLst>
                  <a:gd name="T0" fmla="*/ 108 w 120"/>
                  <a:gd name="T1" fmla="*/ 101 h 196"/>
                  <a:gd name="T2" fmla="*/ 66 w 120"/>
                  <a:gd name="T3" fmla="*/ 9 h 196"/>
                  <a:gd name="T4" fmla="*/ 0 w 120"/>
                  <a:gd name="T5" fmla="*/ 23 h 196"/>
                  <a:gd name="T6" fmla="*/ 0 w 120"/>
                  <a:gd name="T7" fmla="*/ 196 h 196"/>
                  <a:gd name="T8" fmla="*/ 108 w 120"/>
                  <a:gd name="T9" fmla="*/ 10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6">
                    <a:moveTo>
                      <a:pt x="108" y="101"/>
                    </a:moveTo>
                    <a:cubicBezTo>
                      <a:pt x="120" y="75"/>
                      <a:pt x="116" y="23"/>
                      <a:pt x="66" y="9"/>
                    </a:cubicBezTo>
                    <a:cubicBezTo>
                      <a:pt x="35" y="0"/>
                      <a:pt x="10" y="15"/>
                      <a:pt x="0" y="23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19" y="184"/>
                      <a:pt x="90" y="140"/>
                      <a:pt x="108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82"/>
              <p:cNvSpPr>
                <a:spLocks/>
              </p:cNvSpPr>
              <p:nvPr/>
            </p:nvSpPr>
            <p:spPr bwMode="hidden">
              <a:xfrm>
                <a:off x="98425" y="1568450"/>
                <a:ext cx="790575" cy="636587"/>
              </a:xfrm>
              <a:custGeom>
                <a:avLst/>
                <a:gdLst>
                  <a:gd name="T0" fmla="*/ 124 w 249"/>
                  <a:gd name="T1" fmla="*/ 200 h 200"/>
                  <a:gd name="T2" fmla="*/ 125 w 249"/>
                  <a:gd name="T3" fmla="*/ 200 h 200"/>
                  <a:gd name="T4" fmla="*/ 125 w 249"/>
                  <a:gd name="T5" fmla="*/ 200 h 200"/>
                  <a:gd name="T6" fmla="*/ 125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5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83"/>
              <p:cNvSpPr>
                <a:spLocks/>
              </p:cNvSpPr>
              <p:nvPr/>
            </p:nvSpPr>
            <p:spPr bwMode="hidden">
              <a:xfrm>
                <a:off x="1122363" y="1568450"/>
                <a:ext cx="787400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3 w 248"/>
                  <a:gd name="T7" fmla="*/ 11 h 200"/>
                  <a:gd name="T8" fmla="*/ 11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4"/>
                      <a:pt x="0" y="77"/>
                      <a:pt x="11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6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84"/>
              <p:cNvSpPr>
                <a:spLocks/>
              </p:cNvSpPr>
              <p:nvPr/>
            </p:nvSpPr>
            <p:spPr bwMode="hidden">
              <a:xfrm>
                <a:off x="2132013" y="1568450"/>
                <a:ext cx="790575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4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4 w 249"/>
                  <a:gd name="T15" fmla="*/ 200 h 200"/>
                  <a:gd name="T16" fmla="*/ 124 w 249"/>
                  <a:gd name="T17" fmla="*/ 200 h 200"/>
                  <a:gd name="T18" fmla="*/ 124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5"/>
              <p:cNvSpPr>
                <a:spLocks/>
              </p:cNvSpPr>
              <p:nvPr/>
            </p:nvSpPr>
            <p:spPr bwMode="hidden">
              <a:xfrm>
                <a:off x="4660900" y="863600"/>
                <a:ext cx="790575" cy="638175"/>
              </a:xfrm>
              <a:custGeom>
                <a:avLst/>
                <a:gdLst>
                  <a:gd name="T0" fmla="*/ 54 w 249"/>
                  <a:gd name="T1" fmla="*/ 11 h 201"/>
                  <a:gd name="T2" fmla="*/ 12 w 249"/>
                  <a:gd name="T3" fmla="*/ 103 h 201"/>
                  <a:gd name="T4" fmla="*/ 125 w 249"/>
                  <a:gd name="T5" fmla="*/ 200 h 201"/>
                  <a:gd name="T6" fmla="*/ 125 w 249"/>
                  <a:gd name="T7" fmla="*/ 201 h 201"/>
                  <a:gd name="T8" fmla="*/ 125 w 249"/>
                  <a:gd name="T9" fmla="*/ 201 h 201"/>
                  <a:gd name="T10" fmla="*/ 125 w 249"/>
                  <a:gd name="T11" fmla="*/ 201 h 201"/>
                  <a:gd name="T12" fmla="*/ 125 w 249"/>
                  <a:gd name="T13" fmla="*/ 200 h 201"/>
                  <a:gd name="T14" fmla="*/ 237 w 249"/>
                  <a:gd name="T15" fmla="*/ 103 h 201"/>
                  <a:gd name="T16" fmla="*/ 195 w 249"/>
                  <a:gd name="T17" fmla="*/ 11 h 201"/>
                  <a:gd name="T18" fmla="*/ 125 w 249"/>
                  <a:gd name="T19" fmla="*/ 28 h 201"/>
                  <a:gd name="T20" fmla="*/ 54 w 249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54" y="11"/>
                    </a:move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6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86"/>
              <p:cNvSpPr>
                <a:spLocks/>
              </p:cNvSpPr>
              <p:nvPr/>
            </p:nvSpPr>
            <p:spPr bwMode="hidden">
              <a:xfrm>
                <a:off x="5692775" y="6353175"/>
                <a:ext cx="788988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87"/>
              <p:cNvSpPr>
                <a:spLocks/>
              </p:cNvSpPr>
              <p:nvPr/>
            </p:nvSpPr>
            <p:spPr bwMode="hidden">
              <a:xfrm>
                <a:off x="5692775" y="4964113"/>
                <a:ext cx="788988" cy="635000"/>
              </a:xfrm>
              <a:custGeom>
                <a:avLst/>
                <a:gdLst>
                  <a:gd name="T0" fmla="*/ 124 w 248"/>
                  <a:gd name="T1" fmla="*/ 200 h 200"/>
                  <a:gd name="T2" fmla="*/ 124 w 248"/>
                  <a:gd name="T3" fmla="*/ 200 h 200"/>
                  <a:gd name="T4" fmla="*/ 236 w 248"/>
                  <a:gd name="T5" fmla="*/ 102 h 200"/>
                  <a:gd name="T6" fmla="*/ 194 w 248"/>
                  <a:gd name="T7" fmla="*/ 10 h 200"/>
                  <a:gd name="T8" fmla="*/ 124 w 248"/>
                  <a:gd name="T9" fmla="*/ 28 h 200"/>
                  <a:gd name="T10" fmla="*/ 54 w 248"/>
                  <a:gd name="T11" fmla="*/ 10 h 200"/>
                  <a:gd name="T12" fmla="*/ 12 w 248"/>
                  <a:gd name="T13" fmla="*/ 102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124 w 248"/>
                  <a:gd name="T21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88"/>
              <p:cNvSpPr>
                <a:spLocks/>
              </p:cNvSpPr>
              <p:nvPr/>
            </p:nvSpPr>
            <p:spPr bwMode="hidden">
              <a:xfrm>
                <a:off x="5692775" y="3616325"/>
                <a:ext cx="788988" cy="635000"/>
              </a:xfrm>
              <a:custGeom>
                <a:avLst/>
                <a:gdLst>
                  <a:gd name="T0" fmla="*/ 124 w 248"/>
                  <a:gd name="T1" fmla="*/ 200 h 200"/>
                  <a:gd name="T2" fmla="*/ 124 w 248"/>
                  <a:gd name="T3" fmla="*/ 200 h 200"/>
                  <a:gd name="T4" fmla="*/ 236 w 248"/>
                  <a:gd name="T5" fmla="*/ 102 h 200"/>
                  <a:gd name="T6" fmla="*/ 194 w 248"/>
                  <a:gd name="T7" fmla="*/ 10 h 200"/>
                  <a:gd name="T8" fmla="*/ 124 w 248"/>
                  <a:gd name="T9" fmla="*/ 28 h 200"/>
                  <a:gd name="T10" fmla="*/ 54 w 248"/>
                  <a:gd name="T11" fmla="*/ 10 h 200"/>
                  <a:gd name="T12" fmla="*/ 12 w 248"/>
                  <a:gd name="T13" fmla="*/ 102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124 w 248"/>
                  <a:gd name="T21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89"/>
              <p:cNvSpPr>
                <a:spLocks/>
              </p:cNvSpPr>
              <p:nvPr/>
            </p:nvSpPr>
            <p:spPr bwMode="hidden">
              <a:xfrm>
                <a:off x="5692775" y="2255838"/>
                <a:ext cx="788988" cy="635000"/>
              </a:xfrm>
              <a:custGeom>
                <a:avLst/>
                <a:gdLst>
                  <a:gd name="T0" fmla="*/ 124 w 248"/>
                  <a:gd name="T1" fmla="*/ 200 h 200"/>
                  <a:gd name="T2" fmla="*/ 124 w 248"/>
                  <a:gd name="T3" fmla="*/ 200 h 200"/>
                  <a:gd name="T4" fmla="*/ 236 w 248"/>
                  <a:gd name="T5" fmla="*/ 102 h 200"/>
                  <a:gd name="T6" fmla="*/ 194 w 248"/>
                  <a:gd name="T7" fmla="*/ 10 h 200"/>
                  <a:gd name="T8" fmla="*/ 124 w 248"/>
                  <a:gd name="T9" fmla="*/ 28 h 200"/>
                  <a:gd name="T10" fmla="*/ 54 w 248"/>
                  <a:gd name="T11" fmla="*/ 10 h 200"/>
                  <a:gd name="T12" fmla="*/ 12 w 248"/>
                  <a:gd name="T13" fmla="*/ 102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124 w 248"/>
                  <a:gd name="T21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90"/>
              <p:cNvSpPr>
                <a:spLocks/>
              </p:cNvSpPr>
              <p:nvPr/>
            </p:nvSpPr>
            <p:spPr bwMode="hidden">
              <a:xfrm>
                <a:off x="5692775" y="863600"/>
                <a:ext cx="788988" cy="638175"/>
              </a:xfrm>
              <a:custGeom>
                <a:avLst/>
                <a:gdLst>
                  <a:gd name="T0" fmla="*/ 124 w 248"/>
                  <a:gd name="T1" fmla="*/ 201 h 201"/>
                  <a:gd name="T2" fmla="*/ 124 w 248"/>
                  <a:gd name="T3" fmla="*/ 200 h 201"/>
                  <a:gd name="T4" fmla="*/ 236 w 248"/>
                  <a:gd name="T5" fmla="*/ 103 h 201"/>
                  <a:gd name="T6" fmla="*/ 194 w 248"/>
                  <a:gd name="T7" fmla="*/ 11 h 201"/>
                  <a:gd name="T8" fmla="*/ 124 w 248"/>
                  <a:gd name="T9" fmla="*/ 28 h 201"/>
                  <a:gd name="T10" fmla="*/ 54 w 248"/>
                  <a:gd name="T11" fmla="*/ 11 h 201"/>
                  <a:gd name="T12" fmla="*/ 12 w 248"/>
                  <a:gd name="T13" fmla="*/ 103 h 201"/>
                  <a:gd name="T14" fmla="*/ 124 w 248"/>
                  <a:gd name="T15" fmla="*/ 200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124 w 248"/>
                  <a:gd name="T21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124" y="201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91"/>
              <p:cNvSpPr>
                <a:spLocks/>
              </p:cNvSpPr>
              <p:nvPr/>
            </p:nvSpPr>
            <p:spPr bwMode="hidden">
              <a:xfrm>
                <a:off x="3648075" y="863600"/>
                <a:ext cx="787400" cy="638175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92"/>
              <p:cNvSpPr>
                <a:spLocks/>
              </p:cNvSpPr>
              <p:nvPr/>
            </p:nvSpPr>
            <p:spPr bwMode="hidden">
              <a:xfrm>
                <a:off x="2640013" y="6353175"/>
                <a:ext cx="787400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93"/>
              <p:cNvSpPr>
                <a:spLocks/>
              </p:cNvSpPr>
              <p:nvPr/>
            </p:nvSpPr>
            <p:spPr bwMode="hidden">
              <a:xfrm>
                <a:off x="2640013" y="4964113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94"/>
              <p:cNvSpPr>
                <a:spLocks/>
              </p:cNvSpPr>
              <p:nvPr/>
            </p:nvSpPr>
            <p:spPr bwMode="hidden">
              <a:xfrm>
                <a:off x="2640013" y="3616325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95"/>
              <p:cNvSpPr>
                <a:spLocks/>
              </p:cNvSpPr>
              <p:nvPr/>
            </p:nvSpPr>
            <p:spPr bwMode="hidden">
              <a:xfrm>
                <a:off x="2640013" y="2255838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96"/>
              <p:cNvSpPr>
                <a:spLocks/>
              </p:cNvSpPr>
              <p:nvPr/>
            </p:nvSpPr>
            <p:spPr bwMode="hidden">
              <a:xfrm>
                <a:off x="2640013" y="863600"/>
                <a:ext cx="787400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97"/>
              <p:cNvSpPr>
                <a:spLocks/>
              </p:cNvSpPr>
              <p:nvPr/>
            </p:nvSpPr>
            <p:spPr bwMode="hidden">
              <a:xfrm>
                <a:off x="3141663" y="1568450"/>
                <a:ext cx="792163" cy="636587"/>
              </a:xfrm>
              <a:custGeom>
                <a:avLst/>
                <a:gdLst>
                  <a:gd name="T0" fmla="*/ 124 w 249"/>
                  <a:gd name="T1" fmla="*/ 200 h 200"/>
                  <a:gd name="T2" fmla="*/ 124 w 249"/>
                  <a:gd name="T3" fmla="*/ 200 h 200"/>
                  <a:gd name="T4" fmla="*/ 124 w 249"/>
                  <a:gd name="T5" fmla="*/ 200 h 200"/>
                  <a:gd name="T6" fmla="*/ 124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4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98"/>
              <p:cNvSpPr>
                <a:spLocks/>
              </p:cNvSpPr>
              <p:nvPr/>
            </p:nvSpPr>
            <p:spPr bwMode="hidden">
              <a:xfrm>
                <a:off x="4162425" y="1568450"/>
                <a:ext cx="790575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5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5 w 249"/>
                  <a:gd name="T15" fmla="*/ 200 h 200"/>
                  <a:gd name="T16" fmla="*/ 125 w 249"/>
                  <a:gd name="T17" fmla="*/ 200 h 200"/>
                  <a:gd name="T18" fmla="*/ 125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99"/>
              <p:cNvSpPr>
                <a:spLocks/>
              </p:cNvSpPr>
              <p:nvPr/>
            </p:nvSpPr>
            <p:spPr bwMode="hidden">
              <a:xfrm>
                <a:off x="5175250" y="1568450"/>
                <a:ext cx="787400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4 w 248"/>
                  <a:gd name="T7" fmla="*/ 11 h 200"/>
                  <a:gd name="T8" fmla="*/ 12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100"/>
              <p:cNvSpPr>
                <a:spLocks/>
              </p:cNvSpPr>
              <p:nvPr/>
            </p:nvSpPr>
            <p:spPr bwMode="hidden">
              <a:xfrm>
                <a:off x="7716838" y="863600"/>
                <a:ext cx="788988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101"/>
              <p:cNvSpPr>
                <a:spLocks/>
              </p:cNvSpPr>
              <p:nvPr/>
            </p:nvSpPr>
            <p:spPr bwMode="hidden">
              <a:xfrm>
                <a:off x="6700838" y="863600"/>
                <a:ext cx="787400" cy="638175"/>
              </a:xfrm>
              <a:custGeom>
                <a:avLst/>
                <a:gdLst>
                  <a:gd name="T0" fmla="*/ 237 w 248"/>
                  <a:gd name="T1" fmla="*/ 103 h 201"/>
                  <a:gd name="T2" fmla="*/ 195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7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7" y="103"/>
                    </a:moveTo>
                    <a:cubicBezTo>
                      <a:pt x="248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102"/>
              <p:cNvSpPr>
                <a:spLocks/>
              </p:cNvSpPr>
              <p:nvPr/>
            </p:nvSpPr>
            <p:spPr bwMode="hidden">
              <a:xfrm>
                <a:off x="8734425" y="863600"/>
                <a:ext cx="793750" cy="638175"/>
              </a:xfrm>
              <a:custGeom>
                <a:avLst/>
                <a:gdLst>
                  <a:gd name="T0" fmla="*/ 54 w 250"/>
                  <a:gd name="T1" fmla="*/ 11 h 201"/>
                  <a:gd name="T2" fmla="*/ 12 w 250"/>
                  <a:gd name="T3" fmla="*/ 103 h 201"/>
                  <a:gd name="T4" fmla="*/ 124 w 250"/>
                  <a:gd name="T5" fmla="*/ 200 h 201"/>
                  <a:gd name="T6" fmla="*/ 124 w 250"/>
                  <a:gd name="T7" fmla="*/ 201 h 201"/>
                  <a:gd name="T8" fmla="*/ 124 w 250"/>
                  <a:gd name="T9" fmla="*/ 201 h 201"/>
                  <a:gd name="T10" fmla="*/ 124 w 250"/>
                  <a:gd name="T11" fmla="*/ 201 h 201"/>
                  <a:gd name="T12" fmla="*/ 124 w 250"/>
                  <a:gd name="T13" fmla="*/ 200 h 201"/>
                  <a:gd name="T14" fmla="*/ 128 w 250"/>
                  <a:gd name="T15" fmla="*/ 198 h 201"/>
                  <a:gd name="T16" fmla="*/ 128 w 250"/>
                  <a:gd name="T17" fmla="*/ 199 h 201"/>
                  <a:gd name="T18" fmla="*/ 238 w 250"/>
                  <a:gd name="T19" fmla="*/ 103 h 201"/>
                  <a:gd name="T20" fmla="*/ 196 w 250"/>
                  <a:gd name="T21" fmla="*/ 11 h 201"/>
                  <a:gd name="T22" fmla="*/ 128 w 250"/>
                  <a:gd name="T23" fmla="*/ 26 h 201"/>
                  <a:gd name="T24" fmla="*/ 128 w 250"/>
                  <a:gd name="T25" fmla="*/ 25 h 201"/>
                  <a:gd name="T26" fmla="*/ 124 w 250"/>
                  <a:gd name="T27" fmla="*/ 28 h 201"/>
                  <a:gd name="T28" fmla="*/ 54 w 250"/>
                  <a:gd name="T29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8"/>
                    </a:cubicBezTo>
                    <a:cubicBezTo>
                      <a:pt x="128" y="199"/>
                      <a:pt x="128" y="199"/>
                      <a:pt x="128" y="199"/>
                    </a:cubicBezTo>
                    <a:cubicBezTo>
                      <a:pt x="144" y="189"/>
                      <a:pt x="220" y="143"/>
                      <a:pt x="238" y="103"/>
                    </a:cubicBezTo>
                    <a:cubicBezTo>
                      <a:pt x="250" y="77"/>
                      <a:pt x="246" y="25"/>
                      <a:pt x="196" y="11"/>
                    </a:cubicBezTo>
                    <a:cubicBezTo>
                      <a:pt x="163" y="2"/>
                      <a:pt x="137" y="19"/>
                      <a:pt x="128" y="26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6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103"/>
              <p:cNvSpPr>
                <a:spLocks/>
              </p:cNvSpPr>
              <p:nvPr/>
            </p:nvSpPr>
            <p:spPr bwMode="hidden">
              <a:xfrm>
                <a:off x="6196013" y="1568450"/>
                <a:ext cx="790575" cy="636587"/>
              </a:xfrm>
              <a:custGeom>
                <a:avLst/>
                <a:gdLst>
                  <a:gd name="T0" fmla="*/ 124 w 249"/>
                  <a:gd name="T1" fmla="*/ 200 h 200"/>
                  <a:gd name="T2" fmla="*/ 125 w 249"/>
                  <a:gd name="T3" fmla="*/ 200 h 200"/>
                  <a:gd name="T4" fmla="*/ 125 w 249"/>
                  <a:gd name="T5" fmla="*/ 200 h 200"/>
                  <a:gd name="T6" fmla="*/ 125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5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104"/>
              <p:cNvSpPr>
                <a:spLocks/>
              </p:cNvSpPr>
              <p:nvPr/>
            </p:nvSpPr>
            <p:spPr bwMode="hidden">
              <a:xfrm>
                <a:off x="7218363" y="1568450"/>
                <a:ext cx="787400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3 w 248"/>
                  <a:gd name="T7" fmla="*/ 11 h 200"/>
                  <a:gd name="T8" fmla="*/ 11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4"/>
                      <a:pt x="0" y="77"/>
                      <a:pt x="11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6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Freeform 105"/>
              <p:cNvSpPr>
                <a:spLocks/>
              </p:cNvSpPr>
              <p:nvPr/>
            </p:nvSpPr>
            <p:spPr bwMode="hidden">
              <a:xfrm>
                <a:off x="8228013" y="1568450"/>
                <a:ext cx="792163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4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4 w 249"/>
                  <a:gd name="T15" fmla="*/ 200 h 200"/>
                  <a:gd name="T16" fmla="*/ 124 w 249"/>
                  <a:gd name="T17" fmla="*/ 200 h 200"/>
                  <a:gd name="T18" fmla="*/ 124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Freeform 106"/>
              <p:cNvSpPr>
                <a:spLocks/>
              </p:cNvSpPr>
              <p:nvPr/>
            </p:nvSpPr>
            <p:spPr bwMode="hidden">
              <a:xfrm>
                <a:off x="184626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Freeform 107"/>
              <p:cNvSpPr>
                <a:spLocks/>
              </p:cNvSpPr>
              <p:nvPr/>
            </p:nvSpPr>
            <p:spPr bwMode="hidden">
              <a:xfrm>
                <a:off x="2865438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Freeform 108"/>
              <p:cNvSpPr>
                <a:spLocks/>
              </p:cNvSpPr>
              <p:nvPr/>
            </p:nvSpPr>
            <p:spPr bwMode="hidden">
              <a:xfrm>
                <a:off x="5918200" y="-1587"/>
                <a:ext cx="338138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109"/>
              <p:cNvSpPr>
                <a:spLocks/>
              </p:cNvSpPr>
              <p:nvPr/>
            </p:nvSpPr>
            <p:spPr bwMode="hidden">
              <a:xfrm>
                <a:off x="828675" y="-1587"/>
                <a:ext cx="338138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1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110"/>
              <p:cNvSpPr>
                <a:spLocks/>
              </p:cNvSpPr>
              <p:nvPr/>
            </p:nvSpPr>
            <p:spPr bwMode="hidden">
              <a:xfrm>
                <a:off x="-3175" y="-1587"/>
                <a:ext cx="152400" cy="101600"/>
              </a:xfrm>
              <a:custGeom>
                <a:avLst/>
                <a:gdLst>
                  <a:gd name="T0" fmla="*/ 0 w 48"/>
                  <a:gd name="T1" fmla="*/ 0 h 32"/>
                  <a:gd name="T2" fmla="*/ 0 w 48"/>
                  <a:gd name="T3" fmla="*/ 32 h 32"/>
                  <a:gd name="T4" fmla="*/ 48 w 48"/>
                  <a:gd name="T5" fmla="*/ 0 h 32"/>
                  <a:gd name="T6" fmla="*/ 0 w 48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2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9" y="27"/>
                      <a:pt x="28" y="15"/>
                      <a:pt x="4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111"/>
              <p:cNvSpPr>
                <a:spLocks/>
              </p:cNvSpPr>
              <p:nvPr/>
            </p:nvSpPr>
            <p:spPr bwMode="hidden">
              <a:xfrm>
                <a:off x="98425" y="1762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112"/>
              <p:cNvSpPr>
                <a:spLocks/>
              </p:cNvSpPr>
              <p:nvPr/>
            </p:nvSpPr>
            <p:spPr bwMode="hidden">
              <a:xfrm>
                <a:off x="1122363" y="1762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113"/>
              <p:cNvSpPr>
                <a:spLocks/>
              </p:cNvSpPr>
              <p:nvPr/>
            </p:nvSpPr>
            <p:spPr bwMode="hidden">
              <a:xfrm>
                <a:off x="2132013" y="176213"/>
                <a:ext cx="790575" cy="639762"/>
              </a:xfrm>
              <a:custGeom>
                <a:avLst/>
                <a:gdLst>
                  <a:gd name="T0" fmla="*/ 12 w 249"/>
                  <a:gd name="T1" fmla="*/ 103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124 w 249"/>
                  <a:gd name="T9" fmla="*/ 201 h 201"/>
                  <a:gd name="T10" fmla="*/ 124 w 249"/>
                  <a:gd name="T11" fmla="*/ 201 h 201"/>
                  <a:gd name="T12" fmla="*/ 237 w 249"/>
                  <a:gd name="T13" fmla="*/ 103 h 201"/>
                  <a:gd name="T14" fmla="*/ 195 w 249"/>
                  <a:gd name="T15" fmla="*/ 11 h 201"/>
                  <a:gd name="T16" fmla="*/ 124 w 249"/>
                  <a:gd name="T17" fmla="*/ 29 h 201"/>
                  <a:gd name="T18" fmla="*/ 54 w 249"/>
                  <a:gd name="T19" fmla="*/ 11 h 201"/>
                  <a:gd name="T20" fmla="*/ 12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12" y="103"/>
                    </a:move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114"/>
              <p:cNvSpPr>
                <a:spLocks/>
              </p:cNvSpPr>
              <p:nvPr/>
            </p:nvSpPr>
            <p:spPr bwMode="hidden">
              <a:xfrm>
                <a:off x="4889500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5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15"/>
              <p:cNvSpPr>
                <a:spLocks/>
              </p:cNvSpPr>
              <p:nvPr/>
            </p:nvSpPr>
            <p:spPr bwMode="hidden">
              <a:xfrm>
                <a:off x="3873500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116"/>
              <p:cNvSpPr>
                <a:spLocks/>
              </p:cNvSpPr>
              <p:nvPr/>
            </p:nvSpPr>
            <p:spPr bwMode="hidden">
              <a:xfrm>
                <a:off x="3141663" y="176213"/>
                <a:ext cx="792163" cy="639762"/>
              </a:xfrm>
              <a:custGeom>
                <a:avLst/>
                <a:gdLst>
                  <a:gd name="T0" fmla="*/ 124 w 249"/>
                  <a:gd name="T1" fmla="*/ 201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4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117"/>
              <p:cNvSpPr>
                <a:spLocks/>
              </p:cNvSpPr>
              <p:nvPr/>
            </p:nvSpPr>
            <p:spPr bwMode="hidden">
              <a:xfrm>
                <a:off x="4162425" y="1762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118"/>
              <p:cNvSpPr>
                <a:spLocks/>
              </p:cNvSpPr>
              <p:nvPr/>
            </p:nvSpPr>
            <p:spPr bwMode="hidden">
              <a:xfrm>
                <a:off x="5175250" y="176213"/>
                <a:ext cx="787400" cy="639762"/>
              </a:xfrm>
              <a:custGeom>
                <a:avLst/>
                <a:gdLst>
                  <a:gd name="T0" fmla="*/ 12 w 248"/>
                  <a:gd name="T1" fmla="*/ 103 h 201"/>
                  <a:gd name="T2" fmla="*/ 124 w 248"/>
                  <a:gd name="T3" fmla="*/ 201 h 201"/>
                  <a:gd name="T4" fmla="*/ 124 w 248"/>
                  <a:gd name="T5" fmla="*/ 201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236 w 248"/>
                  <a:gd name="T13" fmla="*/ 103 h 201"/>
                  <a:gd name="T14" fmla="*/ 194 w 248"/>
                  <a:gd name="T15" fmla="*/ 11 h 201"/>
                  <a:gd name="T16" fmla="*/ 124 w 248"/>
                  <a:gd name="T17" fmla="*/ 29 h 201"/>
                  <a:gd name="T18" fmla="*/ 54 w 248"/>
                  <a:gd name="T19" fmla="*/ 11 h 201"/>
                  <a:gd name="T20" fmla="*/ 12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12" y="103"/>
                    </a:move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119"/>
              <p:cNvSpPr>
                <a:spLocks/>
              </p:cNvSpPr>
              <p:nvPr/>
            </p:nvSpPr>
            <p:spPr bwMode="hidden">
              <a:xfrm>
                <a:off x="794226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120"/>
              <p:cNvSpPr>
                <a:spLocks/>
              </p:cNvSpPr>
              <p:nvPr/>
            </p:nvSpPr>
            <p:spPr bwMode="hidden">
              <a:xfrm>
                <a:off x="692626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1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121"/>
              <p:cNvSpPr>
                <a:spLocks/>
              </p:cNvSpPr>
              <p:nvPr/>
            </p:nvSpPr>
            <p:spPr bwMode="hidden">
              <a:xfrm>
                <a:off x="8959850" y="-1587"/>
                <a:ext cx="339725" cy="111125"/>
              </a:xfrm>
              <a:custGeom>
                <a:avLst/>
                <a:gdLst>
                  <a:gd name="T0" fmla="*/ 53 w 107"/>
                  <a:gd name="T1" fmla="*/ 35 h 35"/>
                  <a:gd name="T2" fmla="*/ 53 w 107"/>
                  <a:gd name="T3" fmla="*/ 35 h 35"/>
                  <a:gd name="T4" fmla="*/ 53 w 107"/>
                  <a:gd name="T5" fmla="*/ 35 h 35"/>
                  <a:gd name="T6" fmla="*/ 53 w 107"/>
                  <a:gd name="T7" fmla="*/ 35 h 35"/>
                  <a:gd name="T8" fmla="*/ 57 w 107"/>
                  <a:gd name="T9" fmla="*/ 33 h 35"/>
                  <a:gd name="T10" fmla="*/ 57 w 107"/>
                  <a:gd name="T11" fmla="*/ 33 h 35"/>
                  <a:gd name="T12" fmla="*/ 107 w 107"/>
                  <a:gd name="T13" fmla="*/ 0 h 35"/>
                  <a:gd name="T14" fmla="*/ 0 w 107"/>
                  <a:gd name="T15" fmla="*/ 0 h 35"/>
                  <a:gd name="T16" fmla="*/ 53 w 107"/>
                  <a:gd name="T1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4" y="35"/>
                      <a:pt x="55" y="34"/>
                      <a:pt x="57" y="33"/>
                    </a:cubicBezTo>
                    <a:cubicBezTo>
                      <a:pt x="57" y="33"/>
                      <a:pt x="57" y="33"/>
                      <a:pt x="57" y="33"/>
                    </a:cubicBezTo>
                    <a:cubicBezTo>
                      <a:pt x="65" y="29"/>
                      <a:pt x="86" y="16"/>
                      <a:pt x="10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122"/>
              <p:cNvSpPr>
                <a:spLocks/>
              </p:cNvSpPr>
              <p:nvPr/>
            </p:nvSpPr>
            <p:spPr bwMode="hidden">
              <a:xfrm>
                <a:off x="6196013" y="1762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123"/>
              <p:cNvSpPr>
                <a:spLocks/>
              </p:cNvSpPr>
              <p:nvPr/>
            </p:nvSpPr>
            <p:spPr bwMode="hidden">
              <a:xfrm>
                <a:off x="7218363" y="1762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124"/>
              <p:cNvSpPr>
                <a:spLocks/>
              </p:cNvSpPr>
              <p:nvPr/>
            </p:nvSpPr>
            <p:spPr bwMode="hidden">
              <a:xfrm>
                <a:off x="8228013" y="176213"/>
                <a:ext cx="792163" cy="639762"/>
              </a:xfrm>
              <a:custGeom>
                <a:avLst/>
                <a:gdLst>
                  <a:gd name="T0" fmla="*/ 12 w 249"/>
                  <a:gd name="T1" fmla="*/ 103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124 w 249"/>
                  <a:gd name="T9" fmla="*/ 201 h 201"/>
                  <a:gd name="T10" fmla="*/ 124 w 249"/>
                  <a:gd name="T11" fmla="*/ 201 h 201"/>
                  <a:gd name="T12" fmla="*/ 237 w 249"/>
                  <a:gd name="T13" fmla="*/ 103 h 201"/>
                  <a:gd name="T14" fmla="*/ 195 w 249"/>
                  <a:gd name="T15" fmla="*/ 11 h 201"/>
                  <a:gd name="T16" fmla="*/ 124 w 249"/>
                  <a:gd name="T17" fmla="*/ 29 h 201"/>
                  <a:gd name="T18" fmla="*/ 54 w 249"/>
                  <a:gd name="T19" fmla="*/ 11 h 201"/>
                  <a:gd name="T20" fmla="*/ 12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12" y="103"/>
                    </a:move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125"/>
              <p:cNvSpPr>
                <a:spLocks/>
              </p:cNvSpPr>
              <p:nvPr/>
            </p:nvSpPr>
            <p:spPr bwMode="hidden">
              <a:xfrm>
                <a:off x="10769600" y="6353175"/>
                <a:ext cx="788988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126"/>
              <p:cNvSpPr>
                <a:spLocks/>
              </p:cNvSpPr>
              <p:nvPr/>
            </p:nvSpPr>
            <p:spPr bwMode="hidden">
              <a:xfrm>
                <a:off x="9753600" y="6353175"/>
                <a:ext cx="787400" cy="508000"/>
              </a:xfrm>
              <a:custGeom>
                <a:avLst/>
                <a:gdLst>
                  <a:gd name="T0" fmla="*/ 195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7 w 248"/>
                  <a:gd name="T13" fmla="*/ 103 h 160"/>
                  <a:gd name="T14" fmla="*/ 195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5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1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7" y="103"/>
                    </a:cubicBezTo>
                    <a:cubicBezTo>
                      <a:pt x="248" y="77"/>
                      <a:pt x="245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127"/>
              <p:cNvSpPr>
                <a:spLocks/>
              </p:cNvSpPr>
              <p:nvPr/>
            </p:nvSpPr>
            <p:spPr bwMode="hidden">
              <a:xfrm>
                <a:off x="8734425" y="6353175"/>
                <a:ext cx="793750" cy="508000"/>
              </a:xfrm>
              <a:custGeom>
                <a:avLst/>
                <a:gdLst>
                  <a:gd name="T0" fmla="*/ 196 w 250"/>
                  <a:gd name="T1" fmla="*/ 11 h 160"/>
                  <a:gd name="T2" fmla="*/ 128 w 250"/>
                  <a:gd name="T3" fmla="*/ 26 h 160"/>
                  <a:gd name="T4" fmla="*/ 128 w 250"/>
                  <a:gd name="T5" fmla="*/ 25 h 160"/>
                  <a:gd name="T6" fmla="*/ 124 w 250"/>
                  <a:gd name="T7" fmla="*/ 28 h 160"/>
                  <a:gd name="T8" fmla="*/ 54 w 250"/>
                  <a:gd name="T9" fmla="*/ 11 h 160"/>
                  <a:gd name="T10" fmla="*/ 12 w 250"/>
                  <a:gd name="T11" fmla="*/ 103 h 160"/>
                  <a:gd name="T12" fmla="*/ 64 w 250"/>
                  <a:gd name="T13" fmla="*/ 160 h 160"/>
                  <a:gd name="T14" fmla="*/ 128 w 250"/>
                  <a:gd name="T15" fmla="*/ 160 h 160"/>
                  <a:gd name="T16" fmla="*/ 185 w 250"/>
                  <a:gd name="T17" fmla="*/ 160 h 160"/>
                  <a:gd name="T18" fmla="*/ 238 w 250"/>
                  <a:gd name="T19" fmla="*/ 103 h 160"/>
                  <a:gd name="T20" fmla="*/ 196 w 250"/>
                  <a:gd name="T21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0" h="160">
                    <a:moveTo>
                      <a:pt x="196" y="11"/>
                    </a:moveTo>
                    <a:cubicBezTo>
                      <a:pt x="163" y="2"/>
                      <a:pt x="137" y="19"/>
                      <a:pt x="128" y="26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6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28" y="160"/>
                      <a:pt x="128" y="160"/>
                      <a:pt x="128" y="160"/>
                    </a:cubicBezTo>
                    <a:cubicBezTo>
                      <a:pt x="185" y="160"/>
                      <a:pt x="185" y="160"/>
                      <a:pt x="185" y="160"/>
                    </a:cubicBezTo>
                    <a:cubicBezTo>
                      <a:pt x="207" y="143"/>
                      <a:pt x="229" y="122"/>
                      <a:pt x="238" y="103"/>
                    </a:cubicBezTo>
                    <a:cubicBezTo>
                      <a:pt x="250" y="77"/>
                      <a:pt x="246" y="25"/>
                      <a:pt x="196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Freeform 128"/>
              <p:cNvSpPr>
                <a:spLocks/>
              </p:cNvSpPr>
              <p:nvPr/>
            </p:nvSpPr>
            <p:spPr bwMode="hidden">
              <a:xfrm>
                <a:off x="10769600" y="4964113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129"/>
              <p:cNvSpPr>
                <a:spLocks/>
              </p:cNvSpPr>
              <p:nvPr/>
            </p:nvSpPr>
            <p:spPr bwMode="hidden">
              <a:xfrm>
                <a:off x="9753600" y="4964113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130"/>
              <p:cNvSpPr>
                <a:spLocks/>
              </p:cNvSpPr>
              <p:nvPr/>
            </p:nvSpPr>
            <p:spPr bwMode="hidden">
              <a:xfrm>
                <a:off x="8734425" y="4964113"/>
                <a:ext cx="793750" cy="635000"/>
              </a:xfrm>
              <a:custGeom>
                <a:avLst/>
                <a:gdLst>
                  <a:gd name="T0" fmla="*/ 128 w 250"/>
                  <a:gd name="T1" fmla="*/ 24 h 200"/>
                  <a:gd name="T2" fmla="*/ 124 w 250"/>
                  <a:gd name="T3" fmla="*/ 28 h 200"/>
                  <a:gd name="T4" fmla="*/ 54 w 250"/>
                  <a:gd name="T5" fmla="*/ 10 h 200"/>
                  <a:gd name="T6" fmla="*/ 12 w 250"/>
                  <a:gd name="T7" fmla="*/ 102 h 200"/>
                  <a:gd name="T8" fmla="*/ 124 w 250"/>
                  <a:gd name="T9" fmla="*/ 200 h 200"/>
                  <a:gd name="T10" fmla="*/ 124 w 250"/>
                  <a:gd name="T11" fmla="*/ 200 h 200"/>
                  <a:gd name="T12" fmla="*/ 124 w 250"/>
                  <a:gd name="T13" fmla="*/ 200 h 200"/>
                  <a:gd name="T14" fmla="*/ 124 w 250"/>
                  <a:gd name="T15" fmla="*/ 200 h 200"/>
                  <a:gd name="T16" fmla="*/ 124 w 250"/>
                  <a:gd name="T17" fmla="*/ 200 h 200"/>
                  <a:gd name="T18" fmla="*/ 128 w 250"/>
                  <a:gd name="T19" fmla="*/ 197 h 200"/>
                  <a:gd name="T20" fmla="*/ 128 w 250"/>
                  <a:gd name="T21" fmla="*/ 198 h 200"/>
                  <a:gd name="T22" fmla="*/ 238 w 250"/>
                  <a:gd name="T23" fmla="*/ 102 h 200"/>
                  <a:gd name="T24" fmla="*/ 196 w 250"/>
                  <a:gd name="T25" fmla="*/ 10 h 200"/>
                  <a:gd name="T26" fmla="*/ 128 w 250"/>
                  <a:gd name="T27" fmla="*/ 25 h 200"/>
                  <a:gd name="T28" fmla="*/ 128 w 250"/>
                  <a:gd name="T29" fmla="*/ 2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0">
                    <a:moveTo>
                      <a:pt x="128" y="24"/>
                    </a:moveTo>
                    <a:cubicBezTo>
                      <a:pt x="126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7"/>
                    </a:cubicBezTo>
                    <a:cubicBezTo>
                      <a:pt x="128" y="198"/>
                      <a:pt x="128" y="198"/>
                      <a:pt x="128" y="198"/>
                    </a:cubicBezTo>
                    <a:cubicBezTo>
                      <a:pt x="144" y="189"/>
                      <a:pt x="220" y="142"/>
                      <a:pt x="238" y="102"/>
                    </a:cubicBezTo>
                    <a:cubicBezTo>
                      <a:pt x="250" y="76"/>
                      <a:pt x="246" y="24"/>
                      <a:pt x="196" y="10"/>
                    </a:cubicBezTo>
                    <a:cubicBezTo>
                      <a:pt x="163" y="1"/>
                      <a:pt x="137" y="19"/>
                      <a:pt x="128" y="25"/>
                    </a:cubicBezTo>
                    <a:lnTo>
                      <a:pt x="128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131"/>
              <p:cNvSpPr>
                <a:spLocks/>
              </p:cNvSpPr>
              <p:nvPr/>
            </p:nvSpPr>
            <p:spPr bwMode="hidden">
              <a:xfrm>
                <a:off x="9248775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132"/>
              <p:cNvSpPr>
                <a:spLocks/>
              </p:cNvSpPr>
              <p:nvPr/>
            </p:nvSpPr>
            <p:spPr bwMode="hidden">
              <a:xfrm>
                <a:off x="10271125" y="5665788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133"/>
              <p:cNvSpPr>
                <a:spLocks/>
              </p:cNvSpPr>
              <p:nvPr/>
            </p:nvSpPr>
            <p:spPr bwMode="hidden">
              <a:xfrm>
                <a:off x="11282363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134"/>
              <p:cNvSpPr>
                <a:spLocks/>
              </p:cNvSpPr>
              <p:nvPr/>
            </p:nvSpPr>
            <p:spPr bwMode="hidden">
              <a:xfrm>
                <a:off x="10769600" y="3616325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135"/>
              <p:cNvSpPr>
                <a:spLocks/>
              </p:cNvSpPr>
              <p:nvPr/>
            </p:nvSpPr>
            <p:spPr bwMode="hidden">
              <a:xfrm>
                <a:off x="9753600" y="3616325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136"/>
              <p:cNvSpPr>
                <a:spLocks/>
              </p:cNvSpPr>
              <p:nvPr/>
            </p:nvSpPr>
            <p:spPr bwMode="hidden">
              <a:xfrm>
                <a:off x="8734425" y="3616325"/>
                <a:ext cx="793750" cy="635000"/>
              </a:xfrm>
              <a:custGeom>
                <a:avLst/>
                <a:gdLst>
                  <a:gd name="T0" fmla="*/ 128 w 250"/>
                  <a:gd name="T1" fmla="*/ 24 h 200"/>
                  <a:gd name="T2" fmla="*/ 124 w 250"/>
                  <a:gd name="T3" fmla="*/ 28 h 200"/>
                  <a:gd name="T4" fmla="*/ 54 w 250"/>
                  <a:gd name="T5" fmla="*/ 10 h 200"/>
                  <a:gd name="T6" fmla="*/ 12 w 250"/>
                  <a:gd name="T7" fmla="*/ 102 h 200"/>
                  <a:gd name="T8" fmla="*/ 124 w 250"/>
                  <a:gd name="T9" fmla="*/ 200 h 200"/>
                  <a:gd name="T10" fmla="*/ 124 w 250"/>
                  <a:gd name="T11" fmla="*/ 200 h 200"/>
                  <a:gd name="T12" fmla="*/ 124 w 250"/>
                  <a:gd name="T13" fmla="*/ 200 h 200"/>
                  <a:gd name="T14" fmla="*/ 124 w 250"/>
                  <a:gd name="T15" fmla="*/ 200 h 200"/>
                  <a:gd name="T16" fmla="*/ 124 w 250"/>
                  <a:gd name="T17" fmla="*/ 200 h 200"/>
                  <a:gd name="T18" fmla="*/ 128 w 250"/>
                  <a:gd name="T19" fmla="*/ 197 h 200"/>
                  <a:gd name="T20" fmla="*/ 128 w 250"/>
                  <a:gd name="T21" fmla="*/ 198 h 200"/>
                  <a:gd name="T22" fmla="*/ 238 w 250"/>
                  <a:gd name="T23" fmla="*/ 102 h 200"/>
                  <a:gd name="T24" fmla="*/ 196 w 250"/>
                  <a:gd name="T25" fmla="*/ 10 h 200"/>
                  <a:gd name="T26" fmla="*/ 128 w 250"/>
                  <a:gd name="T27" fmla="*/ 25 h 200"/>
                  <a:gd name="T28" fmla="*/ 128 w 250"/>
                  <a:gd name="T29" fmla="*/ 2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0">
                    <a:moveTo>
                      <a:pt x="128" y="24"/>
                    </a:moveTo>
                    <a:cubicBezTo>
                      <a:pt x="126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7"/>
                    </a:cubicBezTo>
                    <a:cubicBezTo>
                      <a:pt x="128" y="198"/>
                      <a:pt x="128" y="198"/>
                      <a:pt x="128" y="198"/>
                    </a:cubicBezTo>
                    <a:cubicBezTo>
                      <a:pt x="144" y="189"/>
                      <a:pt x="220" y="142"/>
                      <a:pt x="238" y="102"/>
                    </a:cubicBezTo>
                    <a:cubicBezTo>
                      <a:pt x="250" y="76"/>
                      <a:pt x="246" y="24"/>
                      <a:pt x="196" y="10"/>
                    </a:cubicBezTo>
                    <a:cubicBezTo>
                      <a:pt x="163" y="1"/>
                      <a:pt x="137" y="19"/>
                      <a:pt x="128" y="25"/>
                    </a:cubicBezTo>
                    <a:lnTo>
                      <a:pt x="128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137"/>
              <p:cNvSpPr>
                <a:spLocks/>
              </p:cNvSpPr>
              <p:nvPr/>
            </p:nvSpPr>
            <p:spPr bwMode="hidden">
              <a:xfrm>
                <a:off x="9248775" y="4318000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138"/>
              <p:cNvSpPr>
                <a:spLocks/>
              </p:cNvSpPr>
              <p:nvPr/>
            </p:nvSpPr>
            <p:spPr bwMode="hidden">
              <a:xfrm>
                <a:off x="10271125" y="4318000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139"/>
              <p:cNvSpPr>
                <a:spLocks/>
              </p:cNvSpPr>
              <p:nvPr/>
            </p:nvSpPr>
            <p:spPr bwMode="hidden">
              <a:xfrm>
                <a:off x="11282363" y="4318000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140"/>
              <p:cNvSpPr>
                <a:spLocks/>
              </p:cNvSpPr>
              <p:nvPr/>
            </p:nvSpPr>
            <p:spPr bwMode="hidden">
              <a:xfrm>
                <a:off x="10769600" y="2255838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141"/>
              <p:cNvSpPr>
                <a:spLocks/>
              </p:cNvSpPr>
              <p:nvPr/>
            </p:nvSpPr>
            <p:spPr bwMode="hidden">
              <a:xfrm>
                <a:off x="9753600" y="2255838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142"/>
              <p:cNvSpPr>
                <a:spLocks/>
              </p:cNvSpPr>
              <p:nvPr/>
            </p:nvSpPr>
            <p:spPr bwMode="hidden">
              <a:xfrm>
                <a:off x="9248775" y="29575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143"/>
              <p:cNvSpPr>
                <a:spLocks/>
              </p:cNvSpPr>
              <p:nvPr/>
            </p:nvSpPr>
            <p:spPr bwMode="hidden">
              <a:xfrm>
                <a:off x="10271125" y="2957513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144"/>
              <p:cNvSpPr>
                <a:spLocks/>
              </p:cNvSpPr>
              <p:nvPr/>
            </p:nvSpPr>
            <p:spPr bwMode="hidden">
              <a:xfrm>
                <a:off x="11282363" y="29575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145"/>
              <p:cNvSpPr>
                <a:spLocks/>
              </p:cNvSpPr>
              <p:nvPr/>
            </p:nvSpPr>
            <p:spPr bwMode="hidden">
              <a:xfrm>
                <a:off x="10769600" y="863600"/>
                <a:ext cx="788988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146"/>
              <p:cNvSpPr>
                <a:spLocks/>
              </p:cNvSpPr>
              <p:nvPr/>
            </p:nvSpPr>
            <p:spPr bwMode="hidden">
              <a:xfrm>
                <a:off x="9753600" y="863600"/>
                <a:ext cx="787400" cy="638175"/>
              </a:xfrm>
              <a:custGeom>
                <a:avLst/>
                <a:gdLst>
                  <a:gd name="T0" fmla="*/ 237 w 248"/>
                  <a:gd name="T1" fmla="*/ 103 h 201"/>
                  <a:gd name="T2" fmla="*/ 195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7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7" y="103"/>
                    </a:moveTo>
                    <a:cubicBezTo>
                      <a:pt x="248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147"/>
              <p:cNvSpPr>
                <a:spLocks/>
              </p:cNvSpPr>
              <p:nvPr/>
            </p:nvSpPr>
            <p:spPr bwMode="hidden">
              <a:xfrm>
                <a:off x="9248775" y="1568450"/>
                <a:ext cx="790575" cy="636587"/>
              </a:xfrm>
              <a:custGeom>
                <a:avLst/>
                <a:gdLst>
                  <a:gd name="T0" fmla="*/ 124 w 249"/>
                  <a:gd name="T1" fmla="*/ 200 h 200"/>
                  <a:gd name="T2" fmla="*/ 125 w 249"/>
                  <a:gd name="T3" fmla="*/ 200 h 200"/>
                  <a:gd name="T4" fmla="*/ 125 w 249"/>
                  <a:gd name="T5" fmla="*/ 200 h 200"/>
                  <a:gd name="T6" fmla="*/ 125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5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148"/>
              <p:cNvSpPr>
                <a:spLocks/>
              </p:cNvSpPr>
              <p:nvPr/>
            </p:nvSpPr>
            <p:spPr bwMode="hidden">
              <a:xfrm>
                <a:off x="10271125" y="1568450"/>
                <a:ext cx="788988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3 w 248"/>
                  <a:gd name="T7" fmla="*/ 11 h 200"/>
                  <a:gd name="T8" fmla="*/ 11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4"/>
                      <a:pt x="0" y="77"/>
                      <a:pt x="11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6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149"/>
              <p:cNvSpPr>
                <a:spLocks/>
              </p:cNvSpPr>
              <p:nvPr/>
            </p:nvSpPr>
            <p:spPr bwMode="hidden">
              <a:xfrm>
                <a:off x="11282363" y="1568450"/>
                <a:ext cx="790575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4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4 w 249"/>
                  <a:gd name="T15" fmla="*/ 200 h 200"/>
                  <a:gd name="T16" fmla="*/ 124 w 249"/>
                  <a:gd name="T17" fmla="*/ 200 h 200"/>
                  <a:gd name="T18" fmla="*/ 124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150"/>
              <p:cNvSpPr>
                <a:spLocks/>
              </p:cNvSpPr>
              <p:nvPr/>
            </p:nvSpPr>
            <p:spPr bwMode="hidden">
              <a:xfrm>
                <a:off x="11790363" y="6353175"/>
                <a:ext cx="403225" cy="508000"/>
              </a:xfrm>
              <a:custGeom>
                <a:avLst/>
                <a:gdLst>
                  <a:gd name="T0" fmla="*/ 54 w 127"/>
                  <a:gd name="T1" fmla="*/ 11 h 160"/>
                  <a:gd name="T2" fmla="*/ 12 w 127"/>
                  <a:gd name="T3" fmla="*/ 103 h 160"/>
                  <a:gd name="T4" fmla="*/ 64 w 127"/>
                  <a:gd name="T5" fmla="*/ 160 h 160"/>
                  <a:gd name="T6" fmla="*/ 127 w 127"/>
                  <a:gd name="T7" fmla="*/ 160 h 160"/>
                  <a:gd name="T8" fmla="*/ 127 w 127"/>
                  <a:gd name="T9" fmla="*/ 26 h 160"/>
                  <a:gd name="T10" fmla="*/ 124 w 127"/>
                  <a:gd name="T11" fmla="*/ 28 h 160"/>
                  <a:gd name="T12" fmla="*/ 54 w 127"/>
                  <a:gd name="T13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60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27" y="160"/>
                      <a:pt x="127" y="160"/>
                      <a:pt x="127" y="160"/>
                    </a:cubicBezTo>
                    <a:cubicBezTo>
                      <a:pt x="127" y="26"/>
                      <a:pt x="127" y="26"/>
                      <a:pt x="127" y="26"/>
                    </a:cubicBezTo>
                    <a:cubicBezTo>
                      <a:pt x="125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151"/>
              <p:cNvSpPr>
                <a:spLocks/>
              </p:cNvSpPr>
              <p:nvPr/>
            </p:nvSpPr>
            <p:spPr bwMode="hidden">
              <a:xfrm>
                <a:off x="11790363" y="4964113"/>
                <a:ext cx="403225" cy="635000"/>
              </a:xfrm>
              <a:custGeom>
                <a:avLst/>
                <a:gdLst>
                  <a:gd name="T0" fmla="*/ 54 w 127"/>
                  <a:gd name="T1" fmla="*/ 10 h 200"/>
                  <a:gd name="T2" fmla="*/ 12 w 127"/>
                  <a:gd name="T3" fmla="*/ 102 h 200"/>
                  <a:gd name="T4" fmla="*/ 124 w 127"/>
                  <a:gd name="T5" fmla="*/ 200 h 200"/>
                  <a:gd name="T6" fmla="*/ 124 w 127"/>
                  <a:gd name="T7" fmla="*/ 200 h 200"/>
                  <a:gd name="T8" fmla="*/ 124 w 127"/>
                  <a:gd name="T9" fmla="*/ 200 h 200"/>
                  <a:gd name="T10" fmla="*/ 124 w 127"/>
                  <a:gd name="T11" fmla="*/ 200 h 200"/>
                  <a:gd name="T12" fmla="*/ 124 w 127"/>
                  <a:gd name="T13" fmla="*/ 200 h 200"/>
                  <a:gd name="T14" fmla="*/ 127 w 127"/>
                  <a:gd name="T15" fmla="*/ 198 h 200"/>
                  <a:gd name="T16" fmla="*/ 127 w 127"/>
                  <a:gd name="T17" fmla="*/ 25 h 200"/>
                  <a:gd name="T18" fmla="*/ 124 w 127"/>
                  <a:gd name="T19" fmla="*/ 28 h 200"/>
                  <a:gd name="T20" fmla="*/ 54 w 127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7" y="198"/>
                    </a:cubicBezTo>
                    <a:cubicBezTo>
                      <a:pt x="127" y="25"/>
                      <a:pt x="127" y="25"/>
                      <a:pt x="127" y="25"/>
                    </a:cubicBezTo>
                    <a:cubicBezTo>
                      <a:pt x="125" y="27"/>
                      <a:pt x="124" y="28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152"/>
              <p:cNvSpPr>
                <a:spLocks/>
              </p:cNvSpPr>
              <p:nvPr/>
            </p:nvSpPr>
            <p:spPr bwMode="hidden">
              <a:xfrm>
                <a:off x="11790363" y="3616325"/>
                <a:ext cx="403225" cy="635000"/>
              </a:xfrm>
              <a:custGeom>
                <a:avLst/>
                <a:gdLst>
                  <a:gd name="T0" fmla="*/ 54 w 127"/>
                  <a:gd name="T1" fmla="*/ 10 h 200"/>
                  <a:gd name="T2" fmla="*/ 12 w 127"/>
                  <a:gd name="T3" fmla="*/ 102 h 200"/>
                  <a:gd name="T4" fmla="*/ 124 w 127"/>
                  <a:gd name="T5" fmla="*/ 200 h 200"/>
                  <a:gd name="T6" fmla="*/ 124 w 127"/>
                  <a:gd name="T7" fmla="*/ 200 h 200"/>
                  <a:gd name="T8" fmla="*/ 124 w 127"/>
                  <a:gd name="T9" fmla="*/ 200 h 200"/>
                  <a:gd name="T10" fmla="*/ 124 w 127"/>
                  <a:gd name="T11" fmla="*/ 200 h 200"/>
                  <a:gd name="T12" fmla="*/ 124 w 127"/>
                  <a:gd name="T13" fmla="*/ 200 h 200"/>
                  <a:gd name="T14" fmla="*/ 127 w 127"/>
                  <a:gd name="T15" fmla="*/ 198 h 200"/>
                  <a:gd name="T16" fmla="*/ 127 w 127"/>
                  <a:gd name="T17" fmla="*/ 25 h 200"/>
                  <a:gd name="T18" fmla="*/ 124 w 127"/>
                  <a:gd name="T19" fmla="*/ 28 h 200"/>
                  <a:gd name="T20" fmla="*/ 54 w 127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7" y="198"/>
                    </a:cubicBezTo>
                    <a:cubicBezTo>
                      <a:pt x="127" y="25"/>
                      <a:pt x="127" y="25"/>
                      <a:pt x="127" y="25"/>
                    </a:cubicBezTo>
                    <a:cubicBezTo>
                      <a:pt x="125" y="27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Freeform 153"/>
              <p:cNvSpPr>
                <a:spLocks/>
              </p:cNvSpPr>
              <p:nvPr/>
            </p:nvSpPr>
            <p:spPr bwMode="hidden">
              <a:xfrm>
                <a:off x="11790363" y="2255838"/>
                <a:ext cx="403225" cy="635000"/>
              </a:xfrm>
              <a:custGeom>
                <a:avLst/>
                <a:gdLst>
                  <a:gd name="T0" fmla="*/ 54 w 127"/>
                  <a:gd name="T1" fmla="*/ 10 h 200"/>
                  <a:gd name="T2" fmla="*/ 12 w 127"/>
                  <a:gd name="T3" fmla="*/ 102 h 200"/>
                  <a:gd name="T4" fmla="*/ 124 w 127"/>
                  <a:gd name="T5" fmla="*/ 200 h 200"/>
                  <a:gd name="T6" fmla="*/ 124 w 127"/>
                  <a:gd name="T7" fmla="*/ 200 h 200"/>
                  <a:gd name="T8" fmla="*/ 124 w 127"/>
                  <a:gd name="T9" fmla="*/ 200 h 200"/>
                  <a:gd name="T10" fmla="*/ 124 w 127"/>
                  <a:gd name="T11" fmla="*/ 200 h 200"/>
                  <a:gd name="T12" fmla="*/ 124 w 127"/>
                  <a:gd name="T13" fmla="*/ 200 h 200"/>
                  <a:gd name="T14" fmla="*/ 127 w 127"/>
                  <a:gd name="T15" fmla="*/ 198 h 200"/>
                  <a:gd name="T16" fmla="*/ 127 w 127"/>
                  <a:gd name="T17" fmla="*/ 25 h 200"/>
                  <a:gd name="T18" fmla="*/ 124 w 127"/>
                  <a:gd name="T19" fmla="*/ 28 h 200"/>
                  <a:gd name="T20" fmla="*/ 54 w 127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7" y="198"/>
                    </a:cubicBezTo>
                    <a:cubicBezTo>
                      <a:pt x="127" y="25"/>
                      <a:pt x="127" y="25"/>
                      <a:pt x="127" y="25"/>
                    </a:cubicBezTo>
                    <a:cubicBezTo>
                      <a:pt x="125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Freeform 154"/>
              <p:cNvSpPr>
                <a:spLocks/>
              </p:cNvSpPr>
              <p:nvPr/>
            </p:nvSpPr>
            <p:spPr bwMode="hidden">
              <a:xfrm>
                <a:off x="11790363" y="863600"/>
                <a:ext cx="403225" cy="638175"/>
              </a:xfrm>
              <a:custGeom>
                <a:avLst/>
                <a:gdLst>
                  <a:gd name="T0" fmla="*/ 54 w 127"/>
                  <a:gd name="T1" fmla="*/ 11 h 201"/>
                  <a:gd name="T2" fmla="*/ 12 w 127"/>
                  <a:gd name="T3" fmla="*/ 103 h 201"/>
                  <a:gd name="T4" fmla="*/ 124 w 127"/>
                  <a:gd name="T5" fmla="*/ 200 h 201"/>
                  <a:gd name="T6" fmla="*/ 124 w 127"/>
                  <a:gd name="T7" fmla="*/ 201 h 201"/>
                  <a:gd name="T8" fmla="*/ 124 w 127"/>
                  <a:gd name="T9" fmla="*/ 201 h 201"/>
                  <a:gd name="T10" fmla="*/ 124 w 127"/>
                  <a:gd name="T11" fmla="*/ 201 h 201"/>
                  <a:gd name="T12" fmla="*/ 124 w 127"/>
                  <a:gd name="T13" fmla="*/ 200 h 201"/>
                  <a:gd name="T14" fmla="*/ 127 w 127"/>
                  <a:gd name="T15" fmla="*/ 199 h 201"/>
                  <a:gd name="T16" fmla="*/ 127 w 127"/>
                  <a:gd name="T17" fmla="*/ 26 h 201"/>
                  <a:gd name="T18" fmla="*/ 124 w 127"/>
                  <a:gd name="T19" fmla="*/ 28 h 201"/>
                  <a:gd name="T20" fmla="*/ 54 w 127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200"/>
                      <a:pt x="127" y="199"/>
                    </a:cubicBezTo>
                    <a:cubicBezTo>
                      <a:pt x="127" y="26"/>
                      <a:pt x="127" y="26"/>
                      <a:pt x="127" y="26"/>
                    </a:cubicBezTo>
                    <a:cubicBezTo>
                      <a:pt x="125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155"/>
              <p:cNvSpPr>
                <a:spLocks/>
              </p:cNvSpPr>
              <p:nvPr/>
            </p:nvSpPr>
            <p:spPr bwMode="hidden">
              <a:xfrm>
                <a:off x="1099661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156"/>
              <p:cNvSpPr>
                <a:spLocks/>
              </p:cNvSpPr>
              <p:nvPr/>
            </p:nvSpPr>
            <p:spPr bwMode="hidden">
              <a:xfrm>
                <a:off x="12015788" y="-1587"/>
                <a:ext cx="177800" cy="111125"/>
              </a:xfrm>
              <a:custGeom>
                <a:avLst/>
                <a:gdLst>
                  <a:gd name="T0" fmla="*/ 53 w 56"/>
                  <a:gd name="T1" fmla="*/ 35 h 35"/>
                  <a:gd name="T2" fmla="*/ 53 w 56"/>
                  <a:gd name="T3" fmla="*/ 35 h 35"/>
                  <a:gd name="T4" fmla="*/ 53 w 56"/>
                  <a:gd name="T5" fmla="*/ 35 h 35"/>
                  <a:gd name="T6" fmla="*/ 53 w 56"/>
                  <a:gd name="T7" fmla="*/ 35 h 35"/>
                  <a:gd name="T8" fmla="*/ 56 w 56"/>
                  <a:gd name="T9" fmla="*/ 33 h 35"/>
                  <a:gd name="T10" fmla="*/ 56 w 56"/>
                  <a:gd name="T11" fmla="*/ 0 h 35"/>
                  <a:gd name="T12" fmla="*/ 0 w 56"/>
                  <a:gd name="T13" fmla="*/ 0 h 35"/>
                  <a:gd name="T14" fmla="*/ 53 w 56"/>
                  <a:gd name="T1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4" y="35"/>
                      <a:pt x="55" y="34"/>
                      <a:pt x="56" y="33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157"/>
              <p:cNvSpPr>
                <a:spLocks/>
              </p:cNvSpPr>
              <p:nvPr/>
            </p:nvSpPr>
            <p:spPr bwMode="hidden">
              <a:xfrm>
                <a:off x="9979025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1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158"/>
              <p:cNvSpPr>
                <a:spLocks/>
              </p:cNvSpPr>
              <p:nvPr/>
            </p:nvSpPr>
            <p:spPr bwMode="hidden">
              <a:xfrm>
                <a:off x="9248775" y="1762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159"/>
              <p:cNvSpPr>
                <a:spLocks/>
              </p:cNvSpPr>
              <p:nvPr/>
            </p:nvSpPr>
            <p:spPr bwMode="hidden">
              <a:xfrm>
                <a:off x="10271125" y="176213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160"/>
              <p:cNvSpPr>
                <a:spLocks/>
              </p:cNvSpPr>
              <p:nvPr/>
            </p:nvSpPr>
            <p:spPr bwMode="hidden">
              <a:xfrm>
                <a:off x="11282363" y="176213"/>
                <a:ext cx="790575" cy="639762"/>
              </a:xfrm>
              <a:custGeom>
                <a:avLst/>
                <a:gdLst>
                  <a:gd name="T0" fmla="*/ 12 w 249"/>
                  <a:gd name="T1" fmla="*/ 103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124 w 249"/>
                  <a:gd name="T9" fmla="*/ 201 h 201"/>
                  <a:gd name="T10" fmla="*/ 124 w 249"/>
                  <a:gd name="T11" fmla="*/ 201 h 201"/>
                  <a:gd name="T12" fmla="*/ 237 w 249"/>
                  <a:gd name="T13" fmla="*/ 103 h 201"/>
                  <a:gd name="T14" fmla="*/ 195 w 249"/>
                  <a:gd name="T15" fmla="*/ 11 h 201"/>
                  <a:gd name="T16" fmla="*/ 124 w 249"/>
                  <a:gd name="T17" fmla="*/ 29 h 201"/>
                  <a:gd name="T18" fmla="*/ 54 w 249"/>
                  <a:gd name="T19" fmla="*/ 11 h 201"/>
                  <a:gd name="T20" fmla="*/ 12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12" y="103"/>
                    </a:move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65" name="Rectangle 164"/>
          <p:cNvSpPr/>
          <p:nvPr/>
        </p:nvSpPr>
        <p:spPr bwMode="white">
          <a:xfrm>
            <a:off x="1143" y="0"/>
            <a:ext cx="9141714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6" name="Straight Connector 165"/>
          <p:cNvCxnSpPr/>
          <p:nvPr/>
        </p:nvCxnSpPr>
        <p:spPr bwMode="grayWhite">
          <a:xfrm>
            <a:off x="1143" y="1828800"/>
            <a:ext cx="9141714" cy="0"/>
          </a:xfrm>
          <a:prstGeom prst="line">
            <a:avLst/>
          </a:prstGeom>
          <a:ln w="508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ctangle 166"/>
          <p:cNvSpPr/>
          <p:nvPr/>
        </p:nvSpPr>
        <p:spPr bwMode="white">
          <a:xfrm>
            <a:off x="1143" y="5029200"/>
            <a:ext cx="9141714" cy="1828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8" name="Straight Connector 167"/>
          <p:cNvCxnSpPr/>
          <p:nvPr/>
        </p:nvCxnSpPr>
        <p:spPr bwMode="grayWhite">
          <a:xfrm>
            <a:off x="1143" y="5029200"/>
            <a:ext cx="9141714" cy="0"/>
          </a:xfrm>
          <a:prstGeom prst="line">
            <a:avLst/>
          </a:prstGeom>
          <a:ln w="508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Freeform 169"/>
          <p:cNvSpPr>
            <a:spLocks/>
          </p:cNvSpPr>
          <p:nvPr/>
        </p:nvSpPr>
        <p:spPr bwMode="ltGray">
          <a:xfrm>
            <a:off x="1047989" y="531814"/>
            <a:ext cx="2803922" cy="5794375"/>
          </a:xfrm>
          <a:custGeom>
            <a:avLst/>
            <a:gdLst>
              <a:gd name="T0" fmla="*/ 42 w 1172"/>
              <a:gd name="T1" fmla="*/ 885 h 1815"/>
              <a:gd name="T2" fmla="*/ 90 w 1172"/>
              <a:gd name="T3" fmla="*/ 756 h 1815"/>
              <a:gd name="T4" fmla="*/ 49 w 1172"/>
              <a:gd name="T5" fmla="*/ 509 h 1815"/>
              <a:gd name="T6" fmla="*/ 25 w 1172"/>
              <a:gd name="T7" fmla="*/ 398 h 1815"/>
              <a:gd name="T8" fmla="*/ 21 w 1172"/>
              <a:gd name="T9" fmla="*/ 339 h 1815"/>
              <a:gd name="T10" fmla="*/ 21 w 1172"/>
              <a:gd name="T11" fmla="*/ 339 h 1815"/>
              <a:gd name="T12" fmla="*/ 78 w 1172"/>
              <a:gd name="T13" fmla="*/ 169 h 1815"/>
              <a:gd name="T14" fmla="*/ 454 w 1172"/>
              <a:gd name="T15" fmla="*/ 107 h 1815"/>
              <a:gd name="T16" fmla="*/ 480 w 1172"/>
              <a:gd name="T17" fmla="*/ 112 h 1815"/>
              <a:gd name="T18" fmla="*/ 556 w 1172"/>
              <a:gd name="T19" fmla="*/ 80 h 1815"/>
              <a:gd name="T20" fmla="*/ 586 w 1172"/>
              <a:gd name="T21" fmla="*/ 0 h 1815"/>
              <a:gd name="T22" fmla="*/ 616 w 1172"/>
              <a:gd name="T23" fmla="*/ 80 h 1815"/>
              <a:gd name="T24" fmla="*/ 692 w 1172"/>
              <a:gd name="T25" fmla="*/ 112 h 1815"/>
              <a:gd name="T26" fmla="*/ 718 w 1172"/>
              <a:gd name="T27" fmla="*/ 107 h 1815"/>
              <a:gd name="T28" fmla="*/ 1094 w 1172"/>
              <a:gd name="T29" fmla="*/ 169 h 1815"/>
              <a:gd name="T30" fmla="*/ 1151 w 1172"/>
              <a:gd name="T31" fmla="*/ 339 h 1815"/>
              <a:gd name="T32" fmla="*/ 1147 w 1172"/>
              <a:gd name="T33" fmla="*/ 398 h 1815"/>
              <a:gd name="T34" fmla="*/ 1123 w 1172"/>
              <a:gd name="T35" fmla="*/ 509 h 1815"/>
              <a:gd name="T36" fmla="*/ 1082 w 1172"/>
              <a:gd name="T37" fmla="*/ 756 h 1815"/>
              <a:gd name="T38" fmla="*/ 1082 w 1172"/>
              <a:gd name="T39" fmla="*/ 756 h 1815"/>
              <a:gd name="T40" fmla="*/ 1130 w 1172"/>
              <a:gd name="T41" fmla="*/ 885 h 1815"/>
              <a:gd name="T42" fmla="*/ 1172 w 1172"/>
              <a:gd name="T43" fmla="*/ 912 h 1815"/>
              <a:gd name="T44" fmla="*/ 1130 w 1172"/>
              <a:gd name="T45" fmla="*/ 940 h 1815"/>
              <a:gd name="T46" fmla="*/ 1082 w 1172"/>
              <a:gd name="T47" fmla="*/ 1068 h 1815"/>
              <a:gd name="T48" fmla="*/ 1123 w 1172"/>
              <a:gd name="T49" fmla="*/ 1315 h 1815"/>
              <a:gd name="T50" fmla="*/ 1147 w 1172"/>
              <a:gd name="T51" fmla="*/ 1426 h 1815"/>
              <a:gd name="T52" fmla="*/ 1151 w 1172"/>
              <a:gd name="T53" fmla="*/ 1485 h 1815"/>
              <a:gd name="T54" fmla="*/ 1094 w 1172"/>
              <a:gd name="T55" fmla="*/ 1655 h 1815"/>
              <a:gd name="T56" fmla="*/ 718 w 1172"/>
              <a:gd name="T57" fmla="*/ 1717 h 1815"/>
              <a:gd name="T58" fmla="*/ 692 w 1172"/>
              <a:gd name="T59" fmla="*/ 1713 h 1815"/>
              <a:gd name="T60" fmla="*/ 616 w 1172"/>
              <a:gd name="T61" fmla="*/ 1740 h 1815"/>
              <a:gd name="T62" fmla="*/ 586 w 1172"/>
              <a:gd name="T63" fmla="*/ 1815 h 1815"/>
              <a:gd name="T64" fmla="*/ 556 w 1172"/>
              <a:gd name="T65" fmla="*/ 1740 h 1815"/>
              <a:gd name="T66" fmla="*/ 480 w 1172"/>
              <a:gd name="T67" fmla="*/ 1713 h 1815"/>
              <a:gd name="T68" fmla="*/ 454 w 1172"/>
              <a:gd name="T69" fmla="*/ 1718 h 1815"/>
              <a:gd name="T70" fmla="*/ 78 w 1172"/>
              <a:gd name="T71" fmla="*/ 1655 h 1815"/>
              <a:gd name="T72" fmla="*/ 21 w 1172"/>
              <a:gd name="T73" fmla="*/ 1485 h 1815"/>
              <a:gd name="T74" fmla="*/ 25 w 1172"/>
              <a:gd name="T75" fmla="*/ 1426 h 1815"/>
              <a:gd name="T76" fmla="*/ 49 w 1172"/>
              <a:gd name="T77" fmla="*/ 1315 h 1815"/>
              <a:gd name="T78" fmla="*/ 90 w 1172"/>
              <a:gd name="T79" fmla="*/ 1068 h 1815"/>
              <a:gd name="T80" fmla="*/ 42 w 1172"/>
              <a:gd name="T81" fmla="*/ 940 h 1815"/>
              <a:gd name="T82" fmla="*/ 0 w 1172"/>
              <a:gd name="T83" fmla="*/ 912 h 1815"/>
              <a:gd name="T84" fmla="*/ 42 w 1172"/>
              <a:gd name="T85" fmla="*/ 885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72" h="1815">
                <a:moveTo>
                  <a:pt x="42" y="885"/>
                </a:moveTo>
                <a:cubicBezTo>
                  <a:pt x="74" y="863"/>
                  <a:pt x="90" y="821"/>
                  <a:pt x="90" y="756"/>
                </a:cubicBezTo>
                <a:cubicBezTo>
                  <a:pt x="90" y="680"/>
                  <a:pt x="68" y="589"/>
                  <a:pt x="49" y="509"/>
                </a:cubicBezTo>
                <a:cubicBezTo>
                  <a:pt x="39" y="468"/>
                  <a:pt x="30" y="429"/>
                  <a:pt x="25" y="398"/>
                </a:cubicBezTo>
                <a:cubicBezTo>
                  <a:pt x="22" y="378"/>
                  <a:pt x="21" y="358"/>
                  <a:pt x="21" y="339"/>
                </a:cubicBezTo>
                <a:cubicBezTo>
                  <a:pt x="21" y="339"/>
                  <a:pt x="21" y="339"/>
                  <a:pt x="21" y="339"/>
                </a:cubicBezTo>
                <a:cubicBezTo>
                  <a:pt x="21" y="270"/>
                  <a:pt x="40" y="211"/>
                  <a:pt x="78" y="169"/>
                </a:cubicBezTo>
                <a:cubicBezTo>
                  <a:pt x="181" y="54"/>
                  <a:pt x="314" y="80"/>
                  <a:pt x="454" y="107"/>
                </a:cubicBezTo>
                <a:cubicBezTo>
                  <a:pt x="463" y="108"/>
                  <a:pt x="471" y="110"/>
                  <a:pt x="480" y="112"/>
                </a:cubicBezTo>
                <a:cubicBezTo>
                  <a:pt x="533" y="122"/>
                  <a:pt x="552" y="88"/>
                  <a:pt x="556" y="80"/>
                </a:cubicBezTo>
                <a:cubicBezTo>
                  <a:pt x="586" y="0"/>
                  <a:pt x="586" y="0"/>
                  <a:pt x="586" y="0"/>
                </a:cubicBezTo>
                <a:cubicBezTo>
                  <a:pt x="616" y="80"/>
                  <a:pt x="616" y="80"/>
                  <a:pt x="616" y="80"/>
                </a:cubicBezTo>
                <a:cubicBezTo>
                  <a:pt x="620" y="88"/>
                  <a:pt x="639" y="122"/>
                  <a:pt x="692" y="112"/>
                </a:cubicBezTo>
                <a:cubicBezTo>
                  <a:pt x="701" y="110"/>
                  <a:pt x="709" y="108"/>
                  <a:pt x="718" y="107"/>
                </a:cubicBezTo>
                <a:cubicBezTo>
                  <a:pt x="858" y="80"/>
                  <a:pt x="991" y="54"/>
                  <a:pt x="1094" y="169"/>
                </a:cubicBezTo>
                <a:cubicBezTo>
                  <a:pt x="1132" y="211"/>
                  <a:pt x="1151" y="270"/>
                  <a:pt x="1151" y="339"/>
                </a:cubicBezTo>
                <a:cubicBezTo>
                  <a:pt x="1151" y="358"/>
                  <a:pt x="1150" y="378"/>
                  <a:pt x="1147" y="398"/>
                </a:cubicBezTo>
                <a:cubicBezTo>
                  <a:pt x="1142" y="429"/>
                  <a:pt x="1133" y="468"/>
                  <a:pt x="1123" y="509"/>
                </a:cubicBezTo>
                <a:cubicBezTo>
                  <a:pt x="1103" y="589"/>
                  <a:pt x="1082" y="680"/>
                  <a:pt x="1082" y="756"/>
                </a:cubicBezTo>
                <a:cubicBezTo>
                  <a:pt x="1082" y="756"/>
                  <a:pt x="1082" y="756"/>
                  <a:pt x="1082" y="756"/>
                </a:cubicBezTo>
                <a:cubicBezTo>
                  <a:pt x="1082" y="821"/>
                  <a:pt x="1097" y="863"/>
                  <a:pt x="1130" y="885"/>
                </a:cubicBezTo>
                <a:cubicBezTo>
                  <a:pt x="1172" y="912"/>
                  <a:pt x="1172" y="912"/>
                  <a:pt x="1172" y="912"/>
                </a:cubicBezTo>
                <a:cubicBezTo>
                  <a:pt x="1130" y="940"/>
                  <a:pt x="1130" y="940"/>
                  <a:pt x="1130" y="940"/>
                </a:cubicBezTo>
                <a:cubicBezTo>
                  <a:pt x="1097" y="961"/>
                  <a:pt x="1082" y="1003"/>
                  <a:pt x="1082" y="1068"/>
                </a:cubicBezTo>
                <a:cubicBezTo>
                  <a:pt x="1082" y="1144"/>
                  <a:pt x="1103" y="1235"/>
                  <a:pt x="1123" y="1315"/>
                </a:cubicBezTo>
                <a:cubicBezTo>
                  <a:pt x="1133" y="1356"/>
                  <a:pt x="1142" y="1395"/>
                  <a:pt x="1147" y="1426"/>
                </a:cubicBezTo>
                <a:cubicBezTo>
                  <a:pt x="1150" y="1446"/>
                  <a:pt x="1151" y="1466"/>
                  <a:pt x="1151" y="1485"/>
                </a:cubicBezTo>
                <a:cubicBezTo>
                  <a:pt x="1151" y="1554"/>
                  <a:pt x="1132" y="1613"/>
                  <a:pt x="1094" y="1655"/>
                </a:cubicBezTo>
                <a:cubicBezTo>
                  <a:pt x="991" y="1770"/>
                  <a:pt x="858" y="1744"/>
                  <a:pt x="718" y="1717"/>
                </a:cubicBezTo>
                <a:cubicBezTo>
                  <a:pt x="709" y="1716"/>
                  <a:pt x="701" y="1714"/>
                  <a:pt x="692" y="1713"/>
                </a:cubicBezTo>
                <a:cubicBezTo>
                  <a:pt x="638" y="1703"/>
                  <a:pt x="619" y="1733"/>
                  <a:pt x="616" y="1740"/>
                </a:cubicBezTo>
                <a:cubicBezTo>
                  <a:pt x="586" y="1815"/>
                  <a:pt x="586" y="1815"/>
                  <a:pt x="586" y="1815"/>
                </a:cubicBezTo>
                <a:cubicBezTo>
                  <a:pt x="556" y="1740"/>
                  <a:pt x="556" y="1740"/>
                  <a:pt x="556" y="1740"/>
                </a:cubicBezTo>
                <a:cubicBezTo>
                  <a:pt x="552" y="1733"/>
                  <a:pt x="534" y="1703"/>
                  <a:pt x="480" y="1713"/>
                </a:cubicBezTo>
                <a:cubicBezTo>
                  <a:pt x="471" y="1714"/>
                  <a:pt x="463" y="1716"/>
                  <a:pt x="454" y="1718"/>
                </a:cubicBezTo>
                <a:cubicBezTo>
                  <a:pt x="314" y="1744"/>
                  <a:pt x="181" y="1770"/>
                  <a:pt x="78" y="1655"/>
                </a:cubicBezTo>
                <a:cubicBezTo>
                  <a:pt x="40" y="1613"/>
                  <a:pt x="21" y="1554"/>
                  <a:pt x="21" y="1485"/>
                </a:cubicBezTo>
                <a:cubicBezTo>
                  <a:pt x="21" y="1466"/>
                  <a:pt x="22" y="1446"/>
                  <a:pt x="25" y="1426"/>
                </a:cubicBezTo>
                <a:cubicBezTo>
                  <a:pt x="30" y="1395"/>
                  <a:pt x="39" y="1356"/>
                  <a:pt x="49" y="1315"/>
                </a:cubicBezTo>
                <a:cubicBezTo>
                  <a:pt x="68" y="1235"/>
                  <a:pt x="90" y="1144"/>
                  <a:pt x="90" y="1068"/>
                </a:cubicBezTo>
                <a:cubicBezTo>
                  <a:pt x="90" y="1003"/>
                  <a:pt x="74" y="961"/>
                  <a:pt x="42" y="940"/>
                </a:cubicBezTo>
                <a:cubicBezTo>
                  <a:pt x="0" y="912"/>
                  <a:pt x="0" y="912"/>
                  <a:pt x="0" y="912"/>
                </a:cubicBezTo>
                <a:lnTo>
                  <a:pt x="42" y="8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Freeform 173"/>
          <p:cNvSpPr>
            <a:spLocks/>
          </p:cNvSpPr>
          <p:nvPr/>
        </p:nvSpPr>
        <p:spPr bwMode="ltGray">
          <a:xfrm rot="5400000">
            <a:off x="4322167" y="1295996"/>
            <a:ext cx="4051300" cy="4266009"/>
          </a:xfrm>
          <a:custGeom>
            <a:avLst/>
            <a:gdLst>
              <a:gd name="T0" fmla="*/ 42 w 1172"/>
              <a:gd name="T1" fmla="*/ 885 h 1815"/>
              <a:gd name="T2" fmla="*/ 90 w 1172"/>
              <a:gd name="T3" fmla="*/ 756 h 1815"/>
              <a:gd name="T4" fmla="*/ 49 w 1172"/>
              <a:gd name="T5" fmla="*/ 509 h 1815"/>
              <a:gd name="T6" fmla="*/ 25 w 1172"/>
              <a:gd name="T7" fmla="*/ 398 h 1815"/>
              <a:gd name="T8" fmla="*/ 21 w 1172"/>
              <a:gd name="T9" fmla="*/ 339 h 1815"/>
              <a:gd name="T10" fmla="*/ 21 w 1172"/>
              <a:gd name="T11" fmla="*/ 339 h 1815"/>
              <a:gd name="T12" fmla="*/ 78 w 1172"/>
              <a:gd name="T13" fmla="*/ 169 h 1815"/>
              <a:gd name="T14" fmla="*/ 454 w 1172"/>
              <a:gd name="T15" fmla="*/ 107 h 1815"/>
              <a:gd name="T16" fmla="*/ 480 w 1172"/>
              <a:gd name="T17" fmla="*/ 112 h 1815"/>
              <a:gd name="T18" fmla="*/ 556 w 1172"/>
              <a:gd name="T19" fmla="*/ 80 h 1815"/>
              <a:gd name="T20" fmla="*/ 586 w 1172"/>
              <a:gd name="T21" fmla="*/ 0 h 1815"/>
              <a:gd name="T22" fmla="*/ 616 w 1172"/>
              <a:gd name="T23" fmla="*/ 80 h 1815"/>
              <a:gd name="T24" fmla="*/ 692 w 1172"/>
              <a:gd name="T25" fmla="*/ 112 h 1815"/>
              <a:gd name="T26" fmla="*/ 718 w 1172"/>
              <a:gd name="T27" fmla="*/ 107 h 1815"/>
              <a:gd name="T28" fmla="*/ 1094 w 1172"/>
              <a:gd name="T29" fmla="*/ 169 h 1815"/>
              <a:gd name="T30" fmla="*/ 1151 w 1172"/>
              <a:gd name="T31" fmla="*/ 339 h 1815"/>
              <a:gd name="T32" fmla="*/ 1147 w 1172"/>
              <a:gd name="T33" fmla="*/ 398 h 1815"/>
              <a:gd name="T34" fmla="*/ 1123 w 1172"/>
              <a:gd name="T35" fmla="*/ 509 h 1815"/>
              <a:gd name="T36" fmla="*/ 1082 w 1172"/>
              <a:gd name="T37" fmla="*/ 756 h 1815"/>
              <a:gd name="T38" fmla="*/ 1082 w 1172"/>
              <a:gd name="T39" fmla="*/ 756 h 1815"/>
              <a:gd name="T40" fmla="*/ 1130 w 1172"/>
              <a:gd name="T41" fmla="*/ 885 h 1815"/>
              <a:gd name="T42" fmla="*/ 1172 w 1172"/>
              <a:gd name="T43" fmla="*/ 912 h 1815"/>
              <a:gd name="T44" fmla="*/ 1130 w 1172"/>
              <a:gd name="T45" fmla="*/ 940 h 1815"/>
              <a:gd name="T46" fmla="*/ 1082 w 1172"/>
              <a:gd name="T47" fmla="*/ 1068 h 1815"/>
              <a:gd name="T48" fmla="*/ 1123 w 1172"/>
              <a:gd name="T49" fmla="*/ 1315 h 1815"/>
              <a:gd name="T50" fmla="*/ 1147 w 1172"/>
              <a:gd name="T51" fmla="*/ 1426 h 1815"/>
              <a:gd name="T52" fmla="*/ 1151 w 1172"/>
              <a:gd name="T53" fmla="*/ 1485 h 1815"/>
              <a:gd name="T54" fmla="*/ 1094 w 1172"/>
              <a:gd name="T55" fmla="*/ 1655 h 1815"/>
              <a:gd name="T56" fmla="*/ 718 w 1172"/>
              <a:gd name="T57" fmla="*/ 1717 h 1815"/>
              <a:gd name="T58" fmla="*/ 692 w 1172"/>
              <a:gd name="T59" fmla="*/ 1713 h 1815"/>
              <a:gd name="T60" fmla="*/ 616 w 1172"/>
              <a:gd name="T61" fmla="*/ 1740 h 1815"/>
              <a:gd name="T62" fmla="*/ 586 w 1172"/>
              <a:gd name="T63" fmla="*/ 1815 h 1815"/>
              <a:gd name="T64" fmla="*/ 556 w 1172"/>
              <a:gd name="T65" fmla="*/ 1740 h 1815"/>
              <a:gd name="T66" fmla="*/ 480 w 1172"/>
              <a:gd name="T67" fmla="*/ 1713 h 1815"/>
              <a:gd name="T68" fmla="*/ 454 w 1172"/>
              <a:gd name="T69" fmla="*/ 1718 h 1815"/>
              <a:gd name="T70" fmla="*/ 78 w 1172"/>
              <a:gd name="T71" fmla="*/ 1655 h 1815"/>
              <a:gd name="T72" fmla="*/ 21 w 1172"/>
              <a:gd name="T73" fmla="*/ 1485 h 1815"/>
              <a:gd name="T74" fmla="*/ 25 w 1172"/>
              <a:gd name="T75" fmla="*/ 1426 h 1815"/>
              <a:gd name="T76" fmla="*/ 49 w 1172"/>
              <a:gd name="T77" fmla="*/ 1315 h 1815"/>
              <a:gd name="T78" fmla="*/ 90 w 1172"/>
              <a:gd name="T79" fmla="*/ 1068 h 1815"/>
              <a:gd name="T80" fmla="*/ 42 w 1172"/>
              <a:gd name="T81" fmla="*/ 940 h 1815"/>
              <a:gd name="T82" fmla="*/ 0 w 1172"/>
              <a:gd name="T83" fmla="*/ 912 h 1815"/>
              <a:gd name="T84" fmla="*/ 42 w 1172"/>
              <a:gd name="T85" fmla="*/ 885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72" h="1815">
                <a:moveTo>
                  <a:pt x="42" y="885"/>
                </a:moveTo>
                <a:cubicBezTo>
                  <a:pt x="74" y="863"/>
                  <a:pt x="90" y="821"/>
                  <a:pt x="90" y="756"/>
                </a:cubicBezTo>
                <a:cubicBezTo>
                  <a:pt x="90" y="680"/>
                  <a:pt x="68" y="589"/>
                  <a:pt x="49" y="509"/>
                </a:cubicBezTo>
                <a:cubicBezTo>
                  <a:pt x="39" y="468"/>
                  <a:pt x="30" y="429"/>
                  <a:pt x="25" y="398"/>
                </a:cubicBezTo>
                <a:cubicBezTo>
                  <a:pt x="22" y="378"/>
                  <a:pt x="21" y="358"/>
                  <a:pt x="21" y="339"/>
                </a:cubicBezTo>
                <a:cubicBezTo>
                  <a:pt x="21" y="339"/>
                  <a:pt x="21" y="339"/>
                  <a:pt x="21" y="339"/>
                </a:cubicBezTo>
                <a:cubicBezTo>
                  <a:pt x="21" y="270"/>
                  <a:pt x="40" y="211"/>
                  <a:pt x="78" y="169"/>
                </a:cubicBezTo>
                <a:cubicBezTo>
                  <a:pt x="181" y="54"/>
                  <a:pt x="314" y="80"/>
                  <a:pt x="454" y="107"/>
                </a:cubicBezTo>
                <a:cubicBezTo>
                  <a:pt x="463" y="108"/>
                  <a:pt x="471" y="110"/>
                  <a:pt x="480" y="112"/>
                </a:cubicBezTo>
                <a:cubicBezTo>
                  <a:pt x="533" y="122"/>
                  <a:pt x="552" y="88"/>
                  <a:pt x="556" y="80"/>
                </a:cubicBezTo>
                <a:cubicBezTo>
                  <a:pt x="586" y="0"/>
                  <a:pt x="586" y="0"/>
                  <a:pt x="586" y="0"/>
                </a:cubicBezTo>
                <a:cubicBezTo>
                  <a:pt x="616" y="80"/>
                  <a:pt x="616" y="80"/>
                  <a:pt x="616" y="80"/>
                </a:cubicBezTo>
                <a:cubicBezTo>
                  <a:pt x="620" y="88"/>
                  <a:pt x="639" y="122"/>
                  <a:pt x="692" y="112"/>
                </a:cubicBezTo>
                <a:cubicBezTo>
                  <a:pt x="701" y="110"/>
                  <a:pt x="709" y="108"/>
                  <a:pt x="718" y="107"/>
                </a:cubicBezTo>
                <a:cubicBezTo>
                  <a:pt x="858" y="80"/>
                  <a:pt x="991" y="54"/>
                  <a:pt x="1094" y="169"/>
                </a:cubicBezTo>
                <a:cubicBezTo>
                  <a:pt x="1132" y="211"/>
                  <a:pt x="1151" y="270"/>
                  <a:pt x="1151" y="339"/>
                </a:cubicBezTo>
                <a:cubicBezTo>
                  <a:pt x="1151" y="358"/>
                  <a:pt x="1150" y="378"/>
                  <a:pt x="1147" y="398"/>
                </a:cubicBezTo>
                <a:cubicBezTo>
                  <a:pt x="1142" y="429"/>
                  <a:pt x="1133" y="468"/>
                  <a:pt x="1123" y="509"/>
                </a:cubicBezTo>
                <a:cubicBezTo>
                  <a:pt x="1103" y="589"/>
                  <a:pt x="1082" y="680"/>
                  <a:pt x="1082" y="756"/>
                </a:cubicBezTo>
                <a:cubicBezTo>
                  <a:pt x="1082" y="756"/>
                  <a:pt x="1082" y="756"/>
                  <a:pt x="1082" y="756"/>
                </a:cubicBezTo>
                <a:cubicBezTo>
                  <a:pt x="1082" y="821"/>
                  <a:pt x="1097" y="863"/>
                  <a:pt x="1130" y="885"/>
                </a:cubicBezTo>
                <a:cubicBezTo>
                  <a:pt x="1172" y="912"/>
                  <a:pt x="1172" y="912"/>
                  <a:pt x="1172" y="912"/>
                </a:cubicBezTo>
                <a:cubicBezTo>
                  <a:pt x="1130" y="940"/>
                  <a:pt x="1130" y="940"/>
                  <a:pt x="1130" y="940"/>
                </a:cubicBezTo>
                <a:cubicBezTo>
                  <a:pt x="1097" y="961"/>
                  <a:pt x="1082" y="1003"/>
                  <a:pt x="1082" y="1068"/>
                </a:cubicBezTo>
                <a:cubicBezTo>
                  <a:pt x="1082" y="1144"/>
                  <a:pt x="1103" y="1235"/>
                  <a:pt x="1123" y="1315"/>
                </a:cubicBezTo>
                <a:cubicBezTo>
                  <a:pt x="1133" y="1356"/>
                  <a:pt x="1142" y="1395"/>
                  <a:pt x="1147" y="1426"/>
                </a:cubicBezTo>
                <a:cubicBezTo>
                  <a:pt x="1150" y="1446"/>
                  <a:pt x="1151" y="1466"/>
                  <a:pt x="1151" y="1485"/>
                </a:cubicBezTo>
                <a:cubicBezTo>
                  <a:pt x="1151" y="1554"/>
                  <a:pt x="1132" y="1613"/>
                  <a:pt x="1094" y="1655"/>
                </a:cubicBezTo>
                <a:cubicBezTo>
                  <a:pt x="991" y="1770"/>
                  <a:pt x="858" y="1744"/>
                  <a:pt x="718" y="1717"/>
                </a:cubicBezTo>
                <a:cubicBezTo>
                  <a:pt x="709" y="1716"/>
                  <a:pt x="701" y="1714"/>
                  <a:pt x="692" y="1713"/>
                </a:cubicBezTo>
                <a:cubicBezTo>
                  <a:pt x="638" y="1703"/>
                  <a:pt x="619" y="1733"/>
                  <a:pt x="616" y="1740"/>
                </a:cubicBezTo>
                <a:cubicBezTo>
                  <a:pt x="586" y="1815"/>
                  <a:pt x="586" y="1815"/>
                  <a:pt x="586" y="1815"/>
                </a:cubicBezTo>
                <a:cubicBezTo>
                  <a:pt x="556" y="1740"/>
                  <a:pt x="556" y="1740"/>
                  <a:pt x="556" y="1740"/>
                </a:cubicBezTo>
                <a:cubicBezTo>
                  <a:pt x="552" y="1733"/>
                  <a:pt x="534" y="1703"/>
                  <a:pt x="480" y="1713"/>
                </a:cubicBezTo>
                <a:cubicBezTo>
                  <a:pt x="471" y="1714"/>
                  <a:pt x="463" y="1716"/>
                  <a:pt x="454" y="1718"/>
                </a:cubicBezTo>
                <a:cubicBezTo>
                  <a:pt x="314" y="1744"/>
                  <a:pt x="181" y="1770"/>
                  <a:pt x="78" y="1655"/>
                </a:cubicBezTo>
                <a:cubicBezTo>
                  <a:pt x="40" y="1613"/>
                  <a:pt x="21" y="1554"/>
                  <a:pt x="21" y="1485"/>
                </a:cubicBezTo>
                <a:cubicBezTo>
                  <a:pt x="21" y="1466"/>
                  <a:pt x="22" y="1446"/>
                  <a:pt x="25" y="1426"/>
                </a:cubicBezTo>
                <a:cubicBezTo>
                  <a:pt x="30" y="1395"/>
                  <a:pt x="39" y="1356"/>
                  <a:pt x="49" y="1315"/>
                </a:cubicBezTo>
                <a:cubicBezTo>
                  <a:pt x="68" y="1235"/>
                  <a:pt x="90" y="1144"/>
                  <a:pt x="90" y="1068"/>
                </a:cubicBezTo>
                <a:cubicBezTo>
                  <a:pt x="90" y="1003"/>
                  <a:pt x="74" y="961"/>
                  <a:pt x="42" y="940"/>
                </a:cubicBezTo>
                <a:cubicBezTo>
                  <a:pt x="0" y="912"/>
                  <a:pt x="0" y="912"/>
                  <a:pt x="0" y="912"/>
                </a:cubicBezTo>
                <a:lnTo>
                  <a:pt x="42" y="8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" name="Text Placeholder 176"/>
          <p:cNvSpPr>
            <a:spLocks noGrp="1"/>
          </p:cNvSpPr>
          <p:nvPr>
            <p:ph type="body" sz="quarter" idx="10"/>
          </p:nvPr>
        </p:nvSpPr>
        <p:spPr>
          <a:xfrm>
            <a:off x="4572000" y="5599113"/>
            <a:ext cx="3600450" cy="9144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0" indent="0">
              <a:buNone/>
              <a:defRPr sz="2000"/>
            </a:lvl2pPr>
            <a:lvl3pPr marL="0" indent="0">
              <a:buNone/>
              <a:defRPr sz="2000"/>
            </a:lvl3pPr>
            <a:lvl4pPr marL="0" indent="0">
              <a:buNone/>
              <a:defRPr sz="2000"/>
            </a:lvl4pPr>
            <a:lvl5pPr marL="0" indent="0">
              <a:buNone/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5" name="Picture Placeholder 184"/>
          <p:cNvSpPr>
            <a:spLocks noGrp="1"/>
          </p:cNvSpPr>
          <p:nvPr>
            <p:ph type="pic" sz="quarter" idx="11"/>
          </p:nvPr>
        </p:nvSpPr>
        <p:spPr bwMode="gray">
          <a:xfrm>
            <a:off x="1209364" y="876300"/>
            <a:ext cx="2481173" cy="5105400"/>
          </a:xfrm>
          <a:custGeom>
            <a:avLst/>
            <a:gdLst>
              <a:gd name="connsiteX0" fmla="*/ 1654116 w 3308231"/>
              <a:gd name="connsiteY0" fmla="*/ 0 h 5096373"/>
              <a:gd name="connsiteX1" fmla="*/ 2002507 w 3308231"/>
              <a:gd name="connsiteY1" fmla="*/ 155882 h 5096373"/>
              <a:gd name="connsiteX2" fmla="*/ 3158531 w 3308231"/>
              <a:gd name="connsiteY2" fmla="*/ 305401 h 5096373"/>
              <a:gd name="connsiteX3" fmla="*/ 3294720 w 3308231"/>
              <a:gd name="connsiteY3" fmla="*/ 935290 h 5096373"/>
              <a:gd name="connsiteX4" fmla="*/ 3288385 w 3308231"/>
              <a:gd name="connsiteY4" fmla="*/ 2554549 h 5096373"/>
              <a:gd name="connsiteX5" fmla="*/ 3294720 w 3308231"/>
              <a:gd name="connsiteY5" fmla="*/ 4173809 h 5096373"/>
              <a:gd name="connsiteX6" fmla="*/ 3158531 w 3308231"/>
              <a:gd name="connsiteY6" fmla="*/ 4803697 h 5096373"/>
              <a:gd name="connsiteX7" fmla="*/ 2002507 w 3308231"/>
              <a:gd name="connsiteY7" fmla="*/ 4950035 h 5096373"/>
              <a:gd name="connsiteX8" fmla="*/ 1654116 w 3308231"/>
              <a:gd name="connsiteY8" fmla="*/ 5096373 h 5096373"/>
              <a:gd name="connsiteX9" fmla="*/ 1305725 w 3308231"/>
              <a:gd name="connsiteY9" fmla="*/ 4950035 h 5096373"/>
              <a:gd name="connsiteX10" fmla="*/ 149701 w 3308231"/>
              <a:gd name="connsiteY10" fmla="*/ 4803697 h 5096373"/>
              <a:gd name="connsiteX11" fmla="*/ 13512 w 3308231"/>
              <a:gd name="connsiteY11" fmla="*/ 4173809 h 5096373"/>
              <a:gd name="connsiteX12" fmla="*/ 19847 w 3308231"/>
              <a:gd name="connsiteY12" fmla="*/ 2554549 h 5096373"/>
              <a:gd name="connsiteX13" fmla="*/ 13512 w 3308231"/>
              <a:gd name="connsiteY13" fmla="*/ 935290 h 5096373"/>
              <a:gd name="connsiteX14" fmla="*/ 149701 w 3308231"/>
              <a:gd name="connsiteY14" fmla="*/ 305401 h 5096373"/>
              <a:gd name="connsiteX15" fmla="*/ 1305725 w 3308231"/>
              <a:gd name="connsiteY15" fmla="*/ 155882 h 5096373"/>
              <a:gd name="connsiteX16" fmla="*/ 1654116 w 3308231"/>
              <a:gd name="connsiteY16" fmla="*/ 0 h 5096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08231" h="5096373">
                <a:moveTo>
                  <a:pt x="1654116" y="0"/>
                </a:moveTo>
                <a:cubicBezTo>
                  <a:pt x="1654116" y="0"/>
                  <a:pt x="1739630" y="206782"/>
                  <a:pt x="2002507" y="155882"/>
                </a:cubicBezTo>
                <a:cubicBezTo>
                  <a:pt x="2464916" y="69988"/>
                  <a:pt x="2857648" y="-28631"/>
                  <a:pt x="3158531" y="305401"/>
                </a:cubicBezTo>
                <a:cubicBezTo>
                  <a:pt x="3291553" y="458101"/>
                  <a:pt x="3332726" y="693514"/>
                  <a:pt x="3294720" y="935290"/>
                </a:cubicBezTo>
                <a:cubicBezTo>
                  <a:pt x="3231376" y="1355216"/>
                  <a:pt x="2873484" y="2284142"/>
                  <a:pt x="3288385" y="2554549"/>
                </a:cubicBezTo>
                <a:cubicBezTo>
                  <a:pt x="2873484" y="2824956"/>
                  <a:pt x="3231376" y="3753883"/>
                  <a:pt x="3294720" y="4173809"/>
                </a:cubicBezTo>
                <a:cubicBezTo>
                  <a:pt x="3332726" y="4415584"/>
                  <a:pt x="3291553" y="4650997"/>
                  <a:pt x="3158531" y="4803697"/>
                </a:cubicBezTo>
                <a:cubicBezTo>
                  <a:pt x="2857648" y="5137729"/>
                  <a:pt x="2464916" y="5039110"/>
                  <a:pt x="2002507" y="4950035"/>
                </a:cubicBezTo>
                <a:cubicBezTo>
                  <a:pt x="1739630" y="4902316"/>
                  <a:pt x="1654116" y="5096373"/>
                  <a:pt x="1654116" y="5096373"/>
                </a:cubicBezTo>
                <a:cubicBezTo>
                  <a:pt x="1654116" y="5096373"/>
                  <a:pt x="1568602" y="4902316"/>
                  <a:pt x="1305725" y="4950035"/>
                </a:cubicBezTo>
                <a:cubicBezTo>
                  <a:pt x="843316" y="5039110"/>
                  <a:pt x="450584" y="5137729"/>
                  <a:pt x="149701" y="4803697"/>
                </a:cubicBezTo>
                <a:cubicBezTo>
                  <a:pt x="16680" y="4650997"/>
                  <a:pt x="-24494" y="4415584"/>
                  <a:pt x="13512" y="4173809"/>
                </a:cubicBezTo>
                <a:cubicBezTo>
                  <a:pt x="76856" y="3753883"/>
                  <a:pt x="434748" y="2824956"/>
                  <a:pt x="19847" y="2554549"/>
                </a:cubicBezTo>
                <a:cubicBezTo>
                  <a:pt x="434748" y="2284142"/>
                  <a:pt x="76856" y="1355216"/>
                  <a:pt x="13512" y="935290"/>
                </a:cubicBezTo>
                <a:cubicBezTo>
                  <a:pt x="-24494" y="693514"/>
                  <a:pt x="16680" y="458101"/>
                  <a:pt x="149701" y="305401"/>
                </a:cubicBezTo>
                <a:cubicBezTo>
                  <a:pt x="450584" y="-28631"/>
                  <a:pt x="843316" y="69988"/>
                  <a:pt x="1305725" y="155882"/>
                </a:cubicBezTo>
                <a:cubicBezTo>
                  <a:pt x="1568602" y="206782"/>
                  <a:pt x="1654116" y="0"/>
                  <a:pt x="1654116" y="0"/>
                </a:cubicBezTo>
                <a:close/>
              </a:path>
            </a:pathLst>
          </a:custGeom>
          <a:solidFill>
            <a:schemeClr val="tx2"/>
          </a:solidFill>
          <a:ln w="50800">
            <a:solidFill>
              <a:schemeClr val="tx1"/>
            </a:solidFill>
            <a:miter lim="800000"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86" name="Picture Placeholder 185"/>
          <p:cNvSpPr>
            <a:spLocks noGrp="1"/>
          </p:cNvSpPr>
          <p:nvPr>
            <p:ph type="pic" sz="quarter" idx="12"/>
          </p:nvPr>
        </p:nvSpPr>
        <p:spPr bwMode="gray">
          <a:xfrm>
            <a:off x="4455040" y="1624523"/>
            <a:ext cx="3785555" cy="3608954"/>
          </a:xfrm>
          <a:custGeom>
            <a:avLst/>
            <a:gdLst>
              <a:gd name="connsiteX0" fmla="*/ 4260362 w 5002822"/>
              <a:gd name="connsiteY0" fmla="*/ 56 h 3577077"/>
              <a:gd name="connsiteX1" fmla="*/ 4703028 w 5002822"/>
              <a:gd name="connsiteY1" fmla="*/ 161867 h 3577077"/>
              <a:gd name="connsiteX2" fmla="*/ 4849802 w 5002822"/>
              <a:gd name="connsiteY2" fmla="*/ 1411836 h 3577077"/>
              <a:gd name="connsiteX3" fmla="*/ 5002822 w 5002822"/>
              <a:gd name="connsiteY3" fmla="*/ 1788539 h 3577077"/>
              <a:gd name="connsiteX4" fmla="*/ 4849802 w 5002822"/>
              <a:gd name="connsiteY4" fmla="*/ 2165242 h 3577077"/>
              <a:gd name="connsiteX5" fmla="*/ 4703028 w 5002822"/>
              <a:gd name="connsiteY5" fmla="*/ 3415211 h 3577077"/>
              <a:gd name="connsiteX6" fmla="*/ 4084701 w 5002822"/>
              <a:gd name="connsiteY6" fmla="*/ 3562467 h 3577077"/>
              <a:gd name="connsiteX7" fmla="*/ 2495166 w 5002822"/>
              <a:gd name="connsiteY7" fmla="*/ 3555618 h 3577077"/>
              <a:gd name="connsiteX8" fmla="*/ 905630 w 5002822"/>
              <a:gd name="connsiteY8" fmla="*/ 3562467 h 3577077"/>
              <a:gd name="connsiteX9" fmla="*/ 287304 w 5002822"/>
              <a:gd name="connsiteY9" fmla="*/ 3415211 h 3577077"/>
              <a:gd name="connsiteX10" fmla="*/ 143652 w 5002822"/>
              <a:gd name="connsiteY10" fmla="*/ 2165242 h 3577077"/>
              <a:gd name="connsiteX11" fmla="*/ 0 w 5002822"/>
              <a:gd name="connsiteY11" fmla="*/ 1788539 h 3577077"/>
              <a:gd name="connsiteX12" fmla="*/ 143652 w 5002822"/>
              <a:gd name="connsiteY12" fmla="*/ 1411836 h 3577077"/>
              <a:gd name="connsiteX13" fmla="*/ 287304 w 5002822"/>
              <a:gd name="connsiteY13" fmla="*/ 161867 h 3577077"/>
              <a:gd name="connsiteX14" fmla="*/ 729969 w 5002822"/>
              <a:gd name="connsiteY14" fmla="*/ 56 h 3577077"/>
              <a:gd name="connsiteX15" fmla="*/ 905630 w 5002822"/>
              <a:gd name="connsiteY15" fmla="*/ 14610 h 3577077"/>
              <a:gd name="connsiteX16" fmla="*/ 2495166 w 5002822"/>
              <a:gd name="connsiteY16" fmla="*/ 21459 h 3577077"/>
              <a:gd name="connsiteX17" fmla="*/ 4084701 w 5002822"/>
              <a:gd name="connsiteY17" fmla="*/ 14610 h 3577077"/>
              <a:gd name="connsiteX18" fmla="*/ 4260362 w 5002822"/>
              <a:gd name="connsiteY18" fmla="*/ 56 h 357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02822" h="3577077">
                <a:moveTo>
                  <a:pt x="4260362" y="56"/>
                </a:moveTo>
                <a:cubicBezTo>
                  <a:pt x="4432510" y="1982"/>
                  <a:pt x="4590604" y="53993"/>
                  <a:pt x="4703028" y="161867"/>
                </a:cubicBezTo>
                <a:cubicBezTo>
                  <a:pt x="5030928" y="487201"/>
                  <a:pt x="4934119" y="911848"/>
                  <a:pt x="4849802" y="1411836"/>
                </a:cubicBezTo>
                <a:cubicBezTo>
                  <a:pt x="4799836" y="1696075"/>
                  <a:pt x="5002822" y="1788539"/>
                  <a:pt x="5002822" y="1788539"/>
                </a:cubicBezTo>
                <a:cubicBezTo>
                  <a:pt x="5002822" y="1788539"/>
                  <a:pt x="4799836" y="1881002"/>
                  <a:pt x="4849802" y="2165242"/>
                </a:cubicBezTo>
                <a:cubicBezTo>
                  <a:pt x="4934119" y="2665229"/>
                  <a:pt x="5030928" y="3089876"/>
                  <a:pt x="4703028" y="3415211"/>
                </a:cubicBezTo>
                <a:cubicBezTo>
                  <a:pt x="4553130" y="3559043"/>
                  <a:pt x="4322039" y="3603562"/>
                  <a:pt x="4084701" y="3562467"/>
                </a:cubicBezTo>
                <a:cubicBezTo>
                  <a:pt x="3672484" y="3493976"/>
                  <a:pt x="2760608" y="3106999"/>
                  <a:pt x="2495166" y="3555618"/>
                </a:cubicBezTo>
                <a:cubicBezTo>
                  <a:pt x="2229723" y="3106999"/>
                  <a:pt x="1317847" y="3493976"/>
                  <a:pt x="905630" y="3562467"/>
                </a:cubicBezTo>
                <a:cubicBezTo>
                  <a:pt x="668293" y="3603562"/>
                  <a:pt x="437201" y="3559043"/>
                  <a:pt x="287304" y="3415211"/>
                </a:cubicBezTo>
                <a:cubicBezTo>
                  <a:pt x="-40597" y="3089876"/>
                  <a:pt x="56212" y="2665229"/>
                  <a:pt x="143652" y="2165242"/>
                </a:cubicBezTo>
                <a:cubicBezTo>
                  <a:pt x="190495" y="1881002"/>
                  <a:pt x="0" y="1788539"/>
                  <a:pt x="0" y="1788539"/>
                </a:cubicBezTo>
                <a:cubicBezTo>
                  <a:pt x="0" y="1788539"/>
                  <a:pt x="190495" y="1696075"/>
                  <a:pt x="143652" y="1411836"/>
                </a:cubicBezTo>
                <a:cubicBezTo>
                  <a:pt x="56212" y="911848"/>
                  <a:pt x="-40597" y="487201"/>
                  <a:pt x="287304" y="161867"/>
                </a:cubicBezTo>
                <a:cubicBezTo>
                  <a:pt x="399727" y="53993"/>
                  <a:pt x="557821" y="1982"/>
                  <a:pt x="729969" y="56"/>
                </a:cubicBezTo>
                <a:cubicBezTo>
                  <a:pt x="787352" y="-586"/>
                  <a:pt x="846296" y="4336"/>
                  <a:pt x="905630" y="14610"/>
                </a:cubicBezTo>
                <a:cubicBezTo>
                  <a:pt x="1317847" y="83102"/>
                  <a:pt x="2229723" y="470078"/>
                  <a:pt x="2495166" y="21459"/>
                </a:cubicBezTo>
                <a:cubicBezTo>
                  <a:pt x="2760608" y="470078"/>
                  <a:pt x="3672484" y="83102"/>
                  <a:pt x="4084701" y="14610"/>
                </a:cubicBezTo>
                <a:cubicBezTo>
                  <a:pt x="4144035" y="4336"/>
                  <a:pt x="4202980" y="-586"/>
                  <a:pt x="4260362" y="56"/>
                </a:cubicBezTo>
                <a:close/>
              </a:path>
            </a:pathLst>
          </a:custGeom>
          <a:solidFill>
            <a:schemeClr val="tx2"/>
          </a:solidFill>
          <a:ln w="50800">
            <a:solidFill>
              <a:schemeClr val="tx1"/>
            </a:solidFill>
            <a:miter lim="800000"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58699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hidden">
          <a:xfrm>
            <a:off x="0" y="0"/>
            <a:ext cx="9141714" cy="1804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 bwMode="grayWhite">
          <a:xfrm>
            <a:off x="1143" y="1804086"/>
            <a:ext cx="914171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Freeform 8"/>
          <p:cNvSpPr>
            <a:spLocks/>
          </p:cNvSpPr>
          <p:nvPr/>
        </p:nvSpPr>
        <p:spPr bwMode="ltGray">
          <a:xfrm>
            <a:off x="3557588" y="2016296"/>
            <a:ext cx="2057400" cy="3905986"/>
          </a:xfrm>
          <a:custGeom>
            <a:avLst/>
            <a:gdLst>
              <a:gd name="T0" fmla="*/ 42 w 1172"/>
              <a:gd name="T1" fmla="*/ 885 h 1815"/>
              <a:gd name="T2" fmla="*/ 90 w 1172"/>
              <a:gd name="T3" fmla="*/ 756 h 1815"/>
              <a:gd name="T4" fmla="*/ 49 w 1172"/>
              <a:gd name="T5" fmla="*/ 509 h 1815"/>
              <a:gd name="T6" fmla="*/ 25 w 1172"/>
              <a:gd name="T7" fmla="*/ 398 h 1815"/>
              <a:gd name="T8" fmla="*/ 21 w 1172"/>
              <a:gd name="T9" fmla="*/ 339 h 1815"/>
              <a:gd name="T10" fmla="*/ 21 w 1172"/>
              <a:gd name="T11" fmla="*/ 339 h 1815"/>
              <a:gd name="T12" fmla="*/ 78 w 1172"/>
              <a:gd name="T13" fmla="*/ 169 h 1815"/>
              <a:gd name="T14" fmla="*/ 454 w 1172"/>
              <a:gd name="T15" fmla="*/ 107 h 1815"/>
              <a:gd name="T16" fmla="*/ 480 w 1172"/>
              <a:gd name="T17" fmla="*/ 112 h 1815"/>
              <a:gd name="T18" fmla="*/ 556 w 1172"/>
              <a:gd name="T19" fmla="*/ 80 h 1815"/>
              <a:gd name="T20" fmla="*/ 586 w 1172"/>
              <a:gd name="T21" fmla="*/ 0 h 1815"/>
              <a:gd name="T22" fmla="*/ 616 w 1172"/>
              <a:gd name="T23" fmla="*/ 80 h 1815"/>
              <a:gd name="T24" fmla="*/ 692 w 1172"/>
              <a:gd name="T25" fmla="*/ 112 h 1815"/>
              <a:gd name="T26" fmla="*/ 718 w 1172"/>
              <a:gd name="T27" fmla="*/ 107 h 1815"/>
              <a:gd name="T28" fmla="*/ 1094 w 1172"/>
              <a:gd name="T29" fmla="*/ 169 h 1815"/>
              <a:gd name="T30" fmla="*/ 1151 w 1172"/>
              <a:gd name="T31" fmla="*/ 339 h 1815"/>
              <a:gd name="T32" fmla="*/ 1147 w 1172"/>
              <a:gd name="T33" fmla="*/ 398 h 1815"/>
              <a:gd name="T34" fmla="*/ 1123 w 1172"/>
              <a:gd name="T35" fmla="*/ 509 h 1815"/>
              <a:gd name="T36" fmla="*/ 1082 w 1172"/>
              <a:gd name="T37" fmla="*/ 756 h 1815"/>
              <a:gd name="T38" fmla="*/ 1082 w 1172"/>
              <a:gd name="T39" fmla="*/ 756 h 1815"/>
              <a:gd name="T40" fmla="*/ 1130 w 1172"/>
              <a:gd name="T41" fmla="*/ 885 h 1815"/>
              <a:gd name="T42" fmla="*/ 1172 w 1172"/>
              <a:gd name="T43" fmla="*/ 912 h 1815"/>
              <a:gd name="T44" fmla="*/ 1130 w 1172"/>
              <a:gd name="T45" fmla="*/ 940 h 1815"/>
              <a:gd name="T46" fmla="*/ 1082 w 1172"/>
              <a:gd name="T47" fmla="*/ 1068 h 1815"/>
              <a:gd name="T48" fmla="*/ 1123 w 1172"/>
              <a:gd name="T49" fmla="*/ 1315 h 1815"/>
              <a:gd name="T50" fmla="*/ 1147 w 1172"/>
              <a:gd name="T51" fmla="*/ 1426 h 1815"/>
              <a:gd name="T52" fmla="*/ 1151 w 1172"/>
              <a:gd name="T53" fmla="*/ 1485 h 1815"/>
              <a:gd name="T54" fmla="*/ 1094 w 1172"/>
              <a:gd name="T55" fmla="*/ 1655 h 1815"/>
              <a:gd name="T56" fmla="*/ 718 w 1172"/>
              <a:gd name="T57" fmla="*/ 1717 h 1815"/>
              <a:gd name="T58" fmla="*/ 692 w 1172"/>
              <a:gd name="T59" fmla="*/ 1713 h 1815"/>
              <a:gd name="T60" fmla="*/ 616 w 1172"/>
              <a:gd name="T61" fmla="*/ 1740 h 1815"/>
              <a:gd name="T62" fmla="*/ 586 w 1172"/>
              <a:gd name="T63" fmla="*/ 1815 h 1815"/>
              <a:gd name="T64" fmla="*/ 556 w 1172"/>
              <a:gd name="T65" fmla="*/ 1740 h 1815"/>
              <a:gd name="T66" fmla="*/ 480 w 1172"/>
              <a:gd name="T67" fmla="*/ 1713 h 1815"/>
              <a:gd name="T68" fmla="*/ 454 w 1172"/>
              <a:gd name="T69" fmla="*/ 1718 h 1815"/>
              <a:gd name="T70" fmla="*/ 78 w 1172"/>
              <a:gd name="T71" fmla="*/ 1655 h 1815"/>
              <a:gd name="T72" fmla="*/ 21 w 1172"/>
              <a:gd name="T73" fmla="*/ 1485 h 1815"/>
              <a:gd name="T74" fmla="*/ 25 w 1172"/>
              <a:gd name="T75" fmla="*/ 1426 h 1815"/>
              <a:gd name="T76" fmla="*/ 49 w 1172"/>
              <a:gd name="T77" fmla="*/ 1315 h 1815"/>
              <a:gd name="T78" fmla="*/ 90 w 1172"/>
              <a:gd name="T79" fmla="*/ 1068 h 1815"/>
              <a:gd name="T80" fmla="*/ 42 w 1172"/>
              <a:gd name="T81" fmla="*/ 940 h 1815"/>
              <a:gd name="T82" fmla="*/ 0 w 1172"/>
              <a:gd name="T83" fmla="*/ 912 h 1815"/>
              <a:gd name="T84" fmla="*/ 42 w 1172"/>
              <a:gd name="T85" fmla="*/ 885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72" h="1815">
                <a:moveTo>
                  <a:pt x="42" y="885"/>
                </a:moveTo>
                <a:cubicBezTo>
                  <a:pt x="74" y="863"/>
                  <a:pt x="90" y="821"/>
                  <a:pt x="90" y="756"/>
                </a:cubicBezTo>
                <a:cubicBezTo>
                  <a:pt x="90" y="680"/>
                  <a:pt x="68" y="589"/>
                  <a:pt x="49" y="509"/>
                </a:cubicBezTo>
                <a:cubicBezTo>
                  <a:pt x="39" y="468"/>
                  <a:pt x="30" y="429"/>
                  <a:pt x="25" y="398"/>
                </a:cubicBezTo>
                <a:cubicBezTo>
                  <a:pt x="22" y="378"/>
                  <a:pt x="21" y="358"/>
                  <a:pt x="21" y="339"/>
                </a:cubicBezTo>
                <a:cubicBezTo>
                  <a:pt x="21" y="339"/>
                  <a:pt x="21" y="339"/>
                  <a:pt x="21" y="339"/>
                </a:cubicBezTo>
                <a:cubicBezTo>
                  <a:pt x="21" y="270"/>
                  <a:pt x="40" y="211"/>
                  <a:pt x="78" y="169"/>
                </a:cubicBezTo>
                <a:cubicBezTo>
                  <a:pt x="181" y="54"/>
                  <a:pt x="314" y="80"/>
                  <a:pt x="454" y="107"/>
                </a:cubicBezTo>
                <a:cubicBezTo>
                  <a:pt x="463" y="108"/>
                  <a:pt x="471" y="110"/>
                  <a:pt x="480" y="112"/>
                </a:cubicBezTo>
                <a:cubicBezTo>
                  <a:pt x="533" y="122"/>
                  <a:pt x="552" y="88"/>
                  <a:pt x="556" y="80"/>
                </a:cubicBezTo>
                <a:cubicBezTo>
                  <a:pt x="586" y="0"/>
                  <a:pt x="586" y="0"/>
                  <a:pt x="586" y="0"/>
                </a:cubicBezTo>
                <a:cubicBezTo>
                  <a:pt x="616" y="80"/>
                  <a:pt x="616" y="80"/>
                  <a:pt x="616" y="80"/>
                </a:cubicBezTo>
                <a:cubicBezTo>
                  <a:pt x="620" y="88"/>
                  <a:pt x="639" y="122"/>
                  <a:pt x="692" y="112"/>
                </a:cubicBezTo>
                <a:cubicBezTo>
                  <a:pt x="701" y="110"/>
                  <a:pt x="709" y="108"/>
                  <a:pt x="718" y="107"/>
                </a:cubicBezTo>
                <a:cubicBezTo>
                  <a:pt x="858" y="80"/>
                  <a:pt x="991" y="54"/>
                  <a:pt x="1094" y="169"/>
                </a:cubicBezTo>
                <a:cubicBezTo>
                  <a:pt x="1132" y="211"/>
                  <a:pt x="1151" y="270"/>
                  <a:pt x="1151" y="339"/>
                </a:cubicBezTo>
                <a:cubicBezTo>
                  <a:pt x="1151" y="358"/>
                  <a:pt x="1150" y="378"/>
                  <a:pt x="1147" y="398"/>
                </a:cubicBezTo>
                <a:cubicBezTo>
                  <a:pt x="1142" y="429"/>
                  <a:pt x="1133" y="468"/>
                  <a:pt x="1123" y="509"/>
                </a:cubicBezTo>
                <a:cubicBezTo>
                  <a:pt x="1103" y="589"/>
                  <a:pt x="1082" y="680"/>
                  <a:pt x="1082" y="756"/>
                </a:cubicBezTo>
                <a:cubicBezTo>
                  <a:pt x="1082" y="756"/>
                  <a:pt x="1082" y="756"/>
                  <a:pt x="1082" y="756"/>
                </a:cubicBezTo>
                <a:cubicBezTo>
                  <a:pt x="1082" y="821"/>
                  <a:pt x="1097" y="863"/>
                  <a:pt x="1130" y="885"/>
                </a:cubicBezTo>
                <a:cubicBezTo>
                  <a:pt x="1172" y="912"/>
                  <a:pt x="1172" y="912"/>
                  <a:pt x="1172" y="912"/>
                </a:cubicBezTo>
                <a:cubicBezTo>
                  <a:pt x="1130" y="940"/>
                  <a:pt x="1130" y="940"/>
                  <a:pt x="1130" y="940"/>
                </a:cubicBezTo>
                <a:cubicBezTo>
                  <a:pt x="1097" y="961"/>
                  <a:pt x="1082" y="1003"/>
                  <a:pt x="1082" y="1068"/>
                </a:cubicBezTo>
                <a:cubicBezTo>
                  <a:pt x="1082" y="1144"/>
                  <a:pt x="1103" y="1235"/>
                  <a:pt x="1123" y="1315"/>
                </a:cubicBezTo>
                <a:cubicBezTo>
                  <a:pt x="1133" y="1356"/>
                  <a:pt x="1142" y="1395"/>
                  <a:pt x="1147" y="1426"/>
                </a:cubicBezTo>
                <a:cubicBezTo>
                  <a:pt x="1150" y="1446"/>
                  <a:pt x="1151" y="1466"/>
                  <a:pt x="1151" y="1485"/>
                </a:cubicBezTo>
                <a:cubicBezTo>
                  <a:pt x="1151" y="1554"/>
                  <a:pt x="1132" y="1613"/>
                  <a:pt x="1094" y="1655"/>
                </a:cubicBezTo>
                <a:cubicBezTo>
                  <a:pt x="991" y="1770"/>
                  <a:pt x="858" y="1744"/>
                  <a:pt x="718" y="1717"/>
                </a:cubicBezTo>
                <a:cubicBezTo>
                  <a:pt x="709" y="1716"/>
                  <a:pt x="701" y="1714"/>
                  <a:pt x="692" y="1713"/>
                </a:cubicBezTo>
                <a:cubicBezTo>
                  <a:pt x="638" y="1703"/>
                  <a:pt x="619" y="1733"/>
                  <a:pt x="616" y="1740"/>
                </a:cubicBezTo>
                <a:cubicBezTo>
                  <a:pt x="586" y="1815"/>
                  <a:pt x="586" y="1815"/>
                  <a:pt x="586" y="1815"/>
                </a:cubicBezTo>
                <a:cubicBezTo>
                  <a:pt x="556" y="1740"/>
                  <a:pt x="556" y="1740"/>
                  <a:pt x="556" y="1740"/>
                </a:cubicBezTo>
                <a:cubicBezTo>
                  <a:pt x="552" y="1733"/>
                  <a:pt x="534" y="1703"/>
                  <a:pt x="480" y="1713"/>
                </a:cubicBezTo>
                <a:cubicBezTo>
                  <a:pt x="471" y="1714"/>
                  <a:pt x="463" y="1716"/>
                  <a:pt x="454" y="1718"/>
                </a:cubicBezTo>
                <a:cubicBezTo>
                  <a:pt x="314" y="1744"/>
                  <a:pt x="181" y="1770"/>
                  <a:pt x="78" y="1655"/>
                </a:cubicBezTo>
                <a:cubicBezTo>
                  <a:pt x="40" y="1613"/>
                  <a:pt x="21" y="1554"/>
                  <a:pt x="21" y="1485"/>
                </a:cubicBezTo>
                <a:cubicBezTo>
                  <a:pt x="21" y="1466"/>
                  <a:pt x="22" y="1446"/>
                  <a:pt x="25" y="1426"/>
                </a:cubicBezTo>
                <a:cubicBezTo>
                  <a:pt x="30" y="1395"/>
                  <a:pt x="39" y="1356"/>
                  <a:pt x="49" y="1315"/>
                </a:cubicBezTo>
                <a:cubicBezTo>
                  <a:pt x="68" y="1235"/>
                  <a:pt x="90" y="1144"/>
                  <a:pt x="90" y="1068"/>
                </a:cubicBezTo>
                <a:cubicBezTo>
                  <a:pt x="90" y="1003"/>
                  <a:pt x="74" y="961"/>
                  <a:pt x="42" y="940"/>
                </a:cubicBezTo>
                <a:cubicBezTo>
                  <a:pt x="0" y="912"/>
                  <a:pt x="0" y="912"/>
                  <a:pt x="0" y="912"/>
                </a:cubicBezTo>
                <a:lnTo>
                  <a:pt x="42" y="8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 bwMode="gray">
          <a:xfrm>
            <a:off x="3675998" y="2251559"/>
            <a:ext cx="1820580" cy="3435463"/>
          </a:xfrm>
          <a:custGeom>
            <a:avLst/>
            <a:gdLst>
              <a:gd name="connsiteX0" fmla="*/ 1654116 w 3308231"/>
              <a:gd name="connsiteY0" fmla="*/ 0 h 5096373"/>
              <a:gd name="connsiteX1" fmla="*/ 2002507 w 3308231"/>
              <a:gd name="connsiteY1" fmla="*/ 155882 h 5096373"/>
              <a:gd name="connsiteX2" fmla="*/ 3158531 w 3308231"/>
              <a:gd name="connsiteY2" fmla="*/ 305401 h 5096373"/>
              <a:gd name="connsiteX3" fmla="*/ 3294720 w 3308231"/>
              <a:gd name="connsiteY3" fmla="*/ 935290 h 5096373"/>
              <a:gd name="connsiteX4" fmla="*/ 3288385 w 3308231"/>
              <a:gd name="connsiteY4" fmla="*/ 2554549 h 5096373"/>
              <a:gd name="connsiteX5" fmla="*/ 3294720 w 3308231"/>
              <a:gd name="connsiteY5" fmla="*/ 4173809 h 5096373"/>
              <a:gd name="connsiteX6" fmla="*/ 3158531 w 3308231"/>
              <a:gd name="connsiteY6" fmla="*/ 4803697 h 5096373"/>
              <a:gd name="connsiteX7" fmla="*/ 2002507 w 3308231"/>
              <a:gd name="connsiteY7" fmla="*/ 4950035 h 5096373"/>
              <a:gd name="connsiteX8" fmla="*/ 1654116 w 3308231"/>
              <a:gd name="connsiteY8" fmla="*/ 5096373 h 5096373"/>
              <a:gd name="connsiteX9" fmla="*/ 1305725 w 3308231"/>
              <a:gd name="connsiteY9" fmla="*/ 4950035 h 5096373"/>
              <a:gd name="connsiteX10" fmla="*/ 149701 w 3308231"/>
              <a:gd name="connsiteY10" fmla="*/ 4803697 h 5096373"/>
              <a:gd name="connsiteX11" fmla="*/ 13512 w 3308231"/>
              <a:gd name="connsiteY11" fmla="*/ 4173809 h 5096373"/>
              <a:gd name="connsiteX12" fmla="*/ 19847 w 3308231"/>
              <a:gd name="connsiteY12" fmla="*/ 2554549 h 5096373"/>
              <a:gd name="connsiteX13" fmla="*/ 13512 w 3308231"/>
              <a:gd name="connsiteY13" fmla="*/ 935290 h 5096373"/>
              <a:gd name="connsiteX14" fmla="*/ 149701 w 3308231"/>
              <a:gd name="connsiteY14" fmla="*/ 305401 h 5096373"/>
              <a:gd name="connsiteX15" fmla="*/ 1305725 w 3308231"/>
              <a:gd name="connsiteY15" fmla="*/ 155882 h 5096373"/>
              <a:gd name="connsiteX16" fmla="*/ 1654116 w 3308231"/>
              <a:gd name="connsiteY16" fmla="*/ 0 h 5096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08231" h="5096373">
                <a:moveTo>
                  <a:pt x="1654116" y="0"/>
                </a:moveTo>
                <a:cubicBezTo>
                  <a:pt x="1654116" y="0"/>
                  <a:pt x="1739630" y="206782"/>
                  <a:pt x="2002507" y="155882"/>
                </a:cubicBezTo>
                <a:cubicBezTo>
                  <a:pt x="2464916" y="69988"/>
                  <a:pt x="2857648" y="-28631"/>
                  <a:pt x="3158531" y="305401"/>
                </a:cubicBezTo>
                <a:cubicBezTo>
                  <a:pt x="3291553" y="458101"/>
                  <a:pt x="3332726" y="693514"/>
                  <a:pt x="3294720" y="935290"/>
                </a:cubicBezTo>
                <a:cubicBezTo>
                  <a:pt x="3231376" y="1355216"/>
                  <a:pt x="2873484" y="2284142"/>
                  <a:pt x="3288385" y="2554549"/>
                </a:cubicBezTo>
                <a:cubicBezTo>
                  <a:pt x="2873484" y="2824956"/>
                  <a:pt x="3231376" y="3753883"/>
                  <a:pt x="3294720" y="4173809"/>
                </a:cubicBezTo>
                <a:cubicBezTo>
                  <a:pt x="3332726" y="4415584"/>
                  <a:pt x="3291553" y="4650997"/>
                  <a:pt x="3158531" y="4803697"/>
                </a:cubicBezTo>
                <a:cubicBezTo>
                  <a:pt x="2857648" y="5137729"/>
                  <a:pt x="2464916" y="5039110"/>
                  <a:pt x="2002507" y="4950035"/>
                </a:cubicBezTo>
                <a:cubicBezTo>
                  <a:pt x="1739630" y="4902316"/>
                  <a:pt x="1654116" y="5096373"/>
                  <a:pt x="1654116" y="5096373"/>
                </a:cubicBezTo>
                <a:cubicBezTo>
                  <a:pt x="1654116" y="5096373"/>
                  <a:pt x="1568602" y="4902316"/>
                  <a:pt x="1305725" y="4950035"/>
                </a:cubicBezTo>
                <a:cubicBezTo>
                  <a:pt x="843316" y="5039110"/>
                  <a:pt x="450584" y="5137729"/>
                  <a:pt x="149701" y="4803697"/>
                </a:cubicBezTo>
                <a:cubicBezTo>
                  <a:pt x="16680" y="4650997"/>
                  <a:pt x="-24494" y="4415584"/>
                  <a:pt x="13512" y="4173809"/>
                </a:cubicBezTo>
                <a:cubicBezTo>
                  <a:pt x="76856" y="3753883"/>
                  <a:pt x="434748" y="2824956"/>
                  <a:pt x="19847" y="2554549"/>
                </a:cubicBezTo>
                <a:cubicBezTo>
                  <a:pt x="434748" y="2284142"/>
                  <a:pt x="76856" y="1355216"/>
                  <a:pt x="13512" y="935290"/>
                </a:cubicBezTo>
                <a:cubicBezTo>
                  <a:pt x="-24494" y="693514"/>
                  <a:pt x="16680" y="458101"/>
                  <a:pt x="149701" y="305401"/>
                </a:cubicBezTo>
                <a:cubicBezTo>
                  <a:pt x="450584" y="-28631"/>
                  <a:pt x="843316" y="69988"/>
                  <a:pt x="1305725" y="155882"/>
                </a:cubicBezTo>
                <a:cubicBezTo>
                  <a:pt x="1568602" y="206782"/>
                  <a:pt x="1654116" y="0"/>
                  <a:pt x="1654116" y="0"/>
                </a:cubicBezTo>
                <a:close/>
              </a:path>
            </a:pathLst>
          </a:custGeom>
          <a:solidFill>
            <a:schemeClr val="bg2"/>
          </a:solidFill>
          <a:ln w="50800">
            <a:solidFill>
              <a:schemeClr val="bg1"/>
            </a:solidFill>
            <a:miter lim="800000"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ltGray">
          <a:xfrm rot="5400000">
            <a:off x="6026996" y="2477816"/>
            <a:ext cx="2779724" cy="2927042"/>
          </a:xfrm>
          <a:custGeom>
            <a:avLst/>
            <a:gdLst>
              <a:gd name="T0" fmla="*/ 42 w 1172"/>
              <a:gd name="T1" fmla="*/ 885 h 1815"/>
              <a:gd name="T2" fmla="*/ 90 w 1172"/>
              <a:gd name="T3" fmla="*/ 756 h 1815"/>
              <a:gd name="T4" fmla="*/ 49 w 1172"/>
              <a:gd name="T5" fmla="*/ 509 h 1815"/>
              <a:gd name="T6" fmla="*/ 25 w 1172"/>
              <a:gd name="T7" fmla="*/ 398 h 1815"/>
              <a:gd name="T8" fmla="*/ 21 w 1172"/>
              <a:gd name="T9" fmla="*/ 339 h 1815"/>
              <a:gd name="T10" fmla="*/ 21 w 1172"/>
              <a:gd name="T11" fmla="*/ 339 h 1815"/>
              <a:gd name="T12" fmla="*/ 78 w 1172"/>
              <a:gd name="T13" fmla="*/ 169 h 1815"/>
              <a:gd name="T14" fmla="*/ 454 w 1172"/>
              <a:gd name="T15" fmla="*/ 107 h 1815"/>
              <a:gd name="T16" fmla="*/ 480 w 1172"/>
              <a:gd name="T17" fmla="*/ 112 h 1815"/>
              <a:gd name="T18" fmla="*/ 556 w 1172"/>
              <a:gd name="T19" fmla="*/ 80 h 1815"/>
              <a:gd name="T20" fmla="*/ 586 w 1172"/>
              <a:gd name="T21" fmla="*/ 0 h 1815"/>
              <a:gd name="T22" fmla="*/ 616 w 1172"/>
              <a:gd name="T23" fmla="*/ 80 h 1815"/>
              <a:gd name="T24" fmla="*/ 692 w 1172"/>
              <a:gd name="T25" fmla="*/ 112 h 1815"/>
              <a:gd name="T26" fmla="*/ 718 w 1172"/>
              <a:gd name="T27" fmla="*/ 107 h 1815"/>
              <a:gd name="T28" fmla="*/ 1094 w 1172"/>
              <a:gd name="T29" fmla="*/ 169 h 1815"/>
              <a:gd name="T30" fmla="*/ 1151 w 1172"/>
              <a:gd name="T31" fmla="*/ 339 h 1815"/>
              <a:gd name="T32" fmla="*/ 1147 w 1172"/>
              <a:gd name="T33" fmla="*/ 398 h 1815"/>
              <a:gd name="T34" fmla="*/ 1123 w 1172"/>
              <a:gd name="T35" fmla="*/ 509 h 1815"/>
              <a:gd name="T36" fmla="*/ 1082 w 1172"/>
              <a:gd name="T37" fmla="*/ 756 h 1815"/>
              <a:gd name="T38" fmla="*/ 1082 w 1172"/>
              <a:gd name="T39" fmla="*/ 756 h 1815"/>
              <a:gd name="T40" fmla="*/ 1130 w 1172"/>
              <a:gd name="T41" fmla="*/ 885 h 1815"/>
              <a:gd name="T42" fmla="*/ 1172 w 1172"/>
              <a:gd name="T43" fmla="*/ 912 h 1815"/>
              <a:gd name="T44" fmla="*/ 1130 w 1172"/>
              <a:gd name="T45" fmla="*/ 940 h 1815"/>
              <a:gd name="T46" fmla="*/ 1082 w 1172"/>
              <a:gd name="T47" fmla="*/ 1068 h 1815"/>
              <a:gd name="T48" fmla="*/ 1123 w 1172"/>
              <a:gd name="T49" fmla="*/ 1315 h 1815"/>
              <a:gd name="T50" fmla="*/ 1147 w 1172"/>
              <a:gd name="T51" fmla="*/ 1426 h 1815"/>
              <a:gd name="T52" fmla="*/ 1151 w 1172"/>
              <a:gd name="T53" fmla="*/ 1485 h 1815"/>
              <a:gd name="T54" fmla="*/ 1094 w 1172"/>
              <a:gd name="T55" fmla="*/ 1655 h 1815"/>
              <a:gd name="T56" fmla="*/ 718 w 1172"/>
              <a:gd name="T57" fmla="*/ 1717 h 1815"/>
              <a:gd name="T58" fmla="*/ 692 w 1172"/>
              <a:gd name="T59" fmla="*/ 1713 h 1815"/>
              <a:gd name="T60" fmla="*/ 616 w 1172"/>
              <a:gd name="T61" fmla="*/ 1740 h 1815"/>
              <a:gd name="T62" fmla="*/ 586 w 1172"/>
              <a:gd name="T63" fmla="*/ 1815 h 1815"/>
              <a:gd name="T64" fmla="*/ 556 w 1172"/>
              <a:gd name="T65" fmla="*/ 1740 h 1815"/>
              <a:gd name="T66" fmla="*/ 480 w 1172"/>
              <a:gd name="T67" fmla="*/ 1713 h 1815"/>
              <a:gd name="T68" fmla="*/ 454 w 1172"/>
              <a:gd name="T69" fmla="*/ 1718 h 1815"/>
              <a:gd name="T70" fmla="*/ 78 w 1172"/>
              <a:gd name="T71" fmla="*/ 1655 h 1815"/>
              <a:gd name="T72" fmla="*/ 21 w 1172"/>
              <a:gd name="T73" fmla="*/ 1485 h 1815"/>
              <a:gd name="T74" fmla="*/ 25 w 1172"/>
              <a:gd name="T75" fmla="*/ 1426 h 1815"/>
              <a:gd name="T76" fmla="*/ 49 w 1172"/>
              <a:gd name="T77" fmla="*/ 1315 h 1815"/>
              <a:gd name="T78" fmla="*/ 90 w 1172"/>
              <a:gd name="T79" fmla="*/ 1068 h 1815"/>
              <a:gd name="T80" fmla="*/ 42 w 1172"/>
              <a:gd name="T81" fmla="*/ 940 h 1815"/>
              <a:gd name="T82" fmla="*/ 0 w 1172"/>
              <a:gd name="T83" fmla="*/ 912 h 1815"/>
              <a:gd name="T84" fmla="*/ 42 w 1172"/>
              <a:gd name="T85" fmla="*/ 885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72" h="1815">
                <a:moveTo>
                  <a:pt x="42" y="885"/>
                </a:moveTo>
                <a:cubicBezTo>
                  <a:pt x="74" y="863"/>
                  <a:pt x="90" y="821"/>
                  <a:pt x="90" y="756"/>
                </a:cubicBezTo>
                <a:cubicBezTo>
                  <a:pt x="90" y="680"/>
                  <a:pt x="68" y="589"/>
                  <a:pt x="49" y="509"/>
                </a:cubicBezTo>
                <a:cubicBezTo>
                  <a:pt x="39" y="468"/>
                  <a:pt x="30" y="429"/>
                  <a:pt x="25" y="398"/>
                </a:cubicBezTo>
                <a:cubicBezTo>
                  <a:pt x="22" y="378"/>
                  <a:pt x="21" y="358"/>
                  <a:pt x="21" y="339"/>
                </a:cubicBezTo>
                <a:cubicBezTo>
                  <a:pt x="21" y="339"/>
                  <a:pt x="21" y="339"/>
                  <a:pt x="21" y="339"/>
                </a:cubicBezTo>
                <a:cubicBezTo>
                  <a:pt x="21" y="270"/>
                  <a:pt x="40" y="211"/>
                  <a:pt x="78" y="169"/>
                </a:cubicBezTo>
                <a:cubicBezTo>
                  <a:pt x="181" y="54"/>
                  <a:pt x="314" y="80"/>
                  <a:pt x="454" y="107"/>
                </a:cubicBezTo>
                <a:cubicBezTo>
                  <a:pt x="463" y="108"/>
                  <a:pt x="471" y="110"/>
                  <a:pt x="480" y="112"/>
                </a:cubicBezTo>
                <a:cubicBezTo>
                  <a:pt x="533" y="122"/>
                  <a:pt x="552" y="88"/>
                  <a:pt x="556" y="80"/>
                </a:cubicBezTo>
                <a:cubicBezTo>
                  <a:pt x="586" y="0"/>
                  <a:pt x="586" y="0"/>
                  <a:pt x="586" y="0"/>
                </a:cubicBezTo>
                <a:cubicBezTo>
                  <a:pt x="616" y="80"/>
                  <a:pt x="616" y="80"/>
                  <a:pt x="616" y="80"/>
                </a:cubicBezTo>
                <a:cubicBezTo>
                  <a:pt x="620" y="88"/>
                  <a:pt x="639" y="122"/>
                  <a:pt x="692" y="112"/>
                </a:cubicBezTo>
                <a:cubicBezTo>
                  <a:pt x="701" y="110"/>
                  <a:pt x="709" y="108"/>
                  <a:pt x="718" y="107"/>
                </a:cubicBezTo>
                <a:cubicBezTo>
                  <a:pt x="858" y="80"/>
                  <a:pt x="991" y="54"/>
                  <a:pt x="1094" y="169"/>
                </a:cubicBezTo>
                <a:cubicBezTo>
                  <a:pt x="1132" y="211"/>
                  <a:pt x="1151" y="270"/>
                  <a:pt x="1151" y="339"/>
                </a:cubicBezTo>
                <a:cubicBezTo>
                  <a:pt x="1151" y="358"/>
                  <a:pt x="1150" y="378"/>
                  <a:pt x="1147" y="398"/>
                </a:cubicBezTo>
                <a:cubicBezTo>
                  <a:pt x="1142" y="429"/>
                  <a:pt x="1133" y="468"/>
                  <a:pt x="1123" y="509"/>
                </a:cubicBezTo>
                <a:cubicBezTo>
                  <a:pt x="1103" y="589"/>
                  <a:pt x="1082" y="680"/>
                  <a:pt x="1082" y="756"/>
                </a:cubicBezTo>
                <a:cubicBezTo>
                  <a:pt x="1082" y="756"/>
                  <a:pt x="1082" y="756"/>
                  <a:pt x="1082" y="756"/>
                </a:cubicBezTo>
                <a:cubicBezTo>
                  <a:pt x="1082" y="821"/>
                  <a:pt x="1097" y="863"/>
                  <a:pt x="1130" y="885"/>
                </a:cubicBezTo>
                <a:cubicBezTo>
                  <a:pt x="1172" y="912"/>
                  <a:pt x="1172" y="912"/>
                  <a:pt x="1172" y="912"/>
                </a:cubicBezTo>
                <a:cubicBezTo>
                  <a:pt x="1130" y="940"/>
                  <a:pt x="1130" y="940"/>
                  <a:pt x="1130" y="940"/>
                </a:cubicBezTo>
                <a:cubicBezTo>
                  <a:pt x="1097" y="961"/>
                  <a:pt x="1082" y="1003"/>
                  <a:pt x="1082" y="1068"/>
                </a:cubicBezTo>
                <a:cubicBezTo>
                  <a:pt x="1082" y="1144"/>
                  <a:pt x="1103" y="1235"/>
                  <a:pt x="1123" y="1315"/>
                </a:cubicBezTo>
                <a:cubicBezTo>
                  <a:pt x="1133" y="1356"/>
                  <a:pt x="1142" y="1395"/>
                  <a:pt x="1147" y="1426"/>
                </a:cubicBezTo>
                <a:cubicBezTo>
                  <a:pt x="1150" y="1446"/>
                  <a:pt x="1151" y="1466"/>
                  <a:pt x="1151" y="1485"/>
                </a:cubicBezTo>
                <a:cubicBezTo>
                  <a:pt x="1151" y="1554"/>
                  <a:pt x="1132" y="1613"/>
                  <a:pt x="1094" y="1655"/>
                </a:cubicBezTo>
                <a:cubicBezTo>
                  <a:pt x="991" y="1770"/>
                  <a:pt x="858" y="1744"/>
                  <a:pt x="718" y="1717"/>
                </a:cubicBezTo>
                <a:cubicBezTo>
                  <a:pt x="709" y="1716"/>
                  <a:pt x="701" y="1714"/>
                  <a:pt x="692" y="1713"/>
                </a:cubicBezTo>
                <a:cubicBezTo>
                  <a:pt x="638" y="1703"/>
                  <a:pt x="619" y="1733"/>
                  <a:pt x="616" y="1740"/>
                </a:cubicBezTo>
                <a:cubicBezTo>
                  <a:pt x="586" y="1815"/>
                  <a:pt x="586" y="1815"/>
                  <a:pt x="586" y="1815"/>
                </a:cubicBezTo>
                <a:cubicBezTo>
                  <a:pt x="556" y="1740"/>
                  <a:pt x="556" y="1740"/>
                  <a:pt x="556" y="1740"/>
                </a:cubicBezTo>
                <a:cubicBezTo>
                  <a:pt x="552" y="1733"/>
                  <a:pt x="534" y="1703"/>
                  <a:pt x="480" y="1713"/>
                </a:cubicBezTo>
                <a:cubicBezTo>
                  <a:pt x="471" y="1714"/>
                  <a:pt x="463" y="1716"/>
                  <a:pt x="454" y="1718"/>
                </a:cubicBezTo>
                <a:cubicBezTo>
                  <a:pt x="314" y="1744"/>
                  <a:pt x="181" y="1770"/>
                  <a:pt x="78" y="1655"/>
                </a:cubicBezTo>
                <a:cubicBezTo>
                  <a:pt x="40" y="1613"/>
                  <a:pt x="21" y="1554"/>
                  <a:pt x="21" y="1485"/>
                </a:cubicBezTo>
                <a:cubicBezTo>
                  <a:pt x="21" y="1466"/>
                  <a:pt x="22" y="1446"/>
                  <a:pt x="25" y="1426"/>
                </a:cubicBezTo>
                <a:cubicBezTo>
                  <a:pt x="30" y="1395"/>
                  <a:pt x="39" y="1356"/>
                  <a:pt x="49" y="1315"/>
                </a:cubicBezTo>
                <a:cubicBezTo>
                  <a:pt x="68" y="1235"/>
                  <a:pt x="90" y="1144"/>
                  <a:pt x="90" y="1068"/>
                </a:cubicBezTo>
                <a:cubicBezTo>
                  <a:pt x="90" y="1003"/>
                  <a:pt x="74" y="961"/>
                  <a:pt x="42" y="940"/>
                </a:cubicBezTo>
                <a:cubicBezTo>
                  <a:pt x="0" y="912"/>
                  <a:pt x="0" y="912"/>
                  <a:pt x="0" y="912"/>
                </a:cubicBezTo>
                <a:lnTo>
                  <a:pt x="42" y="8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 bwMode="gray">
          <a:xfrm>
            <a:off x="6129636" y="2714165"/>
            <a:ext cx="2574445" cy="2454345"/>
          </a:xfrm>
          <a:custGeom>
            <a:avLst/>
            <a:gdLst>
              <a:gd name="connsiteX0" fmla="*/ 4260362 w 5002822"/>
              <a:gd name="connsiteY0" fmla="*/ 56 h 3577077"/>
              <a:gd name="connsiteX1" fmla="*/ 4703028 w 5002822"/>
              <a:gd name="connsiteY1" fmla="*/ 161867 h 3577077"/>
              <a:gd name="connsiteX2" fmla="*/ 4849802 w 5002822"/>
              <a:gd name="connsiteY2" fmla="*/ 1411836 h 3577077"/>
              <a:gd name="connsiteX3" fmla="*/ 5002822 w 5002822"/>
              <a:gd name="connsiteY3" fmla="*/ 1788539 h 3577077"/>
              <a:gd name="connsiteX4" fmla="*/ 4849802 w 5002822"/>
              <a:gd name="connsiteY4" fmla="*/ 2165242 h 3577077"/>
              <a:gd name="connsiteX5" fmla="*/ 4703028 w 5002822"/>
              <a:gd name="connsiteY5" fmla="*/ 3415211 h 3577077"/>
              <a:gd name="connsiteX6" fmla="*/ 4084701 w 5002822"/>
              <a:gd name="connsiteY6" fmla="*/ 3562467 h 3577077"/>
              <a:gd name="connsiteX7" fmla="*/ 2495166 w 5002822"/>
              <a:gd name="connsiteY7" fmla="*/ 3555618 h 3577077"/>
              <a:gd name="connsiteX8" fmla="*/ 905630 w 5002822"/>
              <a:gd name="connsiteY8" fmla="*/ 3562467 h 3577077"/>
              <a:gd name="connsiteX9" fmla="*/ 287304 w 5002822"/>
              <a:gd name="connsiteY9" fmla="*/ 3415211 h 3577077"/>
              <a:gd name="connsiteX10" fmla="*/ 143652 w 5002822"/>
              <a:gd name="connsiteY10" fmla="*/ 2165242 h 3577077"/>
              <a:gd name="connsiteX11" fmla="*/ 0 w 5002822"/>
              <a:gd name="connsiteY11" fmla="*/ 1788539 h 3577077"/>
              <a:gd name="connsiteX12" fmla="*/ 143652 w 5002822"/>
              <a:gd name="connsiteY12" fmla="*/ 1411836 h 3577077"/>
              <a:gd name="connsiteX13" fmla="*/ 287304 w 5002822"/>
              <a:gd name="connsiteY13" fmla="*/ 161867 h 3577077"/>
              <a:gd name="connsiteX14" fmla="*/ 729969 w 5002822"/>
              <a:gd name="connsiteY14" fmla="*/ 56 h 3577077"/>
              <a:gd name="connsiteX15" fmla="*/ 905630 w 5002822"/>
              <a:gd name="connsiteY15" fmla="*/ 14610 h 3577077"/>
              <a:gd name="connsiteX16" fmla="*/ 2495166 w 5002822"/>
              <a:gd name="connsiteY16" fmla="*/ 21459 h 3577077"/>
              <a:gd name="connsiteX17" fmla="*/ 4084701 w 5002822"/>
              <a:gd name="connsiteY17" fmla="*/ 14610 h 3577077"/>
              <a:gd name="connsiteX18" fmla="*/ 4260362 w 5002822"/>
              <a:gd name="connsiteY18" fmla="*/ 56 h 357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02822" h="3577077">
                <a:moveTo>
                  <a:pt x="4260362" y="56"/>
                </a:moveTo>
                <a:cubicBezTo>
                  <a:pt x="4432510" y="1982"/>
                  <a:pt x="4590604" y="53993"/>
                  <a:pt x="4703028" y="161867"/>
                </a:cubicBezTo>
                <a:cubicBezTo>
                  <a:pt x="5030928" y="487201"/>
                  <a:pt x="4934119" y="911848"/>
                  <a:pt x="4849802" y="1411836"/>
                </a:cubicBezTo>
                <a:cubicBezTo>
                  <a:pt x="4799836" y="1696075"/>
                  <a:pt x="5002822" y="1788539"/>
                  <a:pt x="5002822" y="1788539"/>
                </a:cubicBezTo>
                <a:cubicBezTo>
                  <a:pt x="5002822" y="1788539"/>
                  <a:pt x="4799836" y="1881002"/>
                  <a:pt x="4849802" y="2165242"/>
                </a:cubicBezTo>
                <a:cubicBezTo>
                  <a:pt x="4934119" y="2665229"/>
                  <a:pt x="5030928" y="3089876"/>
                  <a:pt x="4703028" y="3415211"/>
                </a:cubicBezTo>
                <a:cubicBezTo>
                  <a:pt x="4553130" y="3559043"/>
                  <a:pt x="4322039" y="3603562"/>
                  <a:pt x="4084701" y="3562467"/>
                </a:cubicBezTo>
                <a:cubicBezTo>
                  <a:pt x="3672484" y="3493976"/>
                  <a:pt x="2760608" y="3106999"/>
                  <a:pt x="2495166" y="3555618"/>
                </a:cubicBezTo>
                <a:cubicBezTo>
                  <a:pt x="2229723" y="3106999"/>
                  <a:pt x="1317847" y="3493976"/>
                  <a:pt x="905630" y="3562467"/>
                </a:cubicBezTo>
                <a:cubicBezTo>
                  <a:pt x="668293" y="3603562"/>
                  <a:pt x="437201" y="3559043"/>
                  <a:pt x="287304" y="3415211"/>
                </a:cubicBezTo>
                <a:cubicBezTo>
                  <a:pt x="-40597" y="3089876"/>
                  <a:pt x="56212" y="2665229"/>
                  <a:pt x="143652" y="2165242"/>
                </a:cubicBezTo>
                <a:cubicBezTo>
                  <a:pt x="190495" y="1881002"/>
                  <a:pt x="0" y="1788539"/>
                  <a:pt x="0" y="1788539"/>
                </a:cubicBezTo>
                <a:cubicBezTo>
                  <a:pt x="0" y="1788539"/>
                  <a:pt x="190495" y="1696075"/>
                  <a:pt x="143652" y="1411836"/>
                </a:cubicBezTo>
                <a:cubicBezTo>
                  <a:pt x="56212" y="911848"/>
                  <a:pt x="-40597" y="487201"/>
                  <a:pt x="287304" y="161867"/>
                </a:cubicBezTo>
                <a:cubicBezTo>
                  <a:pt x="399727" y="53993"/>
                  <a:pt x="557821" y="1982"/>
                  <a:pt x="729969" y="56"/>
                </a:cubicBezTo>
                <a:cubicBezTo>
                  <a:pt x="787352" y="-586"/>
                  <a:pt x="846296" y="4336"/>
                  <a:pt x="905630" y="14610"/>
                </a:cubicBezTo>
                <a:cubicBezTo>
                  <a:pt x="1317847" y="83102"/>
                  <a:pt x="2229723" y="470078"/>
                  <a:pt x="2495166" y="21459"/>
                </a:cubicBezTo>
                <a:cubicBezTo>
                  <a:pt x="2760608" y="470078"/>
                  <a:pt x="3672484" y="83102"/>
                  <a:pt x="4084701" y="14610"/>
                </a:cubicBezTo>
                <a:cubicBezTo>
                  <a:pt x="4144035" y="4336"/>
                  <a:pt x="4202980" y="-586"/>
                  <a:pt x="4260362" y="56"/>
                </a:cubicBezTo>
                <a:close/>
              </a:path>
            </a:pathLst>
          </a:custGeom>
          <a:solidFill>
            <a:schemeClr val="bg2"/>
          </a:solidFill>
          <a:ln w="50800">
            <a:solidFill>
              <a:schemeClr val="bg1"/>
            </a:solidFill>
            <a:miter lim="800000"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ltGray">
          <a:xfrm rot="5400000">
            <a:off x="397721" y="2477816"/>
            <a:ext cx="2779724" cy="2927042"/>
          </a:xfrm>
          <a:custGeom>
            <a:avLst/>
            <a:gdLst>
              <a:gd name="T0" fmla="*/ 42 w 1172"/>
              <a:gd name="T1" fmla="*/ 885 h 1815"/>
              <a:gd name="T2" fmla="*/ 90 w 1172"/>
              <a:gd name="T3" fmla="*/ 756 h 1815"/>
              <a:gd name="T4" fmla="*/ 49 w 1172"/>
              <a:gd name="T5" fmla="*/ 509 h 1815"/>
              <a:gd name="T6" fmla="*/ 25 w 1172"/>
              <a:gd name="T7" fmla="*/ 398 h 1815"/>
              <a:gd name="T8" fmla="*/ 21 w 1172"/>
              <a:gd name="T9" fmla="*/ 339 h 1815"/>
              <a:gd name="T10" fmla="*/ 21 w 1172"/>
              <a:gd name="T11" fmla="*/ 339 h 1815"/>
              <a:gd name="T12" fmla="*/ 78 w 1172"/>
              <a:gd name="T13" fmla="*/ 169 h 1815"/>
              <a:gd name="T14" fmla="*/ 454 w 1172"/>
              <a:gd name="T15" fmla="*/ 107 h 1815"/>
              <a:gd name="T16" fmla="*/ 480 w 1172"/>
              <a:gd name="T17" fmla="*/ 112 h 1815"/>
              <a:gd name="T18" fmla="*/ 556 w 1172"/>
              <a:gd name="T19" fmla="*/ 80 h 1815"/>
              <a:gd name="T20" fmla="*/ 586 w 1172"/>
              <a:gd name="T21" fmla="*/ 0 h 1815"/>
              <a:gd name="T22" fmla="*/ 616 w 1172"/>
              <a:gd name="T23" fmla="*/ 80 h 1815"/>
              <a:gd name="T24" fmla="*/ 692 w 1172"/>
              <a:gd name="T25" fmla="*/ 112 h 1815"/>
              <a:gd name="T26" fmla="*/ 718 w 1172"/>
              <a:gd name="T27" fmla="*/ 107 h 1815"/>
              <a:gd name="T28" fmla="*/ 1094 w 1172"/>
              <a:gd name="T29" fmla="*/ 169 h 1815"/>
              <a:gd name="T30" fmla="*/ 1151 w 1172"/>
              <a:gd name="T31" fmla="*/ 339 h 1815"/>
              <a:gd name="T32" fmla="*/ 1147 w 1172"/>
              <a:gd name="T33" fmla="*/ 398 h 1815"/>
              <a:gd name="T34" fmla="*/ 1123 w 1172"/>
              <a:gd name="T35" fmla="*/ 509 h 1815"/>
              <a:gd name="T36" fmla="*/ 1082 w 1172"/>
              <a:gd name="T37" fmla="*/ 756 h 1815"/>
              <a:gd name="T38" fmla="*/ 1082 w 1172"/>
              <a:gd name="T39" fmla="*/ 756 h 1815"/>
              <a:gd name="T40" fmla="*/ 1130 w 1172"/>
              <a:gd name="T41" fmla="*/ 885 h 1815"/>
              <a:gd name="T42" fmla="*/ 1172 w 1172"/>
              <a:gd name="T43" fmla="*/ 912 h 1815"/>
              <a:gd name="T44" fmla="*/ 1130 w 1172"/>
              <a:gd name="T45" fmla="*/ 940 h 1815"/>
              <a:gd name="T46" fmla="*/ 1082 w 1172"/>
              <a:gd name="T47" fmla="*/ 1068 h 1815"/>
              <a:gd name="T48" fmla="*/ 1123 w 1172"/>
              <a:gd name="T49" fmla="*/ 1315 h 1815"/>
              <a:gd name="T50" fmla="*/ 1147 w 1172"/>
              <a:gd name="T51" fmla="*/ 1426 h 1815"/>
              <a:gd name="T52" fmla="*/ 1151 w 1172"/>
              <a:gd name="T53" fmla="*/ 1485 h 1815"/>
              <a:gd name="T54" fmla="*/ 1094 w 1172"/>
              <a:gd name="T55" fmla="*/ 1655 h 1815"/>
              <a:gd name="T56" fmla="*/ 718 w 1172"/>
              <a:gd name="T57" fmla="*/ 1717 h 1815"/>
              <a:gd name="T58" fmla="*/ 692 w 1172"/>
              <a:gd name="T59" fmla="*/ 1713 h 1815"/>
              <a:gd name="T60" fmla="*/ 616 w 1172"/>
              <a:gd name="T61" fmla="*/ 1740 h 1815"/>
              <a:gd name="T62" fmla="*/ 586 w 1172"/>
              <a:gd name="T63" fmla="*/ 1815 h 1815"/>
              <a:gd name="T64" fmla="*/ 556 w 1172"/>
              <a:gd name="T65" fmla="*/ 1740 h 1815"/>
              <a:gd name="T66" fmla="*/ 480 w 1172"/>
              <a:gd name="T67" fmla="*/ 1713 h 1815"/>
              <a:gd name="T68" fmla="*/ 454 w 1172"/>
              <a:gd name="T69" fmla="*/ 1718 h 1815"/>
              <a:gd name="T70" fmla="*/ 78 w 1172"/>
              <a:gd name="T71" fmla="*/ 1655 h 1815"/>
              <a:gd name="T72" fmla="*/ 21 w 1172"/>
              <a:gd name="T73" fmla="*/ 1485 h 1815"/>
              <a:gd name="T74" fmla="*/ 25 w 1172"/>
              <a:gd name="T75" fmla="*/ 1426 h 1815"/>
              <a:gd name="T76" fmla="*/ 49 w 1172"/>
              <a:gd name="T77" fmla="*/ 1315 h 1815"/>
              <a:gd name="T78" fmla="*/ 90 w 1172"/>
              <a:gd name="T79" fmla="*/ 1068 h 1815"/>
              <a:gd name="T80" fmla="*/ 42 w 1172"/>
              <a:gd name="T81" fmla="*/ 940 h 1815"/>
              <a:gd name="T82" fmla="*/ 0 w 1172"/>
              <a:gd name="T83" fmla="*/ 912 h 1815"/>
              <a:gd name="T84" fmla="*/ 42 w 1172"/>
              <a:gd name="T85" fmla="*/ 885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72" h="1815">
                <a:moveTo>
                  <a:pt x="42" y="885"/>
                </a:moveTo>
                <a:cubicBezTo>
                  <a:pt x="74" y="863"/>
                  <a:pt x="90" y="821"/>
                  <a:pt x="90" y="756"/>
                </a:cubicBezTo>
                <a:cubicBezTo>
                  <a:pt x="90" y="680"/>
                  <a:pt x="68" y="589"/>
                  <a:pt x="49" y="509"/>
                </a:cubicBezTo>
                <a:cubicBezTo>
                  <a:pt x="39" y="468"/>
                  <a:pt x="30" y="429"/>
                  <a:pt x="25" y="398"/>
                </a:cubicBezTo>
                <a:cubicBezTo>
                  <a:pt x="22" y="378"/>
                  <a:pt x="21" y="358"/>
                  <a:pt x="21" y="339"/>
                </a:cubicBezTo>
                <a:cubicBezTo>
                  <a:pt x="21" y="339"/>
                  <a:pt x="21" y="339"/>
                  <a:pt x="21" y="339"/>
                </a:cubicBezTo>
                <a:cubicBezTo>
                  <a:pt x="21" y="270"/>
                  <a:pt x="40" y="211"/>
                  <a:pt x="78" y="169"/>
                </a:cubicBezTo>
                <a:cubicBezTo>
                  <a:pt x="181" y="54"/>
                  <a:pt x="314" y="80"/>
                  <a:pt x="454" y="107"/>
                </a:cubicBezTo>
                <a:cubicBezTo>
                  <a:pt x="463" y="108"/>
                  <a:pt x="471" y="110"/>
                  <a:pt x="480" y="112"/>
                </a:cubicBezTo>
                <a:cubicBezTo>
                  <a:pt x="533" y="122"/>
                  <a:pt x="552" y="88"/>
                  <a:pt x="556" y="80"/>
                </a:cubicBezTo>
                <a:cubicBezTo>
                  <a:pt x="586" y="0"/>
                  <a:pt x="586" y="0"/>
                  <a:pt x="586" y="0"/>
                </a:cubicBezTo>
                <a:cubicBezTo>
                  <a:pt x="616" y="80"/>
                  <a:pt x="616" y="80"/>
                  <a:pt x="616" y="80"/>
                </a:cubicBezTo>
                <a:cubicBezTo>
                  <a:pt x="620" y="88"/>
                  <a:pt x="639" y="122"/>
                  <a:pt x="692" y="112"/>
                </a:cubicBezTo>
                <a:cubicBezTo>
                  <a:pt x="701" y="110"/>
                  <a:pt x="709" y="108"/>
                  <a:pt x="718" y="107"/>
                </a:cubicBezTo>
                <a:cubicBezTo>
                  <a:pt x="858" y="80"/>
                  <a:pt x="991" y="54"/>
                  <a:pt x="1094" y="169"/>
                </a:cubicBezTo>
                <a:cubicBezTo>
                  <a:pt x="1132" y="211"/>
                  <a:pt x="1151" y="270"/>
                  <a:pt x="1151" y="339"/>
                </a:cubicBezTo>
                <a:cubicBezTo>
                  <a:pt x="1151" y="358"/>
                  <a:pt x="1150" y="378"/>
                  <a:pt x="1147" y="398"/>
                </a:cubicBezTo>
                <a:cubicBezTo>
                  <a:pt x="1142" y="429"/>
                  <a:pt x="1133" y="468"/>
                  <a:pt x="1123" y="509"/>
                </a:cubicBezTo>
                <a:cubicBezTo>
                  <a:pt x="1103" y="589"/>
                  <a:pt x="1082" y="680"/>
                  <a:pt x="1082" y="756"/>
                </a:cubicBezTo>
                <a:cubicBezTo>
                  <a:pt x="1082" y="756"/>
                  <a:pt x="1082" y="756"/>
                  <a:pt x="1082" y="756"/>
                </a:cubicBezTo>
                <a:cubicBezTo>
                  <a:pt x="1082" y="821"/>
                  <a:pt x="1097" y="863"/>
                  <a:pt x="1130" y="885"/>
                </a:cubicBezTo>
                <a:cubicBezTo>
                  <a:pt x="1172" y="912"/>
                  <a:pt x="1172" y="912"/>
                  <a:pt x="1172" y="912"/>
                </a:cubicBezTo>
                <a:cubicBezTo>
                  <a:pt x="1130" y="940"/>
                  <a:pt x="1130" y="940"/>
                  <a:pt x="1130" y="940"/>
                </a:cubicBezTo>
                <a:cubicBezTo>
                  <a:pt x="1097" y="961"/>
                  <a:pt x="1082" y="1003"/>
                  <a:pt x="1082" y="1068"/>
                </a:cubicBezTo>
                <a:cubicBezTo>
                  <a:pt x="1082" y="1144"/>
                  <a:pt x="1103" y="1235"/>
                  <a:pt x="1123" y="1315"/>
                </a:cubicBezTo>
                <a:cubicBezTo>
                  <a:pt x="1133" y="1356"/>
                  <a:pt x="1142" y="1395"/>
                  <a:pt x="1147" y="1426"/>
                </a:cubicBezTo>
                <a:cubicBezTo>
                  <a:pt x="1150" y="1446"/>
                  <a:pt x="1151" y="1466"/>
                  <a:pt x="1151" y="1485"/>
                </a:cubicBezTo>
                <a:cubicBezTo>
                  <a:pt x="1151" y="1554"/>
                  <a:pt x="1132" y="1613"/>
                  <a:pt x="1094" y="1655"/>
                </a:cubicBezTo>
                <a:cubicBezTo>
                  <a:pt x="991" y="1770"/>
                  <a:pt x="858" y="1744"/>
                  <a:pt x="718" y="1717"/>
                </a:cubicBezTo>
                <a:cubicBezTo>
                  <a:pt x="709" y="1716"/>
                  <a:pt x="701" y="1714"/>
                  <a:pt x="692" y="1713"/>
                </a:cubicBezTo>
                <a:cubicBezTo>
                  <a:pt x="638" y="1703"/>
                  <a:pt x="619" y="1733"/>
                  <a:pt x="616" y="1740"/>
                </a:cubicBezTo>
                <a:cubicBezTo>
                  <a:pt x="586" y="1815"/>
                  <a:pt x="586" y="1815"/>
                  <a:pt x="586" y="1815"/>
                </a:cubicBezTo>
                <a:cubicBezTo>
                  <a:pt x="556" y="1740"/>
                  <a:pt x="556" y="1740"/>
                  <a:pt x="556" y="1740"/>
                </a:cubicBezTo>
                <a:cubicBezTo>
                  <a:pt x="552" y="1733"/>
                  <a:pt x="534" y="1703"/>
                  <a:pt x="480" y="1713"/>
                </a:cubicBezTo>
                <a:cubicBezTo>
                  <a:pt x="471" y="1714"/>
                  <a:pt x="463" y="1716"/>
                  <a:pt x="454" y="1718"/>
                </a:cubicBezTo>
                <a:cubicBezTo>
                  <a:pt x="314" y="1744"/>
                  <a:pt x="181" y="1770"/>
                  <a:pt x="78" y="1655"/>
                </a:cubicBezTo>
                <a:cubicBezTo>
                  <a:pt x="40" y="1613"/>
                  <a:pt x="21" y="1554"/>
                  <a:pt x="21" y="1485"/>
                </a:cubicBezTo>
                <a:cubicBezTo>
                  <a:pt x="21" y="1466"/>
                  <a:pt x="22" y="1446"/>
                  <a:pt x="25" y="1426"/>
                </a:cubicBezTo>
                <a:cubicBezTo>
                  <a:pt x="30" y="1395"/>
                  <a:pt x="39" y="1356"/>
                  <a:pt x="49" y="1315"/>
                </a:cubicBezTo>
                <a:cubicBezTo>
                  <a:pt x="68" y="1235"/>
                  <a:pt x="90" y="1144"/>
                  <a:pt x="90" y="1068"/>
                </a:cubicBezTo>
                <a:cubicBezTo>
                  <a:pt x="90" y="1003"/>
                  <a:pt x="74" y="961"/>
                  <a:pt x="42" y="940"/>
                </a:cubicBezTo>
                <a:cubicBezTo>
                  <a:pt x="0" y="912"/>
                  <a:pt x="0" y="912"/>
                  <a:pt x="0" y="912"/>
                </a:cubicBezTo>
                <a:lnTo>
                  <a:pt x="42" y="8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5"/>
          </p:nvPr>
        </p:nvSpPr>
        <p:spPr bwMode="gray">
          <a:xfrm>
            <a:off x="500361" y="2714165"/>
            <a:ext cx="2574445" cy="2454345"/>
          </a:xfrm>
          <a:custGeom>
            <a:avLst/>
            <a:gdLst>
              <a:gd name="connsiteX0" fmla="*/ 4260362 w 5002822"/>
              <a:gd name="connsiteY0" fmla="*/ 56 h 3577077"/>
              <a:gd name="connsiteX1" fmla="*/ 4703028 w 5002822"/>
              <a:gd name="connsiteY1" fmla="*/ 161867 h 3577077"/>
              <a:gd name="connsiteX2" fmla="*/ 4849802 w 5002822"/>
              <a:gd name="connsiteY2" fmla="*/ 1411836 h 3577077"/>
              <a:gd name="connsiteX3" fmla="*/ 5002822 w 5002822"/>
              <a:gd name="connsiteY3" fmla="*/ 1788539 h 3577077"/>
              <a:gd name="connsiteX4" fmla="*/ 4849802 w 5002822"/>
              <a:gd name="connsiteY4" fmla="*/ 2165242 h 3577077"/>
              <a:gd name="connsiteX5" fmla="*/ 4703028 w 5002822"/>
              <a:gd name="connsiteY5" fmla="*/ 3415211 h 3577077"/>
              <a:gd name="connsiteX6" fmla="*/ 4084701 w 5002822"/>
              <a:gd name="connsiteY6" fmla="*/ 3562467 h 3577077"/>
              <a:gd name="connsiteX7" fmla="*/ 2495166 w 5002822"/>
              <a:gd name="connsiteY7" fmla="*/ 3555618 h 3577077"/>
              <a:gd name="connsiteX8" fmla="*/ 905630 w 5002822"/>
              <a:gd name="connsiteY8" fmla="*/ 3562467 h 3577077"/>
              <a:gd name="connsiteX9" fmla="*/ 287304 w 5002822"/>
              <a:gd name="connsiteY9" fmla="*/ 3415211 h 3577077"/>
              <a:gd name="connsiteX10" fmla="*/ 143652 w 5002822"/>
              <a:gd name="connsiteY10" fmla="*/ 2165242 h 3577077"/>
              <a:gd name="connsiteX11" fmla="*/ 0 w 5002822"/>
              <a:gd name="connsiteY11" fmla="*/ 1788539 h 3577077"/>
              <a:gd name="connsiteX12" fmla="*/ 143652 w 5002822"/>
              <a:gd name="connsiteY12" fmla="*/ 1411836 h 3577077"/>
              <a:gd name="connsiteX13" fmla="*/ 287304 w 5002822"/>
              <a:gd name="connsiteY13" fmla="*/ 161867 h 3577077"/>
              <a:gd name="connsiteX14" fmla="*/ 729969 w 5002822"/>
              <a:gd name="connsiteY14" fmla="*/ 56 h 3577077"/>
              <a:gd name="connsiteX15" fmla="*/ 905630 w 5002822"/>
              <a:gd name="connsiteY15" fmla="*/ 14610 h 3577077"/>
              <a:gd name="connsiteX16" fmla="*/ 2495166 w 5002822"/>
              <a:gd name="connsiteY16" fmla="*/ 21459 h 3577077"/>
              <a:gd name="connsiteX17" fmla="*/ 4084701 w 5002822"/>
              <a:gd name="connsiteY17" fmla="*/ 14610 h 3577077"/>
              <a:gd name="connsiteX18" fmla="*/ 4260362 w 5002822"/>
              <a:gd name="connsiteY18" fmla="*/ 56 h 357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02822" h="3577077">
                <a:moveTo>
                  <a:pt x="4260362" y="56"/>
                </a:moveTo>
                <a:cubicBezTo>
                  <a:pt x="4432510" y="1982"/>
                  <a:pt x="4590604" y="53993"/>
                  <a:pt x="4703028" y="161867"/>
                </a:cubicBezTo>
                <a:cubicBezTo>
                  <a:pt x="5030928" y="487201"/>
                  <a:pt x="4934119" y="911848"/>
                  <a:pt x="4849802" y="1411836"/>
                </a:cubicBezTo>
                <a:cubicBezTo>
                  <a:pt x="4799836" y="1696075"/>
                  <a:pt x="5002822" y="1788539"/>
                  <a:pt x="5002822" y="1788539"/>
                </a:cubicBezTo>
                <a:cubicBezTo>
                  <a:pt x="5002822" y="1788539"/>
                  <a:pt x="4799836" y="1881002"/>
                  <a:pt x="4849802" y="2165242"/>
                </a:cubicBezTo>
                <a:cubicBezTo>
                  <a:pt x="4934119" y="2665229"/>
                  <a:pt x="5030928" y="3089876"/>
                  <a:pt x="4703028" y="3415211"/>
                </a:cubicBezTo>
                <a:cubicBezTo>
                  <a:pt x="4553130" y="3559043"/>
                  <a:pt x="4322039" y="3603562"/>
                  <a:pt x="4084701" y="3562467"/>
                </a:cubicBezTo>
                <a:cubicBezTo>
                  <a:pt x="3672484" y="3493976"/>
                  <a:pt x="2760608" y="3106999"/>
                  <a:pt x="2495166" y="3555618"/>
                </a:cubicBezTo>
                <a:cubicBezTo>
                  <a:pt x="2229723" y="3106999"/>
                  <a:pt x="1317847" y="3493976"/>
                  <a:pt x="905630" y="3562467"/>
                </a:cubicBezTo>
                <a:cubicBezTo>
                  <a:pt x="668293" y="3603562"/>
                  <a:pt x="437201" y="3559043"/>
                  <a:pt x="287304" y="3415211"/>
                </a:cubicBezTo>
                <a:cubicBezTo>
                  <a:pt x="-40597" y="3089876"/>
                  <a:pt x="56212" y="2665229"/>
                  <a:pt x="143652" y="2165242"/>
                </a:cubicBezTo>
                <a:cubicBezTo>
                  <a:pt x="190495" y="1881002"/>
                  <a:pt x="0" y="1788539"/>
                  <a:pt x="0" y="1788539"/>
                </a:cubicBezTo>
                <a:cubicBezTo>
                  <a:pt x="0" y="1788539"/>
                  <a:pt x="190495" y="1696075"/>
                  <a:pt x="143652" y="1411836"/>
                </a:cubicBezTo>
                <a:cubicBezTo>
                  <a:pt x="56212" y="911848"/>
                  <a:pt x="-40597" y="487201"/>
                  <a:pt x="287304" y="161867"/>
                </a:cubicBezTo>
                <a:cubicBezTo>
                  <a:pt x="399727" y="53993"/>
                  <a:pt x="557821" y="1982"/>
                  <a:pt x="729969" y="56"/>
                </a:cubicBezTo>
                <a:cubicBezTo>
                  <a:pt x="787352" y="-586"/>
                  <a:pt x="846296" y="4336"/>
                  <a:pt x="905630" y="14610"/>
                </a:cubicBezTo>
                <a:cubicBezTo>
                  <a:pt x="1317847" y="83102"/>
                  <a:pt x="2229723" y="470078"/>
                  <a:pt x="2495166" y="21459"/>
                </a:cubicBezTo>
                <a:cubicBezTo>
                  <a:pt x="2760608" y="470078"/>
                  <a:pt x="3672484" y="83102"/>
                  <a:pt x="4084701" y="14610"/>
                </a:cubicBezTo>
                <a:cubicBezTo>
                  <a:pt x="4144035" y="4336"/>
                  <a:pt x="4202980" y="-586"/>
                  <a:pt x="4260362" y="56"/>
                </a:cubicBezTo>
                <a:close/>
              </a:path>
            </a:pathLst>
          </a:custGeom>
          <a:solidFill>
            <a:schemeClr val="bg2"/>
          </a:solidFill>
          <a:ln w="50800">
            <a:solidFill>
              <a:schemeClr val="bg1"/>
            </a:solidFill>
            <a:miter lim="800000"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8" name="Text Placeholder 176"/>
          <p:cNvSpPr>
            <a:spLocks noGrp="1"/>
          </p:cNvSpPr>
          <p:nvPr>
            <p:ph type="body" sz="quarter" idx="10"/>
          </p:nvPr>
        </p:nvSpPr>
        <p:spPr>
          <a:xfrm>
            <a:off x="578644" y="5452539"/>
            <a:ext cx="2400300" cy="1060975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0" indent="0">
              <a:buNone/>
              <a:defRPr sz="2000"/>
            </a:lvl2pPr>
            <a:lvl3pPr marL="0" indent="0">
              <a:buNone/>
              <a:defRPr sz="2000"/>
            </a:lvl3pPr>
            <a:lvl4pPr marL="0" indent="0">
              <a:buNone/>
              <a:defRPr sz="2000"/>
            </a:lvl4pPr>
            <a:lvl5pPr marL="0" indent="0">
              <a:buNone/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176"/>
          <p:cNvSpPr>
            <a:spLocks noGrp="1"/>
          </p:cNvSpPr>
          <p:nvPr>
            <p:ph type="body" sz="quarter" idx="16"/>
          </p:nvPr>
        </p:nvSpPr>
        <p:spPr>
          <a:xfrm>
            <a:off x="6216708" y="5452539"/>
            <a:ext cx="2400300" cy="1060975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0" indent="0">
              <a:buNone/>
              <a:defRPr sz="2000"/>
            </a:lvl2pPr>
            <a:lvl3pPr marL="0" indent="0">
              <a:buNone/>
              <a:defRPr sz="2000"/>
            </a:lvl3pPr>
            <a:lvl4pPr marL="0" indent="0">
              <a:buNone/>
              <a:defRPr sz="2000"/>
            </a:lvl4pPr>
            <a:lvl5pPr marL="0" indent="0">
              <a:buNone/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176"/>
          <p:cNvSpPr>
            <a:spLocks noGrp="1"/>
          </p:cNvSpPr>
          <p:nvPr>
            <p:ph type="body" sz="quarter" idx="17"/>
          </p:nvPr>
        </p:nvSpPr>
        <p:spPr>
          <a:xfrm>
            <a:off x="3371850" y="5974375"/>
            <a:ext cx="2400300" cy="64008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0" indent="0">
              <a:buNone/>
              <a:defRPr sz="2000"/>
            </a:lvl2pPr>
            <a:lvl3pPr marL="0" indent="0">
              <a:buNone/>
              <a:defRPr sz="2000"/>
            </a:lvl3pPr>
            <a:lvl4pPr marL="0" indent="0">
              <a:buNone/>
              <a:defRPr sz="2000"/>
            </a:lvl4pPr>
            <a:lvl5pPr marL="0" indent="0">
              <a:buNone/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07506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ur Picture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/>
        </p:nvGrpSpPr>
        <p:grpSpPr bwMode="hidden">
          <a:xfrm>
            <a:off x="-2381" y="-1587"/>
            <a:ext cx="9147572" cy="6862762"/>
            <a:chOff x="-3175" y="-1587"/>
            <a:chExt cx="12196763" cy="6862762"/>
          </a:xfrm>
        </p:grpSpPr>
        <p:sp>
          <p:nvSpPr>
            <p:cNvPr id="8" name="Freeform 5"/>
            <p:cNvSpPr>
              <a:spLocks noEditPoints="1"/>
            </p:cNvSpPr>
            <p:nvPr/>
          </p:nvSpPr>
          <p:spPr bwMode="hidden">
            <a:xfrm>
              <a:off x="1516063" y="-1587"/>
              <a:ext cx="1025525" cy="6862762"/>
            </a:xfrm>
            <a:custGeom>
              <a:avLst/>
              <a:gdLst>
                <a:gd name="T0" fmla="*/ 131 w 323"/>
                <a:gd name="T1" fmla="*/ 183 h 2159"/>
                <a:gd name="T2" fmla="*/ 21 w 323"/>
                <a:gd name="T3" fmla="*/ 305 h 2159"/>
                <a:gd name="T4" fmla="*/ 12 w 323"/>
                <a:gd name="T5" fmla="*/ 390 h 2159"/>
                <a:gd name="T6" fmla="*/ 125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4 w 323"/>
                <a:gd name="T15" fmla="*/ 968 h 2159"/>
                <a:gd name="T16" fmla="*/ 37 w 323"/>
                <a:gd name="T17" fmla="*/ 1147 h 2159"/>
                <a:gd name="T18" fmla="*/ 8 w 323"/>
                <a:gd name="T19" fmla="*/ 1245 h 2159"/>
                <a:gd name="T20" fmla="*/ 125 w 323"/>
                <a:gd name="T21" fmla="*/ 1369 h 2159"/>
                <a:gd name="T22" fmla="*/ 113 w 323"/>
                <a:gd name="T23" fmla="*/ 1501 h 2159"/>
                <a:gd name="T24" fmla="*/ 1 w 323"/>
                <a:gd name="T25" fmla="*/ 1656 h 2159"/>
                <a:gd name="T26" fmla="*/ 26 w 323"/>
                <a:gd name="T27" fmla="*/ 1702 h 2159"/>
                <a:gd name="T28" fmla="*/ 151 w 323"/>
                <a:gd name="T29" fmla="*/ 1855 h 2159"/>
                <a:gd name="T30" fmla="*/ 37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4 w 323"/>
                <a:gd name="T41" fmla="*/ 1995 h 2159"/>
                <a:gd name="T42" fmla="*/ 289 w 323"/>
                <a:gd name="T43" fmla="*/ 2131 h 2159"/>
                <a:gd name="T44" fmla="*/ 309 w 323"/>
                <a:gd name="T45" fmla="*/ 2122 h 2159"/>
                <a:gd name="T46" fmla="*/ 323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3 w 323"/>
                <a:gd name="T53" fmla="*/ 1640 h 2159"/>
                <a:gd name="T54" fmla="*/ 202 w 323"/>
                <a:gd name="T55" fmla="*/ 1486 h 2159"/>
                <a:gd name="T56" fmla="*/ 297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3 w 323"/>
                <a:gd name="T79" fmla="*/ 16 h 2159"/>
                <a:gd name="T80" fmla="*/ 193 w 323"/>
                <a:gd name="T81" fmla="*/ 1493 h 2159"/>
                <a:gd name="T82" fmla="*/ 290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7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9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6 w 323"/>
                <a:gd name="T119" fmla="*/ 329 h 2159"/>
                <a:gd name="T120" fmla="*/ 190 w 323"/>
                <a:gd name="T121" fmla="*/ 505 h 2159"/>
                <a:gd name="T122" fmla="*/ 134 w 323"/>
                <a:gd name="T123" fmla="*/ 499 h 2159"/>
                <a:gd name="T124" fmla="*/ 34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5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7" y="215"/>
                    <a:pt x="89" y="230"/>
                    <a:pt x="72" y="246"/>
                  </a:cubicBezTo>
                  <a:cubicBezTo>
                    <a:pt x="56" y="262"/>
                    <a:pt x="39" y="279"/>
                    <a:pt x="25" y="298"/>
                  </a:cubicBezTo>
                  <a:cubicBezTo>
                    <a:pt x="24" y="300"/>
                    <a:pt x="22" y="302"/>
                    <a:pt x="21" y="305"/>
                  </a:cubicBezTo>
                  <a:cubicBezTo>
                    <a:pt x="19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2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3" y="404"/>
                    <a:pt x="26" y="408"/>
                  </a:cubicBezTo>
                  <a:cubicBezTo>
                    <a:pt x="42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5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1" y="564"/>
                    <a:pt x="151" y="564"/>
                    <a:pt x="151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7" y="648"/>
                    <a:pt x="89" y="663"/>
                    <a:pt x="72" y="679"/>
                  </a:cubicBezTo>
                  <a:cubicBezTo>
                    <a:pt x="56" y="695"/>
                    <a:pt x="39" y="711"/>
                    <a:pt x="25" y="730"/>
                  </a:cubicBezTo>
                  <a:cubicBezTo>
                    <a:pt x="24" y="733"/>
                    <a:pt x="22" y="735"/>
                    <a:pt x="21" y="737"/>
                  </a:cubicBezTo>
                  <a:cubicBezTo>
                    <a:pt x="19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2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3" y="837"/>
                    <a:pt x="26" y="841"/>
                  </a:cubicBezTo>
                  <a:cubicBezTo>
                    <a:pt x="42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5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1" y="993"/>
                    <a:pt x="151" y="993"/>
                    <a:pt x="151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7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2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4" y="1267"/>
                    <a:pt x="26" y="1270"/>
                  </a:cubicBezTo>
                  <a:cubicBezTo>
                    <a:pt x="42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5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1" y="1415"/>
                    <a:pt x="151" y="1425"/>
                  </a:cubicBezTo>
                  <a:cubicBezTo>
                    <a:pt x="151" y="1425"/>
                    <a:pt x="151" y="1425"/>
                    <a:pt x="151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2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2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5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8" y="1837"/>
                    <a:pt x="150" y="1846"/>
                    <a:pt x="151" y="1855"/>
                  </a:cubicBezTo>
                  <a:cubicBezTo>
                    <a:pt x="151" y="1855"/>
                    <a:pt x="151" y="1855"/>
                    <a:pt x="151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8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7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2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1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5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5" y="2093"/>
                    <a:pt x="14" y="2089"/>
                  </a:cubicBezTo>
                  <a:cubicBezTo>
                    <a:pt x="13" y="2068"/>
                    <a:pt x="21" y="2048"/>
                    <a:pt x="34" y="2030"/>
                  </a:cubicBezTo>
                  <a:cubicBezTo>
                    <a:pt x="47" y="2012"/>
                    <a:pt x="63" y="1997"/>
                    <a:pt x="80" y="1981"/>
                  </a:cubicBezTo>
                  <a:cubicBezTo>
                    <a:pt x="97" y="1965"/>
                    <a:pt x="115" y="1949"/>
                    <a:pt x="130" y="1931"/>
                  </a:cubicBezTo>
                  <a:cubicBezTo>
                    <a:pt x="138" y="1922"/>
                    <a:pt x="146" y="1912"/>
                    <a:pt x="151" y="1900"/>
                  </a:cubicBezTo>
                  <a:cubicBezTo>
                    <a:pt x="157" y="1889"/>
                    <a:pt x="162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9" y="1907"/>
                    <a:pt x="186" y="1916"/>
                    <a:pt x="193" y="1925"/>
                  </a:cubicBezTo>
                  <a:cubicBezTo>
                    <a:pt x="208" y="1943"/>
                    <a:pt x="226" y="1958"/>
                    <a:pt x="242" y="1974"/>
                  </a:cubicBezTo>
                  <a:cubicBezTo>
                    <a:pt x="243" y="1975"/>
                    <a:pt x="243" y="1975"/>
                    <a:pt x="243" y="1975"/>
                  </a:cubicBezTo>
                  <a:cubicBezTo>
                    <a:pt x="250" y="1982"/>
                    <a:pt x="257" y="1988"/>
                    <a:pt x="264" y="1995"/>
                  </a:cubicBezTo>
                  <a:cubicBezTo>
                    <a:pt x="273" y="2004"/>
                    <a:pt x="282" y="2014"/>
                    <a:pt x="290" y="2025"/>
                  </a:cubicBezTo>
                  <a:cubicBezTo>
                    <a:pt x="296" y="2035"/>
                    <a:pt x="302" y="2045"/>
                    <a:pt x="306" y="2056"/>
                  </a:cubicBezTo>
                  <a:cubicBezTo>
                    <a:pt x="309" y="2067"/>
                    <a:pt x="311" y="2078"/>
                    <a:pt x="310" y="2090"/>
                  </a:cubicBezTo>
                  <a:cubicBezTo>
                    <a:pt x="309" y="2096"/>
                    <a:pt x="308" y="2102"/>
                    <a:pt x="306" y="2108"/>
                  </a:cubicBezTo>
                  <a:cubicBezTo>
                    <a:pt x="301" y="2116"/>
                    <a:pt x="295" y="2124"/>
                    <a:pt x="289" y="2131"/>
                  </a:cubicBezTo>
                  <a:cubicBezTo>
                    <a:pt x="280" y="2141"/>
                    <a:pt x="271" y="2150"/>
                    <a:pt x="261" y="2159"/>
                  </a:cubicBezTo>
                  <a:cubicBezTo>
                    <a:pt x="277" y="2159"/>
                    <a:pt x="277" y="2159"/>
                    <a:pt x="277" y="2159"/>
                  </a:cubicBezTo>
                  <a:cubicBezTo>
                    <a:pt x="284" y="2152"/>
                    <a:pt x="290" y="2145"/>
                    <a:pt x="297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10" y="2122"/>
                    <a:pt x="310" y="2121"/>
                    <a:pt x="310" y="2120"/>
                  </a:cubicBezTo>
                  <a:cubicBezTo>
                    <a:pt x="313" y="2116"/>
                    <a:pt x="316" y="2112"/>
                    <a:pt x="318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2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3" y="2071"/>
                  </a:cubicBezTo>
                  <a:cubicBezTo>
                    <a:pt x="322" y="2070"/>
                    <a:pt x="322" y="2069"/>
                    <a:pt x="322" y="2068"/>
                  </a:cubicBezTo>
                  <a:cubicBezTo>
                    <a:pt x="320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7" y="1843"/>
                    <a:pt x="181" y="1833"/>
                  </a:cubicBezTo>
                  <a:cubicBezTo>
                    <a:pt x="186" y="1824"/>
                    <a:pt x="192" y="1815"/>
                    <a:pt x="199" y="1806"/>
                  </a:cubicBezTo>
                  <a:cubicBezTo>
                    <a:pt x="213" y="1789"/>
                    <a:pt x="230" y="1773"/>
                    <a:pt x="246" y="1757"/>
                  </a:cubicBezTo>
                  <a:cubicBezTo>
                    <a:pt x="263" y="1741"/>
                    <a:pt x="281" y="1726"/>
                    <a:pt x="297" y="1708"/>
                  </a:cubicBezTo>
                  <a:cubicBezTo>
                    <a:pt x="304" y="1698"/>
                    <a:pt x="312" y="1689"/>
                    <a:pt x="318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2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3" y="1640"/>
                  </a:cubicBezTo>
                  <a:cubicBezTo>
                    <a:pt x="322" y="1639"/>
                    <a:pt x="322" y="1638"/>
                    <a:pt x="322" y="1637"/>
                  </a:cubicBezTo>
                  <a:cubicBezTo>
                    <a:pt x="320" y="1625"/>
                    <a:pt x="315" y="1614"/>
                    <a:pt x="308" y="1605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7" y="1411"/>
                    <a:pt x="181" y="1402"/>
                  </a:cubicBezTo>
                  <a:cubicBezTo>
                    <a:pt x="186" y="1392"/>
                    <a:pt x="192" y="1383"/>
                    <a:pt x="199" y="1375"/>
                  </a:cubicBezTo>
                  <a:cubicBezTo>
                    <a:pt x="213" y="1357"/>
                    <a:pt x="230" y="1342"/>
                    <a:pt x="246" y="1326"/>
                  </a:cubicBezTo>
                  <a:cubicBezTo>
                    <a:pt x="263" y="1310"/>
                    <a:pt x="281" y="1294"/>
                    <a:pt x="297" y="1276"/>
                  </a:cubicBezTo>
                  <a:cubicBezTo>
                    <a:pt x="301" y="1271"/>
                    <a:pt x="305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8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2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3" y="1209"/>
                  </a:cubicBezTo>
                  <a:cubicBezTo>
                    <a:pt x="322" y="1208"/>
                    <a:pt x="322" y="1207"/>
                    <a:pt x="322" y="1206"/>
                  </a:cubicBezTo>
                  <a:cubicBezTo>
                    <a:pt x="320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7" y="982"/>
                    <a:pt x="181" y="972"/>
                  </a:cubicBezTo>
                  <a:cubicBezTo>
                    <a:pt x="186" y="963"/>
                    <a:pt x="192" y="954"/>
                    <a:pt x="199" y="945"/>
                  </a:cubicBezTo>
                  <a:cubicBezTo>
                    <a:pt x="213" y="928"/>
                    <a:pt x="230" y="912"/>
                    <a:pt x="246" y="896"/>
                  </a:cubicBezTo>
                  <a:cubicBezTo>
                    <a:pt x="263" y="880"/>
                    <a:pt x="281" y="865"/>
                    <a:pt x="297" y="847"/>
                  </a:cubicBezTo>
                  <a:cubicBezTo>
                    <a:pt x="304" y="837"/>
                    <a:pt x="312" y="828"/>
                    <a:pt x="318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2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3" y="779"/>
                  </a:cubicBezTo>
                  <a:cubicBezTo>
                    <a:pt x="322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7" y="549"/>
                    <a:pt x="181" y="540"/>
                  </a:cubicBezTo>
                  <a:cubicBezTo>
                    <a:pt x="186" y="530"/>
                    <a:pt x="192" y="521"/>
                    <a:pt x="199" y="513"/>
                  </a:cubicBezTo>
                  <a:cubicBezTo>
                    <a:pt x="213" y="495"/>
                    <a:pt x="230" y="480"/>
                    <a:pt x="246" y="464"/>
                  </a:cubicBezTo>
                  <a:cubicBezTo>
                    <a:pt x="263" y="448"/>
                    <a:pt x="281" y="432"/>
                    <a:pt x="297" y="414"/>
                  </a:cubicBezTo>
                  <a:cubicBezTo>
                    <a:pt x="304" y="405"/>
                    <a:pt x="312" y="395"/>
                    <a:pt x="318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2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3" y="347"/>
                  </a:cubicBezTo>
                  <a:cubicBezTo>
                    <a:pt x="322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7" y="116"/>
                    <a:pt x="181" y="107"/>
                  </a:cubicBezTo>
                  <a:cubicBezTo>
                    <a:pt x="186" y="97"/>
                    <a:pt x="192" y="88"/>
                    <a:pt x="199" y="80"/>
                  </a:cubicBezTo>
                  <a:cubicBezTo>
                    <a:pt x="213" y="63"/>
                    <a:pt x="230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6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4" y="66"/>
                  </a:cubicBezTo>
                  <a:cubicBezTo>
                    <a:pt x="118" y="48"/>
                    <a:pt x="101" y="32"/>
                    <a:pt x="83" y="16"/>
                  </a:cubicBezTo>
                  <a:cubicBezTo>
                    <a:pt x="78" y="11"/>
                    <a:pt x="72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5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5" y="1526"/>
                    <a:pt x="229" y="1531"/>
                  </a:cubicBezTo>
                  <a:cubicBezTo>
                    <a:pt x="245" y="1547"/>
                    <a:pt x="263" y="1563"/>
                    <a:pt x="278" y="1580"/>
                  </a:cubicBezTo>
                  <a:cubicBezTo>
                    <a:pt x="280" y="1582"/>
                    <a:pt x="282" y="1584"/>
                    <a:pt x="284" y="1586"/>
                  </a:cubicBezTo>
                  <a:cubicBezTo>
                    <a:pt x="286" y="1589"/>
                    <a:pt x="288" y="1591"/>
                    <a:pt x="290" y="1594"/>
                  </a:cubicBezTo>
                  <a:cubicBezTo>
                    <a:pt x="296" y="1603"/>
                    <a:pt x="302" y="1613"/>
                    <a:pt x="306" y="1624"/>
                  </a:cubicBezTo>
                  <a:cubicBezTo>
                    <a:pt x="309" y="1635"/>
                    <a:pt x="311" y="1647"/>
                    <a:pt x="310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9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6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4" y="1793"/>
                  </a:cubicBezTo>
                  <a:cubicBezTo>
                    <a:pt x="118" y="1774"/>
                    <a:pt x="101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5" y="1662"/>
                    <a:pt x="14" y="1658"/>
                  </a:cubicBezTo>
                  <a:cubicBezTo>
                    <a:pt x="13" y="1637"/>
                    <a:pt x="21" y="1616"/>
                    <a:pt x="34" y="1599"/>
                  </a:cubicBezTo>
                  <a:cubicBezTo>
                    <a:pt x="47" y="1581"/>
                    <a:pt x="63" y="1565"/>
                    <a:pt x="80" y="1549"/>
                  </a:cubicBezTo>
                  <a:cubicBezTo>
                    <a:pt x="97" y="1534"/>
                    <a:pt x="115" y="1518"/>
                    <a:pt x="130" y="1499"/>
                  </a:cubicBezTo>
                  <a:cubicBezTo>
                    <a:pt x="138" y="1490"/>
                    <a:pt x="146" y="1480"/>
                    <a:pt x="151" y="1469"/>
                  </a:cubicBezTo>
                  <a:cubicBezTo>
                    <a:pt x="157" y="1458"/>
                    <a:pt x="162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9" y="1475"/>
                    <a:pt x="186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6" y="1098"/>
                    <a:pt x="242" y="1113"/>
                  </a:cubicBezTo>
                  <a:cubicBezTo>
                    <a:pt x="259" y="1129"/>
                    <a:pt x="276" y="1146"/>
                    <a:pt x="290" y="1164"/>
                  </a:cubicBezTo>
                  <a:cubicBezTo>
                    <a:pt x="296" y="1174"/>
                    <a:pt x="302" y="1184"/>
                    <a:pt x="306" y="1195"/>
                  </a:cubicBezTo>
                  <a:cubicBezTo>
                    <a:pt x="309" y="1206"/>
                    <a:pt x="311" y="1218"/>
                    <a:pt x="310" y="1229"/>
                  </a:cubicBezTo>
                  <a:cubicBezTo>
                    <a:pt x="309" y="1234"/>
                    <a:pt x="308" y="1239"/>
                    <a:pt x="307" y="1244"/>
                  </a:cubicBezTo>
                  <a:cubicBezTo>
                    <a:pt x="302" y="1253"/>
                    <a:pt x="295" y="1261"/>
                    <a:pt x="289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6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4" y="1361"/>
                  </a:cubicBezTo>
                  <a:cubicBezTo>
                    <a:pt x="118" y="1343"/>
                    <a:pt x="101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5" y="1232"/>
                    <a:pt x="14" y="1228"/>
                  </a:cubicBezTo>
                  <a:cubicBezTo>
                    <a:pt x="13" y="1207"/>
                    <a:pt x="21" y="1187"/>
                    <a:pt x="34" y="1169"/>
                  </a:cubicBezTo>
                  <a:cubicBezTo>
                    <a:pt x="47" y="1152"/>
                    <a:pt x="63" y="1136"/>
                    <a:pt x="80" y="1120"/>
                  </a:cubicBezTo>
                  <a:cubicBezTo>
                    <a:pt x="97" y="1104"/>
                    <a:pt x="115" y="1089"/>
                    <a:pt x="130" y="1070"/>
                  </a:cubicBezTo>
                  <a:cubicBezTo>
                    <a:pt x="138" y="1061"/>
                    <a:pt x="146" y="1051"/>
                    <a:pt x="151" y="1039"/>
                  </a:cubicBezTo>
                  <a:cubicBezTo>
                    <a:pt x="157" y="1028"/>
                    <a:pt x="162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9" y="1046"/>
                    <a:pt x="186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3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3" y="702"/>
                    <a:pt x="278" y="719"/>
                  </a:cubicBezTo>
                  <a:cubicBezTo>
                    <a:pt x="283" y="724"/>
                    <a:pt x="288" y="730"/>
                    <a:pt x="292" y="735"/>
                  </a:cubicBezTo>
                  <a:cubicBezTo>
                    <a:pt x="298" y="744"/>
                    <a:pt x="302" y="753"/>
                    <a:pt x="306" y="762"/>
                  </a:cubicBezTo>
                  <a:cubicBezTo>
                    <a:pt x="309" y="773"/>
                    <a:pt x="311" y="785"/>
                    <a:pt x="310" y="796"/>
                  </a:cubicBezTo>
                  <a:cubicBezTo>
                    <a:pt x="309" y="805"/>
                    <a:pt x="307" y="813"/>
                    <a:pt x="303" y="821"/>
                  </a:cubicBezTo>
                  <a:cubicBezTo>
                    <a:pt x="299" y="827"/>
                    <a:pt x="294" y="834"/>
                    <a:pt x="289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6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4" y="932"/>
                  </a:cubicBezTo>
                  <a:cubicBezTo>
                    <a:pt x="118" y="913"/>
                    <a:pt x="101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5" y="801"/>
                    <a:pt x="14" y="795"/>
                  </a:cubicBezTo>
                  <a:cubicBezTo>
                    <a:pt x="13" y="774"/>
                    <a:pt x="21" y="754"/>
                    <a:pt x="34" y="737"/>
                  </a:cubicBezTo>
                  <a:cubicBezTo>
                    <a:pt x="47" y="719"/>
                    <a:pt x="63" y="703"/>
                    <a:pt x="80" y="687"/>
                  </a:cubicBezTo>
                  <a:cubicBezTo>
                    <a:pt x="97" y="671"/>
                    <a:pt x="115" y="656"/>
                    <a:pt x="130" y="637"/>
                  </a:cubicBezTo>
                  <a:cubicBezTo>
                    <a:pt x="138" y="628"/>
                    <a:pt x="146" y="618"/>
                    <a:pt x="151" y="607"/>
                  </a:cubicBezTo>
                  <a:cubicBezTo>
                    <a:pt x="157" y="595"/>
                    <a:pt x="162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9" y="613"/>
                    <a:pt x="186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9" y="180"/>
                    <a:pt x="186" y="190"/>
                    <a:pt x="193" y="198"/>
                  </a:cubicBezTo>
                  <a:cubicBezTo>
                    <a:pt x="196" y="202"/>
                    <a:pt x="199" y="206"/>
                    <a:pt x="203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3" y="269"/>
                    <a:pt x="278" y="286"/>
                  </a:cubicBezTo>
                  <a:cubicBezTo>
                    <a:pt x="283" y="291"/>
                    <a:pt x="288" y="297"/>
                    <a:pt x="292" y="302"/>
                  </a:cubicBezTo>
                  <a:cubicBezTo>
                    <a:pt x="298" y="311"/>
                    <a:pt x="302" y="320"/>
                    <a:pt x="306" y="329"/>
                  </a:cubicBezTo>
                  <a:cubicBezTo>
                    <a:pt x="309" y="340"/>
                    <a:pt x="311" y="352"/>
                    <a:pt x="310" y="363"/>
                  </a:cubicBezTo>
                  <a:cubicBezTo>
                    <a:pt x="309" y="372"/>
                    <a:pt x="307" y="380"/>
                    <a:pt x="303" y="388"/>
                  </a:cubicBezTo>
                  <a:cubicBezTo>
                    <a:pt x="299" y="395"/>
                    <a:pt x="294" y="401"/>
                    <a:pt x="289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6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4" y="499"/>
                  </a:cubicBezTo>
                  <a:cubicBezTo>
                    <a:pt x="118" y="481"/>
                    <a:pt x="101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5" y="368"/>
                    <a:pt x="14" y="363"/>
                  </a:cubicBezTo>
                  <a:cubicBezTo>
                    <a:pt x="13" y="342"/>
                    <a:pt x="21" y="322"/>
                    <a:pt x="34" y="304"/>
                  </a:cubicBezTo>
                  <a:cubicBezTo>
                    <a:pt x="47" y="286"/>
                    <a:pt x="63" y="270"/>
                    <a:pt x="80" y="254"/>
                  </a:cubicBezTo>
                  <a:cubicBezTo>
                    <a:pt x="97" y="239"/>
                    <a:pt x="115" y="223"/>
                    <a:pt x="130" y="204"/>
                  </a:cubicBezTo>
                  <a:cubicBezTo>
                    <a:pt x="138" y="195"/>
                    <a:pt x="146" y="185"/>
                    <a:pt x="151" y="174"/>
                  </a:cubicBezTo>
                  <a:cubicBezTo>
                    <a:pt x="157" y="163"/>
                    <a:pt x="162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hidden">
            <a:xfrm>
              <a:off x="495300" y="-1587"/>
              <a:ext cx="514350" cy="6862762"/>
            </a:xfrm>
            <a:custGeom>
              <a:avLst/>
              <a:gdLst>
                <a:gd name="T0" fmla="*/ 151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2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4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1 w 162"/>
                <a:gd name="T31" fmla="*/ 1225 h 2159"/>
                <a:gd name="T32" fmla="*/ 15 w 162"/>
                <a:gd name="T33" fmla="*/ 1261 h 2159"/>
                <a:gd name="T34" fmla="*/ 76 w 162"/>
                <a:gd name="T35" fmla="*/ 1319 h 2159"/>
                <a:gd name="T36" fmla="*/ 151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7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8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4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6 w 162"/>
                <a:gd name="T79" fmla="*/ 1238 h 2159"/>
                <a:gd name="T80" fmla="*/ 80 w 162"/>
                <a:gd name="T81" fmla="*/ 1120 h 2159"/>
                <a:gd name="T82" fmla="*/ 162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4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50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0" y="351"/>
                    <a:pt x="0" y="357"/>
                    <a:pt x="1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0" y="784"/>
                    <a:pt x="0" y="789"/>
                    <a:pt x="1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6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0" y="1213"/>
                    <a:pt x="0" y="1219"/>
                    <a:pt x="1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0" y="1644"/>
                    <a:pt x="0" y="1650"/>
                    <a:pt x="1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0" y="2075"/>
                    <a:pt x="0" y="2081"/>
                    <a:pt x="1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4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2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1" y="1852"/>
                    <a:pt x="162" y="1846"/>
                  </a:cubicBezTo>
                  <a:cubicBezTo>
                    <a:pt x="162" y="1845"/>
                    <a:pt x="161" y="1844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4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2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1" y="1420"/>
                    <a:pt x="162" y="1415"/>
                  </a:cubicBezTo>
                  <a:cubicBezTo>
                    <a:pt x="162" y="1413"/>
                    <a:pt x="161" y="1412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4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2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1" y="991"/>
                    <a:pt x="162" y="985"/>
                  </a:cubicBezTo>
                  <a:cubicBezTo>
                    <a:pt x="162" y="984"/>
                    <a:pt x="161" y="983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7" y="827"/>
                    <a:pt x="22" y="819"/>
                    <a:pt x="17" y="811"/>
                  </a:cubicBezTo>
                  <a:cubicBezTo>
                    <a:pt x="16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4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2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1" y="558"/>
                    <a:pt x="162" y="553"/>
                  </a:cubicBezTo>
                  <a:cubicBezTo>
                    <a:pt x="162" y="551"/>
                    <a:pt x="161" y="550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7" y="394"/>
                    <a:pt x="22" y="386"/>
                    <a:pt x="17" y="379"/>
                  </a:cubicBezTo>
                  <a:cubicBezTo>
                    <a:pt x="16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4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2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1" y="125"/>
                    <a:pt x="162" y="120"/>
                  </a:cubicBezTo>
                  <a:cubicBezTo>
                    <a:pt x="162" y="119"/>
                    <a:pt x="161" y="117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hidden">
            <a:xfrm>
              <a:off x="4559300" y="-1587"/>
              <a:ext cx="1025525" cy="6862762"/>
            </a:xfrm>
            <a:custGeom>
              <a:avLst/>
              <a:gdLst>
                <a:gd name="T0" fmla="*/ 131 w 323"/>
                <a:gd name="T1" fmla="*/ 183 h 2159"/>
                <a:gd name="T2" fmla="*/ 20 w 323"/>
                <a:gd name="T3" fmla="*/ 305 h 2159"/>
                <a:gd name="T4" fmla="*/ 12 w 323"/>
                <a:gd name="T5" fmla="*/ 390 h 2159"/>
                <a:gd name="T6" fmla="*/ 124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3 w 323"/>
                <a:gd name="T15" fmla="*/ 968 h 2159"/>
                <a:gd name="T16" fmla="*/ 36 w 323"/>
                <a:gd name="T17" fmla="*/ 1147 h 2159"/>
                <a:gd name="T18" fmla="*/ 8 w 323"/>
                <a:gd name="T19" fmla="*/ 1245 h 2159"/>
                <a:gd name="T20" fmla="*/ 124 w 323"/>
                <a:gd name="T21" fmla="*/ 1369 h 2159"/>
                <a:gd name="T22" fmla="*/ 113 w 323"/>
                <a:gd name="T23" fmla="*/ 1501 h 2159"/>
                <a:gd name="T24" fmla="*/ 0 w 323"/>
                <a:gd name="T25" fmla="*/ 1656 h 2159"/>
                <a:gd name="T26" fmla="*/ 26 w 323"/>
                <a:gd name="T27" fmla="*/ 1702 h 2159"/>
                <a:gd name="T28" fmla="*/ 150 w 323"/>
                <a:gd name="T29" fmla="*/ 1855 h 2159"/>
                <a:gd name="T30" fmla="*/ 36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3 w 323"/>
                <a:gd name="T41" fmla="*/ 1995 h 2159"/>
                <a:gd name="T42" fmla="*/ 288 w 323"/>
                <a:gd name="T43" fmla="*/ 2131 h 2159"/>
                <a:gd name="T44" fmla="*/ 309 w 323"/>
                <a:gd name="T45" fmla="*/ 2122 h 2159"/>
                <a:gd name="T46" fmla="*/ 322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2 w 323"/>
                <a:gd name="T53" fmla="*/ 1640 h 2159"/>
                <a:gd name="T54" fmla="*/ 202 w 323"/>
                <a:gd name="T55" fmla="*/ 1486 h 2159"/>
                <a:gd name="T56" fmla="*/ 296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3 w 323"/>
                <a:gd name="T79" fmla="*/ 16 h 2159"/>
                <a:gd name="T80" fmla="*/ 193 w 323"/>
                <a:gd name="T81" fmla="*/ 1493 h 2159"/>
                <a:gd name="T82" fmla="*/ 289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6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8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5 w 323"/>
                <a:gd name="T119" fmla="*/ 329 h 2159"/>
                <a:gd name="T120" fmla="*/ 190 w 323"/>
                <a:gd name="T121" fmla="*/ 505 h 2159"/>
                <a:gd name="T122" fmla="*/ 133 w 323"/>
                <a:gd name="T123" fmla="*/ 499 h 2159"/>
                <a:gd name="T124" fmla="*/ 33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4" y="74"/>
                  </a:moveTo>
                  <a:cubicBezTo>
                    <a:pt x="132" y="83"/>
                    <a:pt x="138" y="92"/>
                    <a:pt x="143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1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1" y="345"/>
                  </a:cubicBezTo>
                  <a:cubicBezTo>
                    <a:pt x="0" y="351"/>
                    <a:pt x="0" y="357"/>
                    <a:pt x="0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8" y="525"/>
                    <a:pt x="143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1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1" y="778"/>
                  </a:cubicBezTo>
                  <a:cubicBezTo>
                    <a:pt x="0" y="784"/>
                    <a:pt x="0" y="789"/>
                    <a:pt x="0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8" y="958"/>
                    <a:pt x="143" y="968"/>
                  </a:cubicBezTo>
                  <a:cubicBezTo>
                    <a:pt x="147" y="976"/>
                    <a:pt x="150" y="984"/>
                    <a:pt x="150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8" y="1065"/>
                    <a:pt x="102" y="1082"/>
                    <a:pt x="86" y="1098"/>
                  </a:cubicBezTo>
                  <a:cubicBezTo>
                    <a:pt x="69" y="1114"/>
                    <a:pt x="52" y="1130"/>
                    <a:pt x="36" y="1147"/>
                  </a:cubicBezTo>
                  <a:cubicBezTo>
                    <a:pt x="28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1" y="1207"/>
                  </a:cubicBezTo>
                  <a:cubicBezTo>
                    <a:pt x="0" y="1213"/>
                    <a:pt x="0" y="1219"/>
                    <a:pt x="0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6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8" y="1261"/>
                    <a:pt x="18" y="1261"/>
                    <a:pt x="18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8" y="1387"/>
                    <a:pt x="143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5" y="1485"/>
                    <a:pt x="119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8" y="1600"/>
                    <a:pt x="15" y="1606"/>
                  </a:cubicBezTo>
                  <a:cubicBezTo>
                    <a:pt x="9" y="1616"/>
                    <a:pt x="4" y="1627"/>
                    <a:pt x="1" y="1639"/>
                  </a:cubicBezTo>
                  <a:cubicBezTo>
                    <a:pt x="0" y="1644"/>
                    <a:pt x="0" y="1650"/>
                    <a:pt x="0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8" y="1819"/>
                    <a:pt x="143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8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1" y="2069"/>
                  </a:cubicBezTo>
                  <a:cubicBezTo>
                    <a:pt x="0" y="2075"/>
                    <a:pt x="0" y="2081"/>
                    <a:pt x="0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0" y="2114"/>
                    <a:pt x="12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0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3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7" y="1889"/>
                    <a:pt x="161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8" y="1907"/>
                    <a:pt x="185" y="1916"/>
                    <a:pt x="193" y="1925"/>
                  </a:cubicBezTo>
                  <a:cubicBezTo>
                    <a:pt x="208" y="1943"/>
                    <a:pt x="225" y="1958"/>
                    <a:pt x="242" y="1974"/>
                  </a:cubicBezTo>
                  <a:cubicBezTo>
                    <a:pt x="242" y="1975"/>
                    <a:pt x="243" y="1975"/>
                    <a:pt x="243" y="1975"/>
                  </a:cubicBezTo>
                  <a:cubicBezTo>
                    <a:pt x="250" y="1982"/>
                    <a:pt x="257" y="1988"/>
                    <a:pt x="263" y="1995"/>
                  </a:cubicBezTo>
                  <a:cubicBezTo>
                    <a:pt x="273" y="2004"/>
                    <a:pt x="282" y="2014"/>
                    <a:pt x="289" y="2025"/>
                  </a:cubicBezTo>
                  <a:cubicBezTo>
                    <a:pt x="296" y="2035"/>
                    <a:pt x="302" y="2045"/>
                    <a:pt x="305" y="2056"/>
                  </a:cubicBezTo>
                  <a:cubicBezTo>
                    <a:pt x="309" y="2067"/>
                    <a:pt x="310" y="2078"/>
                    <a:pt x="309" y="2090"/>
                  </a:cubicBezTo>
                  <a:cubicBezTo>
                    <a:pt x="309" y="2096"/>
                    <a:pt x="307" y="2102"/>
                    <a:pt x="306" y="2108"/>
                  </a:cubicBezTo>
                  <a:cubicBezTo>
                    <a:pt x="301" y="2116"/>
                    <a:pt x="295" y="2124"/>
                    <a:pt x="288" y="2131"/>
                  </a:cubicBezTo>
                  <a:cubicBezTo>
                    <a:pt x="280" y="2141"/>
                    <a:pt x="270" y="2150"/>
                    <a:pt x="261" y="2159"/>
                  </a:cubicBezTo>
                  <a:cubicBezTo>
                    <a:pt x="276" y="2159"/>
                    <a:pt x="276" y="2159"/>
                    <a:pt x="276" y="2159"/>
                  </a:cubicBezTo>
                  <a:cubicBezTo>
                    <a:pt x="283" y="2152"/>
                    <a:pt x="290" y="2145"/>
                    <a:pt x="296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09" y="2122"/>
                    <a:pt x="309" y="2121"/>
                    <a:pt x="310" y="2120"/>
                  </a:cubicBezTo>
                  <a:cubicBezTo>
                    <a:pt x="313" y="2116"/>
                    <a:pt x="315" y="2112"/>
                    <a:pt x="317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2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2" y="2071"/>
                  </a:cubicBezTo>
                  <a:cubicBezTo>
                    <a:pt x="322" y="2070"/>
                    <a:pt x="322" y="2069"/>
                    <a:pt x="322" y="2068"/>
                  </a:cubicBezTo>
                  <a:cubicBezTo>
                    <a:pt x="319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6" y="1843"/>
                    <a:pt x="181" y="1833"/>
                  </a:cubicBezTo>
                  <a:cubicBezTo>
                    <a:pt x="185" y="1824"/>
                    <a:pt x="192" y="1815"/>
                    <a:pt x="199" y="1806"/>
                  </a:cubicBezTo>
                  <a:cubicBezTo>
                    <a:pt x="213" y="1789"/>
                    <a:pt x="229" y="1773"/>
                    <a:pt x="246" y="1757"/>
                  </a:cubicBezTo>
                  <a:cubicBezTo>
                    <a:pt x="263" y="1741"/>
                    <a:pt x="280" y="1726"/>
                    <a:pt x="296" y="1708"/>
                  </a:cubicBezTo>
                  <a:cubicBezTo>
                    <a:pt x="304" y="1698"/>
                    <a:pt x="312" y="1689"/>
                    <a:pt x="317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2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2" y="1640"/>
                  </a:cubicBezTo>
                  <a:cubicBezTo>
                    <a:pt x="322" y="1639"/>
                    <a:pt x="322" y="1638"/>
                    <a:pt x="322" y="1637"/>
                  </a:cubicBezTo>
                  <a:cubicBezTo>
                    <a:pt x="319" y="1625"/>
                    <a:pt x="314" y="1614"/>
                    <a:pt x="308" y="1605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6" y="1411"/>
                    <a:pt x="181" y="1402"/>
                  </a:cubicBezTo>
                  <a:cubicBezTo>
                    <a:pt x="185" y="1392"/>
                    <a:pt x="192" y="1383"/>
                    <a:pt x="199" y="1375"/>
                  </a:cubicBezTo>
                  <a:cubicBezTo>
                    <a:pt x="213" y="1357"/>
                    <a:pt x="229" y="1342"/>
                    <a:pt x="246" y="1326"/>
                  </a:cubicBezTo>
                  <a:cubicBezTo>
                    <a:pt x="263" y="1310"/>
                    <a:pt x="280" y="1294"/>
                    <a:pt x="296" y="1276"/>
                  </a:cubicBezTo>
                  <a:cubicBezTo>
                    <a:pt x="300" y="1271"/>
                    <a:pt x="304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7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2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2" y="1209"/>
                  </a:cubicBezTo>
                  <a:cubicBezTo>
                    <a:pt x="322" y="1208"/>
                    <a:pt x="322" y="1207"/>
                    <a:pt x="322" y="1206"/>
                  </a:cubicBezTo>
                  <a:cubicBezTo>
                    <a:pt x="319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6" y="982"/>
                    <a:pt x="181" y="972"/>
                  </a:cubicBezTo>
                  <a:cubicBezTo>
                    <a:pt x="185" y="963"/>
                    <a:pt x="192" y="954"/>
                    <a:pt x="199" y="945"/>
                  </a:cubicBezTo>
                  <a:cubicBezTo>
                    <a:pt x="213" y="928"/>
                    <a:pt x="229" y="912"/>
                    <a:pt x="246" y="896"/>
                  </a:cubicBezTo>
                  <a:cubicBezTo>
                    <a:pt x="263" y="880"/>
                    <a:pt x="280" y="865"/>
                    <a:pt x="296" y="847"/>
                  </a:cubicBezTo>
                  <a:cubicBezTo>
                    <a:pt x="304" y="837"/>
                    <a:pt x="312" y="828"/>
                    <a:pt x="317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2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2" y="779"/>
                  </a:cubicBezTo>
                  <a:cubicBezTo>
                    <a:pt x="322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6" y="549"/>
                    <a:pt x="181" y="540"/>
                  </a:cubicBezTo>
                  <a:cubicBezTo>
                    <a:pt x="185" y="530"/>
                    <a:pt x="192" y="521"/>
                    <a:pt x="199" y="513"/>
                  </a:cubicBezTo>
                  <a:cubicBezTo>
                    <a:pt x="213" y="495"/>
                    <a:pt x="229" y="480"/>
                    <a:pt x="246" y="464"/>
                  </a:cubicBezTo>
                  <a:cubicBezTo>
                    <a:pt x="263" y="448"/>
                    <a:pt x="280" y="432"/>
                    <a:pt x="296" y="414"/>
                  </a:cubicBezTo>
                  <a:cubicBezTo>
                    <a:pt x="304" y="405"/>
                    <a:pt x="312" y="395"/>
                    <a:pt x="317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2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2" y="347"/>
                  </a:cubicBezTo>
                  <a:cubicBezTo>
                    <a:pt x="322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6" y="116"/>
                    <a:pt x="181" y="107"/>
                  </a:cubicBezTo>
                  <a:cubicBezTo>
                    <a:pt x="185" y="97"/>
                    <a:pt x="192" y="88"/>
                    <a:pt x="199" y="80"/>
                  </a:cubicBezTo>
                  <a:cubicBezTo>
                    <a:pt x="213" y="63"/>
                    <a:pt x="229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5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59" y="109"/>
                    <a:pt x="157" y="103"/>
                    <a:pt x="154" y="97"/>
                  </a:cubicBezTo>
                  <a:cubicBezTo>
                    <a:pt x="148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5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4" y="1527"/>
                    <a:pt x="229" y="1531"/>
                  </a:cubicBezTo>
                  <a:cubicBezTo>
                    <a:pt x="245" y="1547"/>
                    <a:pt x="262" y="1563"/>
                    <a:pt x="278" y="1580"/>
                  </a:cubicBezTo>
                  <a:cubicBezTo>
                    <a:pt x="280" y="1582"/>
                    <a:pt x="282" y="1584"/>
                    <a:pt x="283" y="1586"/>
                  </a:cubicBezTo>
                  <a:cubicBezTo>
                    <a:pt x="285" y="1589"/>
                    <a:pt x="287" y="1591"/>
                    <a:pt x="289" y="1594"/>
                  </a:cubicBezTo>
                  <a:cubicBezTo>
                    <a:pt x="296" y="1603"/>
                    <a:pt x="302" y="1613"/>
                    <a:pt x="305" y="1624"/>
                  </a:cubicBezTo>
                  <a:cubicBezTo>
                    <a:pt x="309" y="1635"/>
                    <a:pt x="310" y="1647"/>
                    <a:pt x="309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8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5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59" y="1836"/>
                    <a:pt x="157" y="1830"/>
                    <a:pt x="154" y="1824"/>
                  </a:cubicBezTo>
                  <a:cubicBezTo>
                    <a:pt x="148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6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3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7" y="1458"/>
                    <a:pt x="161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8" y="1475"/>
                    <a:pt x="185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5" y="1098"/>
                    <a:pt x="242" y="1113"/>
                  </a:cubicBezTo>
                  <a:cubicBezTo>
                    <a:pt x="259" y="1129"/>
                    <a:pt x="276" y="1146"/>
                    <a:pt x="289" y="1164"/>
                  </a:cubicBezTo>
                  <a:cubicBezTo>
                    <a:pt x="296" y="1174"/>
                    <a:pt x="302" y="1184"/>
                    <a:pt x="305" y="1195"/>
                  </a:cubicBezTo>
                  <a:cubicBezTo>
                    <a:pt x="309" y="1206"/>
                    <a:pt x="310" y="1218"/>
                    <a:pt x="309" y="1229"/>
                  </a:cubicBezTo>
                  <a:cubicBezTo>
                    <a:pt x="309" y="1234"/>
                    <a:pt x="308" y="1239"/>
                    <a:pt x="306" y="1244"/>
                  </a:cubicBezTo>
                  <a:cubicBezTo>
                    <a:pt x="301" y="1253"/>
                    <a:pt x="295" y="1261"/>
                    <a:pt x="288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5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59" y="1404"/>
                    <a:pt x="157" y="1398"/>
                    <a:pt x="154" y="1392"/>
                  </a:cubicBezTo>
                  <a:cubicBezTo>
                    <a:pt x="148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5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3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7" y="1028"/>
                    <a:pt x="161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8" y="1046"/>
                    <a:pt x="185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2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2" y="702"/>
                    <a:pt x="278" y="719"/>
                  </a:cubicBezTo>
                  <a:cubicBezTo>
                    <a:pt x="283" y="724"/>
                    <a:pt x="287" y="730"/>
                    <a:pt x="292" y="735"/>
                  </a:cubicBezTo>
                  <a:cubicBezTo>
                    <a:pt x="297" y="744"/>
                    <a:pt x="302" y="753"/>
                    <a:pt x="305" y="762"/>
                  </a:cubicBezTo>
                  <a:cubicBezTo>
                    <a:pt x="309" y="773"/>
                    <a:pt x="310" y="785"/>
                    <a:pt x="309" y="796"/>
                  </a:cubicBezTo>
                  <a:cubicBezTo>
                    <a:pt x="309" y="805"/>
                    <a:pt x="306" y="813"/>
                    <a:pt x="303" y="821"/>
                  </a:cubicBezTo>
                  <a:cubicBezTo>
                    <a:pt x="299" y="827"/>
                    <a:pt x="294" y="834"/>
                    <a:pt x="288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5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59" y="975"/>
                    <a:pt x="157" y="969"/>
                    <a:pt x="154" y="963"/>
                  </a:cubicBezTo>
                  <a:cubicBezTo>
                    <a:pt x="148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7" y="827"/>
                    <a:pt x="22" y="819"/>
                    <a:pt x="17" y="811"/>
                  </a:cubicBezTo>
                  <a:cubicBezTo>
                    <a:pt x="15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3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7" y="595"/>
                    <a:pt x="161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8" y="613"/>
                    <a:pt x="185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8" y="180"/>
                    <a:pt x="185" y="190"/>
                    <a:pt x="193" y="198"/>
                  </a:cubicBezTo>
                  <a:cubicBezTo>
                    <a:pt x="196" y="202"/>
                    <a:pt x="199" y="206"/>
                    <a:pt x="202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2" y="269"/>
                    <a:pt x="278" y="286"/>
                  </a:cubicBezTo>
                  <a:cubicBezTo>
                    <a:pt x="283" y="291"/>
                    <a:pt x="287" y="297"/>
                    <a:pt x="292" y="302"/>
                  </a:cubicBezTo>
                  <a:cubicBezTo>
                    <a:pt x="297" y="311"/>
                    <a:pt x="302" y="320"/>
                    <a:pt x="305" y="329"/>
                  </a:cubicBezTo>
                  <a:cubicBezTo>
                    <a:pt x="309" y="340"/>
                    <a:pt x="310" y="352"/>
                    <a:pt x="309" y="363"/>
                  </a:cubicBezTo>
                  <a:cubicBezTo>
                    <a:pt x="309" y="372"/>
                    <a:pt x="306" y="380"/>
                    <a:pt x="303" y="388"/>
                  </a:cubicBezTo>
                  <a:cubicBezTo>
                    <a:pt x="299" y="395"/>
                    <a:pt x="294" y="401"/>
                    <a:pt x="288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5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59" y="542"/>
                    <a:pt x="157" y="536"/>
                    <a:pt x="154" y="530"/>
                  </a:cubicBezTo>
                  <a:cubicBezTo>
                    <a:pt x="148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7" y="394"/>
                    <a:pt x="22" y="386"/>
                    <a:pt x="17" y="379"/>
                  </a:cubicBezTo>
                  <a:cubicBezTo>
                    <a:pt x="15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3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7" y="163"/>
                    <a:pt x="161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hidden">
            <a:xfrm>
              <a:off x="3540125" y="-1587"/>
              <a:ext cx="514350" cy="6862762"/>
            </a:xfrm>
            <a:custGeom>
              <a:avLst/>
              <a:gdLst>
                <a:gd name="T0" fmla="*/ 150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1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3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0 w 162"/>
                <a:gd name="T31" fmla="*/ 1225 h 2159"/>
                <a:gd name="T32" fmla="*/ 15 w 162"/>
                <a:gd name="T33" fmla="*/ 1261 h 2159"/>
                <a:gd name="T34" fmla="*/ 75 w 162"/>
                <a:gd name="T35" fmla="*/ 1319 h 2159"/>
                <a:gd name="T36" fmla="*/ 150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6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7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3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5 w 162"/>
                <a:gd name="T79" fmla="*/ 1238 h 2159"/>
                <a:gd name="T80" fmla="*/ 80 w 162"/>
                <a:gd name="T81" fmla="*/ 1120 h 2159"/>
                <a:gd name="T82" fmla="*/ 161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3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49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1" y="83"/>
                    <a:pt x="138" y="92"/>
                    <a:pt x="143" y="103"/>
                  </a:cubicBezTo>
                  <a:cubicBezTo>
                    <a:pt x="148" y="111"/>
                    <a:pt x="150" y="121"/>
                    <a:pt x="150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1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6" y="310"/>
                    <a:pt x="15" y="313"/>
                  </a:cubicBezTo>
                  <a:cubicBezTo>
                    <a:pt x="8" y="322"/>
                    <a:pt x="3" y="333"/>
                    <a:pt x="1" y="345"/>
                  </a:cubicBezTo>
                  <a:cubicBezTo>
                    <a:pt x="0" y="351"/>
                    <a:pt x="0" y="357"/>
                    <a:pt x="0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7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8" y="441"/>
                    <a:pt x="75" y="457"/>
                  </a:cubicBezTo>
                  <a:cubicBezTo>
                    <a:pt x="92" y="473"/>
                    <a:pt x="109" y="489"/>
                    <a:pt x="124" y="507"/>
                  </a:cubicBezTo>
                  <a:cubicBezTo>
                    <a:pt x="131" y="516"/>
                    <a:pt x="138" y="525"/>
                    <a:pt x="143" y="535"/>
                  </a:cubicBezTo>
                  <a:cubicBezTo>
                    <a:pt x="148" y="544"/>
                    <a:pt x="150" y="554"/>
                    <a:pt x="150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1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6" y="743"/>
                    <a:pt x="15" y="745"/>
                  </a:cubicBezTo>
                  <a:cubicBezTo>
                    <a:pt x="8" y="755"/>
                    <a:pt x="3" y="766"/>
                    <a:pt x="1" y="778"/>
                  </a:cubicBezTo>
                  <a:cubicBezTo>
                    <a:pt x="0" y="784"/>
                    <a:pt x="0" y="789"/>
                    <a:pt x="0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7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8" y="874"/>
                    <a:pt x="75" y="890"/>
                  </a:cubicBezTo>
                  <a:cubicBezTo>
                    <a:pt x="92" y="906"/>
                    <a:pt x="109" y="922"/>
                    <a:pt x="124" y="939"/>
                  </a:cubicBezTo>
                  <a:cubicBezTo>
                    <a:pt x="131" y="948"/>
                    <a:pt x="138" y="958"/>
                    <a:pt x="143" y="968"/>
                  </a:cubicBezTo>
                  <a:cubicBezTo>
                    <a:pt x="147" y="976"/>
                    <a:pt x="150" y="984"/>
                    <a:pt x="150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8" y="1065"/>
                    <a:pt x="102" y="1082"/>
                    <a:pt x="86" y="1098"/>
                  </a:cubicBezTo>
                  <a:cubicBezTo>
                    <a:pt x="69" y="1114"/>
                    <a:pt x="52" y="1130"/>
                    <a:pt x="36" y="1147"/>
                  </a:cubicBezTo>
                  <a:cubicBezTo>
                    <a:pt x="28" y="1156"/>
                    <a:pt x="21" y="1165"/>
                    <a:pt x="15" y="1175"/>
                  </a:cubicBezTo>
                  <a:cubicBezTo>
                    <a:pt x="8" y="1185"/>
                    <a:pt x="3" y="1195"/>
                    <a:pt x="1" y="1207"/>
                  </a:cubicBezTo>
                  <a:cubicBezTo>
                    <a:pt x="0" y="1213"/>
                    <a:pt x="0" y="1219"/>
                    <a:pt x="0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6" y="1243"/>
                    <a:pt x="7" y="1244"/>
                    <a:pt x="8" y="1245"/>
                  </a:cubicBezTo>
                  <a:cubicBezTo>
                    <a:pt x="9" y="1251"/>
                    <a:pt x="12" y="1256"/>
                    <a:pt x="15" y="1261"/>
                  </a:cubicBezTo>
                  <a:cubicBezTo>
                    <a:pt x="18" y="1261"/>
                    <a:pt x="18" y="1261"/>
                    <a:pt x="18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8" y="1303"/>
                    <a:pt x="75" y="1319"/>
                  </a:cubicBezTo>
                  <a:cubicBezTo>
                    <a:pt x="92" y="1335"/>
                    <a:pt x="109" y="1351"/>
                    <a:pt x="124" y="1369"/>
                  </a:cubicBezTo>
                  <a:cubicBezTo>
                    <a:pt x="131" y="1378"/>
                    <a:pt x="138" y="1387"/>
                    <a:pt x="143" y="1398"/>
                  </a:cubicBezTo>
                  <a:cubicBezTo>
                    <a:pt x="147" y="1406"/>
                    <a:pt x="150" y="1415"/>
                    <a:pt x="150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5" y="1485"/>
                    <a:pt x="119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2" y="1595"/>
                    <a:pt x="18" y="1600"/>
                    <a:pt x="15" y="1606"/>
                  </a:cubicBezTo>
                  <a:cubicBezTo>
                    <a:pt x="8" y="1616"/>
                    <a:pt x="3" y="1627"/>
                    <a:pt x="1" y="1639"/>
                  </a:cubicBezTo>
                  <a:cubicBezTo>
                    <a:pt x="0" y="1644"/>
                    <a:pt x="0" y="1650"/>
                    <a:pt x="0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1" y="1685"/>
                    <a:pt x="13" y="1688"/>
                    <a:pt x="15" y="1691"/>
                  </a:cubicBezTo>
                  <a:cubicBezTo>
                    <a:pt x="16" y="1691"/>
                    <a:pt x="16" y="1691"/>
                    <a:pt x="16" y="1691"/>
                  </a:cubicBezTo>
                  <a:cubicBezTo>
                    <a:pt x="19" y="1694"/>
                    <a:pt x="22" y="1698"/>
                    <a:pt x="26" y="1702"/>
                  </a:cubicBezTo>
                  <a:cubicBezTo>
                    <a:pt x="41" y="1719"/>
                    <a:pt x="58" y="1735"/>
                    <a:pt x="75" y="1751"/>
                  </a:cubicBezTo>
                  <a:cubicBezTo>
                    <a:pt x="92" y="1767"/>
                    <a:pt x="109" y="1783"/>
                    <a:pt x="124" y="1800"/>
                  </a:cubicBezTo>
                  <a:cubicBezTo>
                    <a:pt x="131" y="1809"/>
                    <a:pt x="138" y="1819"/>
                    <a:pt x="143" y="1829"/>
                  </a:cubicBezTo>
                  <a:cubicBezTo>
                    <a:pt x="147" y="1837"/>
                    <a:pt x="150" y="1846"/>
                    <a:pt x="150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79" y="1966"/>
                    <a:pt x="72" y="1973"/>
                  </a:cubicBezTo>
                  <a:cubicBezTo>
                    <a:pt x="60" y="1984"/>
                    <a:pt x="49" y="1995"/>
                    <a:pt x="38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8" y="2018"/>
                    <a:pt x="21" y="2027"/>
                    <a:pt x="15" y="2037"/>
                  </a:cubicBezTo>
                  <a:cubicBezTo>
                    <a:pt x="8" y="2047"/>
                    <a:pt x="3" y="2057"/>
                    <a:pt x="1" y="2069"/>
                  </a:cubicBezTo>
                  <a:cubicBezTo>
                    <a:pt x="0" y="2075"/>
                    <a:pt x="0" y="2081"/>
                    <a:pt x="0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0" y="2114"/>
                    <a:pt x="12" y="2118"/>
                    <a:pt x="15" y="2122"/>
                  </a:cubicBezTo>
                  <a:cubicBezTo>
                    <a:pt x="17" y="2122"/>
                    <a:pt x="17" y="2122"/>
                    <a:pt x="17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0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3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6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1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0" y="1852"/>
                    <a:pt x="162" y="1846"/>
                  </a:cubicBezTo>
                  <a:cubicBezTo>
                    <a:pt x="161" y="1845"/>
                    <a:pt x="161" y="1844"/>
                    <a:pt x="161" y="1843"/>
                  </a:cubicBezTo>
                  <a:cubicBezTo>
                    <a:pt x="159" y="1836"/>
                    <a:pt x="157" y="1830"/>
                    <a:pt x="154" y="1824"/>
                  </a:cubicBezTo>
                  <a:cubicBezTo>
                    <a:pt x="148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6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3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6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1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0" y="1420"/>
                    <a:pt x="162" y="1415"/>
                  </a:cubicBezTo>
                  <a:cubicBezTo>
                    <a:pt x="161" y="1413"/>
                    <a:pt x="161" y="1412"/>
                    <a:pt x="161" y="1411"/>
                  </a:cubicBezTo>
                  <a:cubicBezTo>
                    <a:pt x="159" y="1404"/>
                    <a:pt x="157" y="1398"/>
                    <a:pt x="154" y="1392"/>
                  </a:cubicBezTo>
                  <a:cubicBezTo>
                    <a:pt x="148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6" y="1255"/>
                    <a:pt x="20" y="1247"/>
                    <a:pt x="15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3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6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1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0" y="991"/>
                    <a:pt x="162" y="985"/>
                  </a:cubicBezTo>
                  <a:cubicBezTo>
                    <a:pt x="161" y="984"/>
                    <a:pt x="161" y="983"/>
                    <a:pt x="161" y="982"/>
                  </a:cubicBezTo>
                  <a:cubicBezTo>
                    <a:pt x="159" y="975"/>
                    <a:pt x="157" y="969"/>
                    <a:pt x="154" y="963"/>
                  </a:cubicBezTo>
                  <a:cubicBezTo>
                    <a:pt x="148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7" y="827"/>
                    <a:pt x="21" y="819"/>
                    <a:pt x="17" y="811"/>
                  </a:cubicBezTo>
                  <a:cubicBezTo>
                    <a:pt x="15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3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6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1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0" y="558"/>
                    <a:pt x="162" y="553"/>
                  </a:cubicBezTo>
                  <a:cubicBezTo>
                    <a:pt x="161" y="551"/>
                    <a:pt x="161" y="550"/>
                    <a:pt x="161" y="549"/>
                  </a:cubicBezTo>
                  <a:cubicBezTo>
                    <a:pt x="159" y="542"/>
                    <a:pt x="157" y="536"/>
                    <a:pt x="154" y="530"/>
                  </a:cubicBezTo>
                  <a:cubicBezTo>
                    <a:pt x="148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7" y="394"/>
                    <a:pt x="21" y="386"/>
                    <a:pt x="17" y="379"/>
                  </a:cubicBezTo>
                  <a:cubicBezTo>
                    <a:pt x="15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3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6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1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0" y="125"/>
                    <a:pt x="162" y="120"/>
                  </a:cubicBezTo>
                  <a:cubicBezTo>
                    <a:pt x="161" y="119"/>
                    <a:pt x="161" y="117"/>
                    <a:pt x="161" y="116"/>
                  </a:cubicBezTo>
                  <a:cubicBezTo>
                    <a:pt x="159" y="109"/>
                    <a:pt x="157" y="103"/>
                    <a:pt x="154" y="97"/>
                  </a:cubicBezTo>
                  <a:cubicBezTo>
                    <a:pt x="148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5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8" y="8"/>
                    <a:pt x="67" y="16"/>
                    <a:pt x="75" y="24"/>
                  </a:cubicBezTo>
                  <a:cubicBezTo>
                    <a:pt x="92" y="40"/>
                    <a:pt x="109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hidden">
            <a:xfrm>
              <a:off x="7612063" y="-1587"/>
              <a:ext cx="1027113" cy="6862762"/>
            </a:xfrm>
            <a:custGeom>
              <a:avLst/>
              <a:gdLst>
                <a:gd name="T0" fmla="*/ 131 w 323"/>
                <a:gd name="T1" fmla="*/ 183 h 2159"/>
                <a:gd name="T2" fmla="*/ 21 w 323"/>
                <a:gd name="T3" fmla="*/ 305 h 2159"/>
                <a:gd name="T4" fmla="*/ 12 w 323"/>
                <a:gd name="T5" fmla="*/ 390 h 2159"/>
                <a:gd name="T6" fmla="*/ 125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4 w 323"/>
                <a:gd name="T15" fmla="*/ 968 h 2159"/>
                <a:gd name="T16" fmla="*/ 37 w 323"/>
                <a:gd name="T17" fmla="*/ 1147 h 2159"/>
                <a:gd name="T18" fmla="*/ 8 w 323"/>
                <a:gd name="T19" fmla="*/ 1245 h 2159"/>
                <a:gd name="T20" fmla="*/ 125 w 323"/>
                <a:gd name="T21" fmla="*/ 1369 h 2159"/>
                <a:gd name="T22" fmla="*/ 113 w 323"/>
                <a:gd name="T23" fmla="*/ 1501 h 2159"/>
                <a:gd name="T24" fmla="*/ 1 w 323"/>
                <a:gd name="T25" fmla="*/ 1656 h 2159"/>
                <a:gd name="T26" fmla="*/ 26 w 323"/>
                <a:gd name="T27" fmla="*/ 1702 h 2159"/>
                <a:gd name="T28" fmla="*/ 151 w 323"/>
                <a:gd name="T29" fmla="*/ 1855 h 2159"/>
                <a:gd name="T30" fmla="*/ 37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4 w 323"/>
                <a:gd name="T41" fmla="*/ 1995 h 2159"/>
                <a:gd name="T42" fmla="*/ 289 w 323"/>
                <a:gd name="T43" fmla="*/ 2131 h 2159"/>
                <a:gd name="T44" fmla="*/ 309 w 323"/>
                <a:gd name="T45" fmla="*/ 2122 h 2159"/>
                <a:gd name="T46" fmla="*/ 323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3 w 323"/>
                <a:gd name="T53" fmla="*/ 1640 h 2159"/>
                <a:gd name="T54" fmla="*/ 202 w 323"/>
                <a:gd name="T55" fmla="*/ 1486 h 2159"/>
                <a:gd name="T56" fmla="*/ 297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4 w 323"/>
                <a:gd name="T79" fmla="*/ 16 h 2159"/>
                <a:gd name="T80" fmla="*/ 193 w 323"/>
                <a:gd name="T81" fmla="*/ 1493 h 2159"/>
                <a:gd name="T82" fmla="*/ 290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7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9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6 w 323"/>
                <a:gd name="T119" fmla="*/ 329 h 2159"/>
                <a:gd name="T120" fmla="*/ 190 w 323"/>
                <a:gd name="T121" fmla="*/ 505 h 2159"/>
                <a:gd name="T122" fmla="*/ 134 w 323"/>
                <a:gd name="T123" fmla="*/ 499 h 2159"/>
                <a:gd name="T124" fmla="*/ 34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5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7" y="215"/>
                    <a:pt x="89" y="230"/>
                    <a:pt x="72" y="246"/>
                  </a:cubicBezTo>
                  <a:cubicBezTo>
                    <a:pt x="56" y="262"/>
                    <a:pt x="39" y="279"/>
                    <a:pt x="25" y="298"/>
                  </a:cubicBezTo>
                  <a:cubicBezTo>
                    <a:pt x="24" y="300"/>
                    <a:pt x="22" y="302"/>
                    <a:pt x="21" y="305"/>
                  </a:cubicBezTo>
                  <a:cubicBezTo>
                    <a:pt x="19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2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3" y="404"/>
                    <a:pt x="26" y="408"/>
                  </a:cubicBezTo>
                  <a:cubicBezTo>
                    <a:pt x="42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5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1" y="564"/>
                    <a:pt x="151" y="564"/>
                    <a:pt x="151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7" y="648"/>
                    <a:pt x="89" y="663"/>
                    <a:pt x="72" y="679"/>
                  </a:cubicBezTo>
                  <a:cubicBezTo>
                    <a:pt x="56" y="695"/>
                    <a:pt x="39" y="711"/>
                    <a:pt x="25" y="730"/>
                  </a:cubicBezTo>
                  <a:cubicBezTo>
                    <a:pt x="24" y="733"/>
                    <a:pt x="22" y="735"/>
                    <a:pt x="21" y="737"/>
                  </a:cubicBezTo>
                  <a:cubicBezTo>
                    <a:pt x="19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2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3" y="837"/>
                    <a:pt x="26" y="841"/>
                  </a:cubicBezTo>
                  <a:cubicBezTo>
                    <a:pt x="42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5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8" y="976"/>
                    <a:pt x="150" y="984"/>
                    <a:pt x="151" y="993"/>
                  </a:cubicBezTo>
                  <a:cubicBezTo>
                    <a:pt x="151" y="993"/>
                    <a:pt x="151" y="993"/>
                    <a:pt x="151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7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2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4" y="1267"/>
                    <a:pt x="26" y="1270"/>
                  </a:cubicBezTo>
                  <a:cubicBezTo>
                    <a:pt x="42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5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1" y="1415"/>
                    <a:pt x="151" y="1425"/>
                  </a:cubicBezTo>
                  <a:cubicBezTo>
                    <a:pt x="151" y="1425"/>
                    <a:pt x="151" y="1425"/>
                    <a:pt x="151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2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2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5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8" y="1837"/>
                    <a:pt x="150" y="1846"/>
                    <a:pt x="151" y="1855"/>
                  </a:cubicBezTo>
                  <a:cubicBezTo>
                    <a:pt x="151" y="1855"/>
                    <a:pt x="151" y="1855"/>
                    <a:pt x="151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8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7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2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1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5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5" y="2093"/>
                    <a:pt x="14" y="2089"/>
                  </a:cubicBezTo>
                  <a:cubicBezTo>
                    <a:pt x="13" y="2068"/>
                    <a:pt x="21" y="2048"/>
                    <a:pt x="34" y="2030"/>
                  </a:cubicBezTo>
                  <a:cubicBezTo>
                    <a:pt x="47" y="2012"/>
                    <a:pt x="63" y="1997"/>
                    <a:pt x="80" y="1981"/>
                  </a:cubicBezTo>
                  <a:cubicBezTo>
                    <a:pt x="97" y="1965"/>
                    <a:pt x="115" y="1949"/>
                    <a:pt x="130" y="1931"/>
                  </a:cubicBezTo>
                  <a:cubicBezTo>
                    <a:pt x="138" y="1922"/>
                    <a:pt x="146" y="1912"/>
                    <a:pt x="151" y="1900"/>
                  </a:cubicBezTo>
                  <a:cubicBezTo>
                    <a:pt x="157" y="1889"/>
                    <a:pt x="162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9" y="1907"/>
                    <a:pt x="186" y="1916"/>
                    <a:pt x="193" y="1925"/>
                  </a:cubicBezTo>
                  <a:cubicBezTo>
                    <a:pt x="208" y="1943"/>
                    <a:pt x="226" y="1958"/>
                    <a:pt x="242" y="1974"/>
                  </a:cubicBezTo>
                  <a:cubicBezTo>
                    <a:pt x="243" y="1975"/>
                    <a:pt x="243" y="1975"/>
                    <a:pt x="244" y="1975"/>
                  </a:cubicBezTo>
                  <a:cubicBezTo>
                    <a:pt x="250" y="1982"/>
                    <a:pt x="257" y="1988"/>
                    <a:pt x="264" y="1995"/>
                  </a:cubicBezTo>
                  <a:cubicBezTo>
                    <a:pt x="273" y="2004"/>
                    <a:pt x="282" y="2014"/>
                    <a:pt x="290" y="2025"/>
                  </a:cubicBezTo>
                  <a:cubicBezTo>
                    <a:pt x="296" y="2035"/>
                    <a:pt x="302" y="2045"/>
                    <a:pt x="306" y="2056"/>
                  </a:cubicBezTo>
                  <a:cubicBezTo>
                    <a:pt x="309" y="2067"/>
                    <a:pt x="311" y="2078"/>
                    <a:pt x="310" y="2090"/>
                  </a:cubicBezTo>
                  <a:cubicBezTo>
                    <a:pt x="309" y="2096"/>
                    <a:pt x="308" y="2102"/>
                    <a:pt x="306" y="2108"/>
                  </a:cubicBezTo>
                  <a:cubicBezTo>
                    <a:pt x="301" y="2116"/>
                    <a:pt x="295" y="2124"/>
                    <a:pt x="289" y="2131"/>
                  </a:cubicBezTo>
                  <a:cubicBezTo>
                    <a:pt x="280" y="2141"/>
                    <a:pt x="271" y="2150"/>
                    <a:pt x="261" y="2159"/>
                  </a:cubicBezTo>
                  <a:cubicBezTo>
                    <a:pt x="277" y="2159"/>
                    <a:pt x="277" y="2159"/>
                    <a:pt x="277" y="2159"/>
                  </a:cubicBezTo>
                  <a:cubicBezTo>
                    <a:pt x="284" y="2152"/>
                    <a:pt x="290" y="2145"/>
                    <a:pt x="297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10" y="2122"/>
                    <a:pt x="310" y="2121"/>
                    <a:pt x="310" y="2120"/>
                  </a:cubicBezTo>
                  <a:cubicBezTo>
                    <a:pt x="313" y="2116"/>
                    <a:pt x="316" y="2112"/>
                    <a:pt x="318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3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3" y="2071"/>
                  </a:cubicBezTo>
                  <a:cubicBezTo>
                    <a:pt x="323" y="2070"/>
                    <a:pt x="322" y="2069"/>
                    <a:pt x="322" y="2068"/>
                  </a:cubicBezTo>
                  <a:cubicBezTo>
                    <a:pt x="320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7" y="1843"/>
                    <a:pt x="181" y="1833"/>
                  </a:cubicBezTo>
                  <a:cubicBezTo>
                    <a:pt x="186" y="1824"/>
                    <a:pt x="192" y="1815"/>
                    <a:pt x="199" y="1806"/>
                  </a:cubicBezTo>
                  <a:cubicBezTo>
                    <a:pt x="213" y="1789"/>
                    <a:pt x="230" y="1773"/>
                    <a:pt x="246" y="1757"/>
                  </a:cubicBezTo>
                  <a:cubicBezTo>
                    <a:pt x="263" y="1741"/>
                    <a:pt x="281" y="1726"/>
                    <a:pt x="297" y="1708"/>
                  </a:cubicBezTo>
                  <a:cubicBezTo>
                    <a:pt x="304" y="1698"/>
                    <a:pt x="312" y="1689"/>
                    <a:pt x="318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3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3" y="1640"/>
                  </a:cubicBezTo>
                  <a:cubicBezTo>
                    <a:pt x="323" y="1639"/>
                    <a:pt x="322" y="1638"/>
                    <a:pt x="322" y="1637"/>
                  </a:cubicBezTo>
                  <a:cubicBezTo>
                    <a:pt x="320" y="1625"/>
                    <a:pt x="315" y="1614"/>
                    <a:pt x="308" y="1604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7" y="1411"/>
                    <a:pt x="181" y="1402"/>
                  </a:cubicBezTo>
                  <a:cubicBezTo>
                    <a:pt x="186" y="1392"/>
                    <a:pt x="192" y="1383"/>
                    <a:pt x="199" y="1375"/>
                  </a:cubicBezTo>
                  <a:cubicBezTo>
                    <a:pt x="213" y="1357"/>
                    <a:pt x="230" y="1342"/>
                    <a:pt x="246" y="1326"/>
                  </a:cubicBezTo>
                  <a:cubicBezTo>
                    <a:pt x="263" y="1310"/>
                    <a:pt x="281" y="1294"/>
                    <a:pt x="297" y="1276"/>
                  </a:cubicBezTo>
                  <a:cubicBezTo>
                    <a:pt x="301" y="1271"/>
                    <a:pt x="305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8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3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3" y="1209"/>
                  </a:cubicBezTo>
                  <a:cubicBezTo>
                    <a:pt x="323" y="1208"/>
                    <a:pt x="322" y="1207"/>
                    <a:pt x="322" y="1206"/>
                  </a:cubicBezTo>
                  <a:cubicBezTo>
                    <a:pt x="320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7" y="982"/>
                    <a:pt x="181" y="972"/>
                  </a:cubicBezTo>
                  <a:cubicBezTo>
                    <a:pt x="186" y="963"/>
                    <a:pt x="192" y="954"/>
                    <a:pt x="199" y="945"/>
                  </a:cubicBezTo>
                  <a:cubicBezTo>
                    <a:pt x="213" y="928"/>
                    <a:pt x="230" y="912"/>
                    <a:pt x="246" y="896"/>
                  </a:cubicBezTo>
                  <a:cubicBezTo>
                    <a:pt x="263" y="880"/>
                    <a:pt x="281" y="865"/>
                    <a:pt x="297" y="847"/>
                  </a:cubicBezTo>
                  <a:cubicBezTo>
                    <a:pt x="304" y="837"/>
                    <a:pt x="312" y="828"/>
                    <a:pt x="318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3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3" y="779"/>
                  </a:cubicBezTo>
                  <a:cubicBezTo>
                    <a:pt x="323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7" y="549"/>
                    <a:pt x="181" y="540"/>
                  </a:cubicBezTo>
                  <a:cubicBezTo>
                    <a:pt x="186" y="530"/>
                    <a:pt x="192" y="521"/>
                    <a:pt x="199" y="513"/>
                  </a:cubicBezTo>
                  <a:cubicBezTo>
                    <a:pt x="213" y="495"/>
                    <a:pt x="230" y="480"/>
                    <a:pt x="246" y="464"/>
                  </a:cubicBezTo>
                  <a:cubicBezTo>
                    <a:pt x="263" y="448"/>
                    <a:pt x="281" y="432"/>
                    <a:pt x="297" y="414"/>
                  </a:cubicBezTo>
                  <a:cubicBezTo>
                    <a:pt x="304" y="405"/>
                    <a:pt x="312" y="395"/>
                    <a:pt x="318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3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3" y="347"/>
                  </a:cubicBezTo>
                  <a:cubicBezTo>
                    <a:pt x="323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7" y="116"/>
                    <a:pt x="181" y="107"/>
                  </a:cubicBezTo>
                  <a:cubicBezTo>
                    <a:pt x="186" y="97"/>
                    <a:pt x="192" y="88"/>
                    <a:pt x="199" y="80"/>
                  </a:cubicBezTo>
                  <a:cubicBezTo>
                    <a:pt x="213" y="63"/>
                    <a:pt x="230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6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4" y="66"/>
                  </a:cubicBezTo>
                  <a:cubicBezTo>
                    <a:pt x="118" y="48"/>
                    <a:pt x="101" y="32"/>
                    <a:pt x="84" y="16"/>
                  </a:cubicBezTo>
                  <a:cubicBezTo>
                    <a:pt x="78" y="11"/>
                    <a:pt x="72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5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5" y="1526"/>
                    <a:pt x="229" y="1531"/>
                  </a:cubicBezTo>
                  <a:cubicBezTo>
                    <a:pt x="245" y="1547"/>
                    <a:pt x="263" y="1563"/>
                    <a:pt x="278" y="1580"/>
                  </a:cubicBezTo>
                  <a:cubicBezTo>
                    <a:pt x="280" y="1582"/>
                    <a:pt x="282" y="1584"/>
                    <a:pt x="284" y="1586"/>
                  </a:cubicBezTo>
                  <a:cubicBezTo>
                    <a:pt x="286" y="1589"/>
                    <a:pt x="288" y="1591"/>
                    <a:pt x="290" y="1594"/>
                  </a:cubicBezTo>
                  <a:cubicBezTo>
                    <a:pt x="296" y="1603"/>
                    <a:pt x="302" y="1613"/>
                    <a:pt x="306" y="1624"/>
                  </a:cubicBezTo>
                  <a:cubicBezTo>
                    <a:pt x="309" y="1635"/>
                    <a:pt x="311" y="1647"/>
                    <a:pt x="310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9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6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4" y="1793"/>
                  </a:cubicBezTo>
                  <a:cubicBezTo>
                    <a:pt x="118" y="1774"/>
                    <a:pt x="101" y="1758"/>
                    <a:pt x="84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5" y="1662"/>
                    <a:pt x="14" y="1658"/>
                  </a:cubicBezTo>
                  <a:cubicBezTo>
                    <a:pt x="13" y="1637"/>
                    <a:pt x="21" y="1616"/>
                    <a:pt x="34" y="1599"/>
                  </a:cubicBezTo>
                  <a:cubicBezTo>
                    <a:pt x="47" y="1581"/>
                    <a:pt x="63" y="1565"/>
                    <a:pt x="80" y="1549"/>
                  </a:cubicBezTo>
                  <a:cubicBezTo>
                    <a:pt x="97" y="1534"/>
                    <a:pt x="115" y="1518"/>
                    <a:pt x="130" y="1499"/>
                  </a:cubicBezTo>
                  <a:cubicBezTo>
                    <a:pt x="138" y="1490"/>
                    <a:pt x="146" y="1480"/>
                    <a:pt x="151" y="1469"/>
                  </a:cubicBezTo>
                  <a:cubicBezTo>
                    <a:pt x="157" y="1458"/>
                    <a:pt x="162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9" y="1475"/>
                    <a:pt x="186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6" y="1098"/>
                    <a:pt x="242" y="1113"/>
                  </a:cubicBezTo>
                  <a:cubicBezTo>
                    <a:pt x="259" y="1129"/>
                    <a:pt x="276" y="1146"/>
                    <a:pt x="290" y="1164"/>
                  </a:cubicBezTo>
                  <a:cubicBezTo>
                    <a:pt x="296" y="1174"/>
                    <a:pt x="302" y="1184"/>
                    <a:pt x="306" y="1195"/>
                  </a:cubicBezTo>
                  <a:cubicBezTo>
                    <a:pt x="309" y="1206"/>
                    <a:pt x="311" y="1218"/>
                    <a:pt x="310" y="1229"/>
                  </a:cubicBezTo>
                  <a:cubicBezTo>
                    <a:pt x="309" y="1234"/>
                    <a:pt x="308" y="1239"/>
                    <a:pt x="307" y="1244"/>
                  </a:cubicBezTo>
                  <a:cubicBezTo>
                    <a:pt x="302" y="1253"/>
                    <a:pt x="295" y="1261"/>
                    <a:pt x="289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6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4" y="1361"/>
                  </a:cubicBezTo>
                  <a:cubicBezTo>
                    <a:pt x="118" y="1343"/>
                    <a:pt x="101" y="1327"/>
                    <a:pt x="84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5" y="1232"/>
                    <a:pt x="14" y="1228"/>
                  </a:cubicBezTo>
                  <a:cubicBezTo>
                    <a:pt x="13" y="1207"/>
                    <a:pt x="21" y="1187"/>
                    <a:pt x="34" y="1169"/>
                  </a:cubicBezTo>
                  <a:cubicBezTo>
                    <a:pt x="47" y="1152"/>
                    <a:pt x="63" y="1136"/>
                    <a:pt x="80" y="1120"/>
                  </a:cubicBezTo>
                  <a:cubicBezTo>
                    <a:pt x="97" y="1104"/>
                    <a:pt x="115" y="1089"/>
                    <a:pt x="130" y="1070"/>
                  </a:cubicBezTo>
                  <a:cubicBezTo>
                    <a:pt x="138" y="1061"/>
                    <a:pt x="146" y="1051"/>
                    <a:pt x="151" y="1039"/>
                  </a:cubicBezTo>
                  <a:cubicBezTo>
                    <a:pt x="157" y="1028"/>
                    <a:pt x="162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9" y="1046"/>
                    <a:pt x="186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3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3" y="702"/>
                    <a:pt x="278" y="719"/>
                  </a:cubicBezTo>
                  <a:cubicBezTo>
                    <a:pt x="283" y="724"/>
                    <a:pt x="288" y="730"/>
                    <a:pt x="292" y="735"/>
                  </a:cubicBezTo>
                  <a:cubicBezTo>
                    <a:pt x="298" y="744"/>
                    <a:pt x="302" y="753"/>
                    <a:pt x="306" y="762"/>
                  </a:cubicBezTo>
                  <a:cubicBezTo>
                    <a:pt x="309" y="773"/>
                    <a:pt x="311" y="785"/>
                    <a:pt x="310" y="796"/>
                  </a:cubicBezTo>
                  <a:cubicBezTo>
                    <a:pt x="309" y="805"/>
                    <a:pt x="307" y="813"/>
                    <a:pt x="303" y="821"/>
                  </a:cubicBezTo>
                  <a:cubicBezTo>
                    <a:pt x="299" y="827"/>
                    <a:pt x="294" y="834"/>
                    <a:pt x="289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6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4" y="932"/>
                  </a:cubicBezTo>
                  <a:cubicBezTo>
                    <a:pt x="118" y="913"/>
                    <a:pt x="101" y="897"/>
                    <a:pt x="84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5" y="801"/>
                    <a:pt x="14" y="795"/>
                  </a:cubicBezTo>
                  <a:cubicBezTo>
                    <a:pt x="13" y="774"/>
                    <a:pt x="21" y="754"/>
                    <a:pt x="34" y="737"/>
                  </a:cubicBezTo>
                  <a:cubicBezTo>
                    <a:pt x="47" y="719"/>
                    <a:pt x="63" y="703"/>
                    <a:pt x="80" y="687"/>
                  </a:cubicBezTo>
                  <a:cubicBezTo>
                    <a:pt x="97" y="671"/>
                    <a:pt x="115" y="656"/>
                    <a:pt x="130" y="637"/>
                  </a:cubicBezTo>
                  <a:cubicBezTo>
                    <a:pt x="138" y="628"/>
                    <a:pt x="146" y="618"/>
                    <a:pt x="151" y="607"/>
                  </a:cubicBezTo>
                  <a:cubicBezTo>
                    <a:pt x="157" y="595"/>
                    <a:pt x="162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9" y="613"/>
                    <a:pt x="186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9" y="180"/>
                    <a:pt x="186" y="190"/>
                    <a:pt x="193" y="198"/>
                  </a:cubicBezTo>
                  <a:cubicBezTo>
                    <a:pt x="196" y="202"/>
                    <a:pt x="199" y="206"/>
                    <a:pt x="203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3" y="269"/>
                    <a:pt x="278" y="286"/>
                  </a:cubicBezTo>
                  <a:cubicBezTo>
                    <a:pt x="283" y="291"/>
                    <a:pt x="288" y="297"/>
                    <a:pt x="292" y="302"/>
                  </a:cubicBezTo>
                  <a:cubicBezTo>
                    <a:pt x="298" y="311"/>
                    <a:pt x="302" y="320"/>
                    <a:pt x="306" y="329"/>
                  </a:cubicBezTo>
                  <a:cubicBezTo>
                    <a:pt x="309" y="340"/>
                    <a:pt x="311" y="352"/>
                    <a:pt x="310" y="363"/>
                  </a:cubicBezTo>
                  <a:cubicBezTo>
                    <a:pt x="309" y="372"/>
                    <a:pt x="307" y="380"/>
                    <a:pt x="303" y="388"/>
                  </a:cubicBezTo>
                  <a:cubicBezTo>
                    <a:pt x="299" y="395"/>
                    <a:pt x="294" y="401"/>
                    <a:pt x="289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6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4" y="499"/>
                  </a:cubicBezTo>
                  <a:cubicBezTo>
                    <a:pt x="118" y="481"/>
                    <a:pt x="101" y="465"/>
                    <a:pt x="84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5" y="368"/>
                    <a:pt x="14" y="363"/>
                  </a:cubicBezTo>
                  <a:cubicBezTo>
                    <a:pt x="13" y="342"/>
                    <a:pt x="21" y="322"/>
                    <a:pt x="34" y="304"/>
                  </a:cubicBezTo>
                  <a:cubicBezTo>
                    <a:pt x="47" y="286"/>
                    <a:pt x="63" y="270"/>
                    <a:pt x="80" y="254"/>
                  </a:cubicBezTo>
                  <a:cubicBezTo>
                    <a:pt x="97" y="239"/>
                    <a:pt x="115" y="223"/>
                    <a:pt x="130" y="204"/>
                  </a:cubicBezTo>
                  <a:cubicBezTo>
                    <a:pt x="138" y="195"/>
                    <a:pt x="146" y="185"/>
                    <a:pt x="151" y="174"/>
                  </a:cubicBezTo>
                  <a:cubicBezTo>
                    <a:pt x="157" y="163"/>
                    <a:pt x="162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hidden">
            <a:xfrm>
              <a:off x="6592888" y="-1587"/>
              <a:ext cx="514350" cy="6862762"/>
            </a:xfrm>
            <a:custGeom>
              <a:avLst/>
              <a:gdLst>
                <a:gd name="T0" fmla="*/ 151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2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4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1 w 162"/>
                <a:gd name="T31" fmla="*/ 1225 h 2159"/>
                <a:gd name="T32" fmla="*/ 15 w 162"/>
                <a:gd name="T33" fmla="*/ 1261 h 2159"/>
                <a:gd name="T34" fmla="*/ 76 w 162"/>
                <a:gd name="T35" fmla="*/ 1319 h 2159"/>
                <a:gd name="T36" fmla="*/ 151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7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8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4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6 w 162"/>
                <a:gd name="T79" fmla="*/ 1238 h 2159"/>
                <a:gd name="T80" fmla="*/ 80 w 162"/>
                <a:gd name="T81" fmla="*/ 1120 h 2159"/>
                <a:gd name="T82" fmla="*/ 162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4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50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4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6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4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2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1" y="1852"/>
                    <a:pt x="162" y="1846"/>
                  </a:cubicBezTo>
                  <a:cubicBezTo>
                    <a:pt x="162" y="1845"/>
                    <a:pt x="161" y="1844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4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2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1" y="1420"/>
                    <a:pt x="162" y="1415"/>
                  </a:cubicBezTo>
                  <a:cubicBezTo>
                    <a:pt x="162" y="1413"/>
                    <a:pt x="161" y="1412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4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2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1" y="991"/>
                    <a:pt x="162" y="985"/>
                  </a:cubicBezTo>
                  <a:cubicBezTo>
                    <a:pt x="162" y="984"/>
                    <a:pt x="161" y="983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4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2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1" y="558"/>
                    <a:pt x="162" y="553"/>
                  </a:cubicBezTo>
                  <a:cubicBezTo>
                    <a:pt x="162" y="551"/>
                    <a:pt x="161" y="550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4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2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1" y="125"/>
                    <a:pt x="162" y="120"/>
                  </a:cubicBezTo>
                  <a:cubicBezTo>
                    <a:pt x="162" y="119"/>
                    <a:pt x="161" y="117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hidden">
            <a:xfrm>
              <a:off x="-3175" y="-1587"/>
              <a:ext cx="495300" cy="6862762"/>
            </a:xfrm>
            <a:custGeom>
              <a:avLst/>
              <a:gdLst>
                <a:gd name="T0" fmla="*/ 75 w 156"/>
                <a:gd name="T1" fmla="*/ 1975 h 2159"/>
                <a:gd name="T2" fmla="*/ 137 w 156"/>
                <a:gd name="T3" fmla="*/ 2056 h 2159"/>
                <a:gd name="T4" fmla="*/ 120 w 156"/>
                <a:gd name="T5" fmla="*/ 2131 h 2159"/>
                <a:gd name="T6" fmla="*/ 128 w 156"/>
                <a:gd name="T7" fmla="*/ 2138 h 2159"/>
                <a:gd name="T8" fmla="*/ 141 w 156"/>
                <a:gd name="T9" fmla="*/ 2120 h 2159"/>
                <a:gd name="T10" fmla="*/ 154 w 156"/>
                <a:gd name="T11" fmla="*/ 2068 h 2159"/>
                <a:gd name="T12" fmla="*/ 130 w 156"/>
                <a:gd name="T13" fmla="*/ 2019 h 2159"/>
                <a:gd name="T14" fmla="*/ 7 w 156"/>
                <a:gd name="T15" fmla="*/ 1861 h 2159"/>
                <a:gd name="T16" fmla="*/ 78 w 156"/>
                <a:gd name="T17" fmla="*/ 1757 h 2159"/>
                <a:gd name="T18" fmla="*/ 155 w 156"/>
                <a:gd name="T19" fmla="*/ 1657 h 2159"/>
                <a:gd name="T20" fmla="*/ 130 w 156"/>
                <a:gd name="T21" fmla="*/ 1588 h 2159"/>
                <a:gd name="T22" fmla="*/ 7 w 156"/>
                <a:gd name="T23" fmla="*/ 1430 h 2159"/>
                <a:gd name="T24" fmla="*/ 78 w 156"/>
                <a:gd name="T25" fmla="*/ 1326 h 2159"/>
                <a:gd name="T26" fmla="*/ 141 w 156"/>
                <a:gd name="T27" fmla="*/ 1261 h 2159"/>
                <a:gd name="T28" fmla="*/ 155 w 156"/>
                <a:gd name="T29" fmla="*/ 1226 h 2159"/>
                <a:gd name="T30" fmla="*/ 131 w 156"/>
                <a:gd name="T31" fmla="*/ 1161 h 2159"/>
                <a:gd name="T32" fmla="*/ 33 w 156"/>
                <a:gd name="T33" fmla="*/ 1057 h 2159"/>
                <a:gd name="T34" fmla="*/ 30 w 156"/>
                <a:gd name="T35" fmla="*/ 945 h 2159"/>
                <a:gd name="T36" fmla="*/ 149 w 156"/>
                <a:gd name="T37" fmla="*/ 816 h 2159"/>
                <a:gd name="T38" fmla="*/ 142 w 156"/>
                <a:gd name="T39" fmla="*/ 748 h 2159"/>
                <a:gd name="T40" fmla="*/ 33 w 156"/>
                <a:gd name="T41" fmla="*/ 624 h 2159"/>
                <a:gd name="T42" fmla="*/ 30 w 156"/>
                <a:gd name="T43" fmla="*/ 513 h 2159"/>
                <a:gd name="T44" fmla="*/ 149 w 156"/>
                <a:gd name="T45" fmla="*/ 383 h 2159"/>
                <a:gd name="T46" fmla="*/ 142 w 156"/>
                <a:gd name="T47" fmla="*/ 315 h 2159"/>
                <a:gd name="T48" fmla="*/ 33 w 156"/>
                <a:gd name="T49" fmla="*/ 191 h 2159"/>
                <a:gd name="T50" fmla="*/ 30 w 156"/>
                <a:gd name="T51" fmla="*/ 80 h 2159"/>
                <a:gd name="T52" fmla="*/ 95 w 156"/>
                <a:gd name="T53" fmla="*/ 0 h 2159"/>
                <a:gd name="T54" fmla="*/ 2 w 156"/>
                <a:gd name="T55" fmla="*/ 102 h 2159"/>
                <a:gd name="T56" fmla="*/ 5 w 156"/>
                <a:gd name="T57" fmla="*/ 170 h 2159"/>
                <a:gd name="T58" fmla="*/ 60 w 156"/>
                <a:gd name="T59" fmla="*/ 237 h 2159"/>
                <a:gd name="T60" fmla="*/ 137 w 156"/>
                <a:gd name="T61" fmla="*/ 329 h 2159"/>
                <a:gd name="T62" fmla="*/ 120 w 156"/>
                <a:gd name="T63" fmla="*/ 407 h 2159"/>
                <a:gd name="T64" fmla="*/ 2 w 156"/>
                <a:gd name="T65" fmla="*/ 534 h 2159"/>
                <a:gd name="T66" fmla="*/ 5 w 156"/>
                <a:gd name="T67" fmla="*/ 602 h 2159"/>
                <a:gd name="T68" fmla="*/ 60 w 156"/>
                <a:gd name="T69" fmla="*/ 670 h 2159"/>
                <a:gd name="T70" fmla="*/ 137 w 156"/>
                <a:gd name="T71" fmla="*/ 762 h 2159"/>
                <a:gd name="T72" fmla="*/ 120 w 156"/>
                <a:gd name="T73" fmla="*/ 840 h 2159"/>
                <a:gd name="T74" fmla="*/ 2 w 156"/>
                <a:gd name="T75" fmla="*/ 967 h 2159"/>
                <a:gd name="T76" fmla="*/ 5 w 156"/>
                <a:gd name="T77" fmla="*/ 1035 h 2159"/>
                <a:gd name="T78" fmla="*/ 121 w 156"/>
                <a:gd name="T79" fmla="*/ 1164 h 2159"/>
                <a:gd name="T80" fmla="*/ 138 w 156"/>
                <a:gd name="T81" fmla="*/ 1244 h 2159"/>
                <a:gd name="T82" fmla="*/ 21 w 156"/>
                <a:gd name="T83" fmla="*/ 1367 h 2159"/>
                <a:gd name="T84" fmla="*/ 0 w 156"/>
                <a:gd name="T85" fmla="*/ 1454 h 2159"/>
                <a:gd name="T86" fmla="*/ 47 w 156"/>
                <a:gd name="T87" fmla="*/ 1517 h 2159"/>
                <a:gd name="T88" fmla="*/ 115 w 156"/>
                <a:gd name="T89" fmla="*/ 1586 h 2159"/>
                <a:gd name="T90" fmla="*/ 141 w 156"/>
                <a:gd name="T91" fmla="*/ 1658 h 2159"/>
                <a:gd name="T92" fmla="*/ 70 w 156"/>
                <a:gd name="T93" fmla="*/ 1749 h 2159"/>
                <a:gd name="T94" fmla="*/ 0 w 156"/>
                <a:gd name="T95" fmla="*/ 1832 h 2159"/>
                <a:gd name="T96" fmla="*/ 25 w 156"/>
                <a:gd name="T97" fmla="*/ 1925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6" h="2159">
                  <a:moveTo>
                    <a:pt x="25" y="1925"/>
                  </a:moveTo>
                  <a:cubicBezTo>
                    <a:pt x="40" y="1943"/>
                    <a:pt x="57" y="1958"/>
                    <a:pt x="74" y="1974"/>
                  </a:cubicBezTo>
                  <a:cubicBezTo>
                    <a:pt x="74" y="1975"/>
                    <a:pt x="75" y="1975"/>
                    <a:pt x="75" y="1975"/>
                  </a:cubicBezTo>
                  <a:cubicBezTo>
                    <a:pt x="82" y="1982"/>
                    <a:pt x="88" y="1988"/>
                    <a:pt x="95" y="1995"/>
                  </a:cubicBezTo>
                  <a:cubicBezTo>
                    <a:pt x="104" y="2004"/>
                    <a:pt x="113" y="2014"/>
                    <a:pt x="121" y="2025"/>
                  </a:cubicBezTo>
                  <a:cubicBezTo>
                    <a:pt x="128" y="2035"/>
                    <a:pt x="133" y="2045"/>
                    <a:pt x="137" y="2056"/>
                  </a:cubicBezTo>
                  <a:cubicBezTo>
                    <a:pt x="141" y="2067"/>
                    <a:pt x="142" y="2078"/>
                    <a:pt x="141" y="2090"/>
                  </a:cubicBezTo>
                  <a:cubicBezTo>
                    <a:pt x="140" y="2096"/>
                    <a:pt x="139" y="2102"/>
                    <a:pt x="137" y="2108"/>
                  </a:cubicBezTo>
                  <a:cubicBezTo>
                    <a:pt x="132" y="2116"/>
                    <a:pt x="126" y="2124"/>
                    <a:pt x="120" y="2131"/>
                  </a:cubicBezTo>
                  <a:cubicBezTo>
                    <a:pt x="111" y="2141"/>
                    <a:pt x="102" y="2150"/>
                    <a:pt x="93" y="2159"/>
                  </a:cubicBezTo>
                  <a:cubicBezTo>
                    <a:pt x="108" y="2159"/>
                    <a:pt x="108" y="2159"/>
                    <a:pt x="108" y="2159"/>
                  </a:cubicBezTo>
                  <a:cubicBezTo>
                    <a:pt x="115" y="2152"/>
                    <a:pt x="122" y="2145"/>
                    <a:pt x="128" y="2138"/>
                  </a:cubicBezTo>
                  <a:cubicBezTo>
                    <a:pt x="132" y="2133"/>
                    <a:pt x="136" y="2128"/>
                    <a:pt x="140" y="2122"/>
                  </a:cubicBezTo>
                  <a:cubicBezTo>
                    <a:pt x="141" y="2122"/>
                    <a:pt x="141" y="2122"/>
                    <a:pt x="141" y="2122"/>
                  </a:cubicBezTo>
                  <a:cubicBezTo>
                    <a:pt x="141" y="2122"/>
                    <a:pt x="141" y="2121"/>
                    <a:pt x="141" y="2120"/>
                  </a:cubicBezTo>
                  <a:cubicBezTo>
                    <a:pt x="144" y="2116"/>
                    <a:pt x="147" y="2112"/>
                    <a:pt x="149" y="2107"/>
                  </a:cubicBezTo>
                  <a:cubicBezTo>
                    <a:pt x="152" y="2101"/>
                    <a:pt x="154" y="2095"/>
                    <a:pt x="155" y="2088"/>
                  </a:cubicBezTo>
                  <a:cubicBezTo>
                    <a:pt x="156" y="2080"/>
                    <a:pt x="155" y="2074"/>
                    <a:pt x="154" y="2068"/>
                  </a:cubicBezTo>
                  <a:cubicBezTo>
                    <a:pt x="151" y="2055"/>
                    <a:pt x="145" y="2043"/>
                    <a:pt x="139" y="2033"/>
                  </a:cubicBezTo>
                  <a:cubicBezTo>
                    <a:pt x="138" y="2032"/>
                    <a:pt x="137" y="2030"/>
                    <a:pt x="136" y="2029"/>
                  </a:cubicBezTo>
                  <a:cubicBezTo>
                    <a:pt x="134" y="2026"/>
                    <a:pt x="132" y="2022"/>
                    <a:pt x="130" y="2019"/>
                  </a:cubicBezTo>
                  <a:cubicBezTo>
                    <a:pt x="115" y="1999"/>
                    <a:pt x="98" y="1982"/>
                    <a:pt x="81" y="1966"/>
                  </a:cubicBezTo>
                  <a:cubicBezTo>
                    <a:pt x="65" y="1950"/>
                    <a:pt x="48" y="1935"/>
                    <a:pt x="33" y="1917"/>
                  </a:cubicBezTo>
                  <a:cubicBezTo>
                    <a:pt x="19" y="1901"/>
                    <a:pt x="8" y="1881"/>
                    <a:pt x="7" y="1861"/>
                  </a:cubicBezTo>
                  <a:cubicBezTo>
                    <a:pt x="6" y="1852"/>
                    <a:pt x="8" y="1843"/>
                    <a:pt x="13" y="1833"/>
                  </a:cubicBezTo>
                  <a:cubicBezTo>
                    <a:pt x="17" y="1824"/>
                    <a:pt x="23" y="1815"/>
                    <a:pt x="30" y="1806"/>
                  </a:cubicBezTo>
                  <a:cubicBezTo>
                    <a:pt x="44" y="1789"/>
                    <a:pt x="61" y="1773"/>
                    <a:pt x="78" y="1757"/>
                  </a:cubicBezTo>
                  <a:cubicBezTo>
                    <a:pt x="95" y="1741"/>
                    <a:pt x="112" y="1726"/>
                    <a:pt x="128" y="1708"/>
                  </a:cubicBezTo>
                  <a:cubicBezTo>
                    <a:pt x="136" y="1698"/>
                    <a:pt x="144" y="1689"/>
                    <a:pt x="149" y="1677"/>
                  </a:cubicBezTo>
                  <a:cubicBezTo>
                    <a:pt x="152" y="1671"/>
                    <a:pt x="154" y="1664"/>
                    <a:pt x="155" y="1657"/>
                  </a:cubicBezTo>
                  <a:cubicBezTo>
                    <a:pt x="156" y="1650"/>
                    <a:pt x="155" y="1644"/>
                    <a:pt x="154" y="1637"/>
                  </a:cubicBezTo>
                  <a:cubicBezTo>
                    <a:pt x="151" y="1625"/>
                    <a:pt x="146" y="1614"/>
                    <a:pt x="140" y="1605"/>
                  </a:cubicBezTo>
                  <a:cubicBezTo>
                    <a:pt x="137" y="1599"/>
                    <a:pt x="133" y="1593"/>
                    <a:pt x="130" y="1588"/>
                  </a:cubicBezTo>
                  <a:cubicBezTo>
                    <a:pt x="115" y="1567"/>
                    <a:pt x="98" y="1551"/>
                    <a:pt x="81" y="1535"/>
                  </a:cubicBezTo>
                  <a:cubicBezTo>
                    <a:pt x="65" y="1519"/>
                    <a:pt x="48" y="1503"/>
                    <a:pt x="33" y="1486"/>
                  </a:cubicBezTo>
                  <a:cubicBezTo>
                    <a:pt x="19" y="1469"/>
                    <a:pt x="8" y="1450"/>
                    <a:pt x="7" y="1430"/>
                  </a:cubicBezTo>
                  <a:cubicBezTo>
                    <a:pt x="6" y="1421"/>
                    <a:pt x="8" y="1411"/>
                    <a:pt x="13" y="1402"/>
                  </a:cubicBezTo>
                  <a:cubicBezTo>
                    <a:pt x="17" y="1392"/>
                    <a:pt x="23" y="1383"/>
                    <a:pt x="30" y="1375"/>
                  </a:cubicBezTo>
                  <a:cubicBezTo>
                    <a:pt x="44" y="1357"/>
                    <a:pt x="61" y="1342"/>
                    <a:pt x="78" y="1326"/>
                  </a:cubicBezTo>
                  <a:cubicBezTo>
                    <a:pt x="95" y="1310"/>
                    <a:pt x="112" y="1294"/>
                    <a:pt x="128" y="1276"/>
                  </a:cubicBezTo>
                  <a:cubicBezTo>
                    <a:pt x="132" y="1271"/>
                    <a:pt x="136" y="1266"/>
                    <a:pt x="140" y="1261"/>
                  </a:cubicBezTo>
                  <a:cubicBezTo>
                    <a:pt x="141" y="1261"/>
                    <a:pt x="141" y="1261"/>
                    <a:pt x="141" y="1261"/>
                  </a:cubicBezTo>
                  <a:cubicBezTo>
                    <a:pt x="142" y="1259"/>
                    <a:pt x="142" y="1258"/>
                    <a:pt x="143" y="1256"/>
                  </a:cubicBezTo>
                  <a:cubicBezTo>
                    <a:pt x="145" y="1252"/>
                    <a:pt x="147" y="1249"/>
                    <a:pt x="149" y="1245"/>
                  </a:cubicBezTo>
                  <a:cubicBezTo>
                    <a:pt x="152" y="1239"/>
                    <a:pt x="154" y="1233"/>
                    <a:pt x="155" y="1226"/>
                  </a:cubicBezTo>
                  <a:cubicBezTo>
                    <a:pt x="156" y="1218"/>
                    <a:pt x="155" y="1212"/>
                    <a:pt x="154" y="1206"/>
                  </a:cubicBezTo>
                  <a:cubicBezTo>
                    <a:pt x="151" y="1193"/>
                    <a:pt x="145" y="1181"/>
                    <a:pt x="139" y="1171"/>
                  </a:cubicBezTo>
                  <a:cubicBezTo>
                    <a:pt x="136" y="1168"/>
                    <a:pt x="134" y="1164"/>
                    <a:pt x="131" y="1161"/>
                  </a:cubicBezTo>
                  <a:cubicBezTo>
                    <a:pt x="131" y="1160"/>
                    <a:pt x="130" y="1159"/>
                    <a:pt x="130" y="1158"/>
                  </a:cubicBezTo>
                  <a:cubicBezTo>
                    <a:pt x="115" y="1138"/>
                    <a:pt x="98" y="1122"/>
                    <a:pt x="81" y="1105"/>
                  </a:cubicBezTo>
                  <a:cubicBezTo>
                    <a:pt x="65" y="1089"/>
                    <a:pt x="48" y="1074"/>
                    <a:pt x="33" y="1057"/>
                  </a:cubicBezTo>
                  <a:cubicBezTo>
                    <a:pt x="19" y="1040"/>
                    <a:pt x="8" y="1020"/>
                    <a:pt x="7" y="1000"/>
                  </a:cubicBezTo>
                  <a:cubicBezTo>
                    <a:pt x="6" y="991"/>
                    <a:pt x="8" y="982"/>
                    <a:pt x="13" y="972"/>
                  </a:cubicBezTo>
                  <a:cubicBezTo>
                    <a:pt x="17" y="963"/>
                    <a:pt x="23" y="954"/>
                    <a:pt x="30" y="945"/>
                  </a:cubicBezTo>
                  <a:cubicBezTo>
                    <a:pt x="44" y="928"/>
                    <a:pt x="61" y="912"/>
                    <a:pt x="78" y="896"/>
                  </a:cubicBezTo>
                  <a:cubicBezTo>
                    <a:pt x="95" y="880"/>
                    <a:pt x="112" y="865"/>
                    <a:pt x="128" y="847"/>
                  </a:cubicBezTo>
                  <a:cubicBezTo>
                    <a:pt x="136" y="837"/>
                    <a:pt x="144" y="828"/>
                    <a:pt x="149" y="816"/>
                  </a:cubicBezTo>
                  <a:cubicBezTo>
                    <a:pt x="152" y="810"/>
                    <a:pt x="154" y="803"/>
                    <a:pt x="155" y="796"/>
                  </a:cubicBezTo>
                  <a:cubicBezTo>
                    <a:pt x="156" y="789"/>
                    <a:pt x="155" y="783"/>
                    <a:pt x="154" y="776"/>
                  </a:cubicBezTo>
                  <a:cubicBezTo>
                    <a:pt x="151" y="766"/>
                    <a:pt x="147" y="756"/>
                    <a:pt x="142" y="748"/>
                  </a:cubicBezTo>
                  <a:cubicBezTo>
                    <a:pt x="139" y="740"/>
                    <a:pt x="134" y="732"/>
                    <a:pt x="130" y="726"/>
                  </a:cubicBezTo>
                  <a:cubicBezTo>
                    <a:pt x="115" y="705"/>
                    <a:pt x="98" y="689"/>
                    <a:pt x="81" y="673"/>
                  </a:cubicBezTo>
                  <a:cubicBezTo>
                    <a:pt x="65" y="656"/>
                    <a:pt x="48" y="641"/>
                    <a:pt x="33" y="624"/>
                  </a:cubicBezTo>
                  <a:cubicBezTo>
                    <a:pt x="19" y="607"/>
                    <a:pt x="8" y="588"/>
                    <a:pt x="7" y="568"/>
                  </a:cubicBezTo>
                  <a:cubicBezTo>
                    <a:pt x="6" y="558"/>
                    <a:pt x="8" y="549"/>
                    <a:pt x="13" y="540"/>
                  </a:cubicBezTo>
                  <a:cubicBezTo>
                    <a:pt x="17" y="530"/>
                    <a:pt x="23" y="521"/>
                    <a:pt x="30" y="513"/>
                  </a:cubicBezTo>
                  <a:cubicBezTo>
                    <a:pt x="44" y="495"/>
                    <a:pt x="61" y="480"/>
                    <a:pt x="78" y="464"/>
                  </a:cubicBezTo>
                  <a:cubicBezTo>
                    <a:pt x="95" y="448"/>
                    <a:pt x="112" y="432"/>
                    <a:pt x="128" y="414"/>
                  </a:cubicBezTo>
                  <a:cubicBezTo>
                    <a:pt x="136" y="405"/>
                    <a:pt x="144" y="395"/>
                    <a:pt x="149" y="383"/>
                  </a:cubicBezTo>
                  <a:cubicBezTo>
                    <a:pt x="152" y="377"/>
                    <a:pt x="154" y="371"/>
                    <a:pt x="155" y="364"/>
                  </a:cubicBezTo>
                  <a:cubicBezTo>
                    <a:pt x="156" y="356"/>
                    <a:pt x="155" y="350"/>
                    <a:pt x="154" y="344"/>
                  </a:cubicBezTo>
                  <a:cubicBezTo>
                    <a:pt x="151" y="333"/>
                    <a:pt x="147" y="324"/>
                    <a:pt x="142" y="315"/>
                  </a:cubicBezTo>
                  <a:cubicBezTo>
                    <a:pt x="139" y="307"/>
                    <a:pt x="134" y="300"/>
                    <a:pt x="130" y="293"/>
                  </a:cubicBezTo>
                  <a:cubicBezTo>
                    <a:pt x="115" y="273"/>
                    <a:pt x="98" y="256"/>
                    <a:pt x="81" y="240"/>
                  </a:cubicBezTo>
                  <a:cubicBezTo>
                    <a:pt x="65" y="224"/>
                    <a:pt x="48" y="208"/>
                    <a:pt x="33" y="191"/>
                  </a:cubicBezTo>
                  <a:cubicBezTo>
                    <a:pt x="19" y="174"/>
                    <a:pt x="8" y="155"/>
                    <a:pt x="7" y="135"/>
                  </a:cubicBezTo>
                  <a:cubicBezTo>
                    <a:pt x="6" y="126"/>
                    <a:pt x="8" y="116"/>
                    <a:pt x="13" y="107"/>
                  </a:cubicBezTo>
                  <a:cubicBezTo>
                    <a:pt x="17" y="97"/>
                    <a:pt x="23" y="88"/>
                    <a:pt x="30" y="80"/>
                  </a:cubicBezTo>
                  <a:cubicBezTo>
                    <a:pt x="44" y="63"/>
                    <a:pt x="61" y="47"/>
                    <a:pt x="78" y="31"/>
                  </a:cubicBezTo>
                  <a:cubicBezTo>
                    <a:pt x="89" y="21"/>
                    <a:pt x="100" y="10"/>
                    <a:pt x="110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87" y="7"/>
                    <a:pt x="79" y="15"/>
                    <a:pt x="70" y="23"/>
                  </a:cubicBezTo>
                  <a:cubicBezTo>
                    <a:pt x="53" y="39"/>
                    <a:pt x="36" y="54"/>
                    <a:pt x="21" y="72"/>
                  </a:cubicBezTo>
                  <a:cubicBezTo>
                    <a:pt x="14" y="81"/>
                    <a:pt x="7" y="91"/>
                    <a:pt x="2" y="102"/>
                  </a:cubicBezTo>
                  <a:cubicBezTo>
                    <a:pt x="1" y="103"/>
                    <a:pt x="1" y="104"/>
                    <a:pt x="0" y="106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" y="162"/>
                    <a:pt x="3" y="166"/>
                    <a:pt x="5" y="170"/>
                  </a:cubicBezTo>
                  <a:cubicBezTo>
                    <a:pt x="10" y="180"/>
                    <a:pt x="17" y="190"/>
                    <a:pt x="25" y="198"/>
                  </a:cubicBezTo>
                  <a:cubicBezTo>
                    <a:pt x="28" y="202"/>
                    <a:pt x="31" y="206"/>
                    <a:pt x="34" y="209"/>
                  </a:cubicBezTo>
                  <a:cubicBezTo>
                    <a:pt x="42" y="219"/>
                    <a:pt x="51" y="228"/>
                    <a:pt x="60" y="237"/>
                  </a:cubicBezTo>
                  <a:cubicBezTo>
                    <a:pt x="77" y="254"/>
                    <a:pt x="94" y="269"/>
                    <a:pt x="110" y="286"/>
                  </a:cubicBezTo>
                  <a:cubicBezTo>
                    <a:pt x="115" y="291"/>
                    <a:pt x="119" y="297"/>
                    <a:pt x="123" y="302"/>
                  </a:cubicBezTo>
                  <a:cubicBezTo>
                    <a:pt x="129" y="311"/>
                    <a:pt x="134" y="320"/>
                    <a:pt x="137" y="329"/>
                  </a:cubicBezTo>
                  <a:cubicBezTo>
                    <a:pt x="141" y="340"/>
                    <a:pt x="142" y="352"/>
                    <a:pt x="141" y="363"/>
                  </a:cubicBezTo>
                  <a:cubicBezTo>
                    <a:pt x="140" y="372"/>
                    <a:pt x="138" y="380"/>
                    <a:pt x="134" y="388"/>
                  </a:cubicBezTo>
                  <a:cubicBezTo>
                    <a:pt x="130" y="395"/>
                    <a:pt x="125" y="401"/>
                    <a:pt x="120" y="407"/>
                  </a:cubicBezTo>
                  <a:cubicBezTo>
                    <a:pt x="105" y="424"/>
                    <a:pt x="87" y="440"/>
                    <a:pt x="70" y="455"/>
                  </a:cubicBezTo>
                  <a:cubicBezTo>
                    <a:pt x="53" y="471"/>
                    <a:pt x="36" y="487"/>
                    <a:pt x="21" y="505"/>
                  </a:cubicBezTo>
                  <a:cubicBezTo>
                    <a:pt x="14" y="514"/>
                    <a:pt x="7" y="524"/>
                    <a:pt x="2" y="534"/>
                  </a:cubicBezTo>
                  <a:cubicBezTo>
                    <a:pt x="1" y="536"/>
                    <a:pt x="1" y="537"/>
                    <a:pt x="0" y="538"/>
                  </a:cubicBezTo>
                  <a:cubicBezTo>
                    <a:pt x="0" y="592"/>
                    <a:pt x="0" y="592"/>
                    <a:pt x="0" y="592"/>
                  </a:cubicBezTo>
                  <a:cubicBezTo>
                    <a:pt x="1" y="595"/>
                    <a:pt x="3" y="599"/>
                    <a:pt x="5" y="602"/>
                  </a:cubicBezTo>
                  <a:cubicBezTo>
                    <a:pt x="10" y="613"/>
                    <a:pt x="17" y="622"/>
                    <a:pt x="25" y="631"/>
                  </a:cubicBezTo>
                  <a:cubicBezTo>
                    <a:pt x="28" y="635"/>
                    <a:pt x="31" y="638"/>
                    <a:pt x="34" y="642"/>
                  </a:cubicBezTo>
                  <a:cubicBezTo>
                    <a:pt x="42" y="652"/>
                    <a:pt x="51" y="661"/>
                    <a:pt x="60" y="670"/>
                  </a:cubicBezTo>
                  <a:cubicBezTo>
                    <a:pt x="77" y="686"/>
                    <a:pt x="94" y="702"/>
                    <a:pt x="110" y="719"/>
                  </a:cubicBezTo>
                  <a:cubicBezTo>
                    <a:pt x="115" y="724"/>
                    <a:pt x="119" y="730"/>
                    <a:pt x="123" y="735"/>
                  </a:cubicBezTo>
                  <a:cubicBezTo>
                    <a:pt x="129" y="744"/>
                    <a:pt x="134" y="753"/>
                    <a:pt x="137" y="762"/>
                  </a:cubicBezTo>
                  <a:cubicBezTo>
                    <a:pt x="141" y="773"/>
                    <a:pt x="142" y="785"/>
                    <a:pt x="141" y="796"/>
                  </a:cubicBezTo>
                  <a:cubicBezTo>
                    <a:pt x="140" y="805"/>
                    <a:pt x="138" y="813"/>
                    <a:pt x="134" y="821"/>
                  </a:cubicBezTo>
                  <a:cubicBezTo>
                    <a:pt x="130" y="827"/>
                    <a:pt x="125" y="834"/>
                    <a:pt x="120" y="840"/>
                  </a:cubicBezTo>
                  <a:cubicBezTo>
                    <a:pt x="105" y="857"/>
                    <a:pt x="87" y="872"/>
                    <a:pt x="70" y="888"/>
                  </a:cubicBezTo>
                  <a:cubicBezTo>
                    <a:pt x="53" y="904"/>
                    <a:pt x="36" y="920"/>
                    <a:pt x="21" y="938"/>
                  </a:cubicBezTo>
                  <a:cubicBezTo>
                    <a:pt x="14" y="947"/>
                    <a:pt x="7" y="957"/>
                    <a:pt x="2" y="967"/>
                  </a:cubicBezTo>
                  <a:cubicBezTo>
                    <a:pt x="1" y="968"/>
                    <a:pt x="1" y="970"/>
                    <a:pt x="0" y="971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1" y="1028"/>
                    <a:pt x="3" y="1032"/>
                    <a:pt x="5" y="1035"/>
                  </a:cubicBezTo>
                  <a:cubicBezTo>
                    <a:pt x="10" y="1046"/>
                    <a:pt x="17" y="1055"/>
                    <a:pt x="25" y="1064"/>
                  </a:cubicBezTo>
                  <a:cubicBezTo>
                    <a:pt x="40" y="1082"/>
                    <a:pt x="57" y="1098"/>
                    <a:pt x="74" y="1113"/>
                  </a:cubicBezTo>
                  <a:cubicBezTo>
                    <a:pt x="91" y="1129"/>
                    <a:pt x="108" y="1146"/>
                    <a:pt x="121" y="1164"/>
                  </a:cubicBezTo>
                  <a:cubicBezTo>
                    <a:pt x="128" y="1174"/>
                    <a:pt x="133" y="1184"/>
                    <a:pt x="137" y="1195"/>
                  </a:cubicBezTo>
                  <a:cubicBezTo>
                    <a:pt x="141" y="1206"/>
                    <a:pt x="142" y="1218"/>
                    <a:pt x="141" y="1229"/>
                  </a:cubicBezTo>
                  <a:cubicBezTo>
                    <a:pt x="141" y="1234"/>
                    <a:pt x="140" y="1239"/>
                    <a:pt x="138" y="1244"/>
                  </a:cubicBezTo>
                  <a:cubicBezTo>
                    <a:pt x="133" y="1253"/>
                    <a:pt x="127" y="1261"/>
                    <a:pt x="120" y="1269"/>
                  </a:cubicBezTo>
                  <a:cubicBezTo>
                    <a:pt x="105" y="1286"/>
                    <a:pt x="87" y="1302"/>
                    <a:pt x="70" y="1318"/>
                  </a:cubicBezTo>
                  <a:cubicBezTo>
                    <a:pt x="53" y="1333"/>
                    <a:pt x="36" y="1349"/>
                    <a:pt x="21" y="1367"/>
                  </a:cubicBezTo>
                  <a:cubicBezTo>
                    <a:pt x="14" y="1376"/>
                    <a:pt x="7" y="1386"/>
                    <a:pt x="2" y="1396"/>
                  </a:cubicBezTo>
                  <a:cubicBezTo>
                    <a:pt x="1" y="1398"/>
                    <a:pt x="1" y="1399"/>
                    <a:pt x="0" y="1400"/>
                  </a:cubicBezTo>
                  <a:cubicBezTo>
                    <a:pt x="0" y="1454"/>
                    <a:pt x="0" y="1454"/>
                    <a:pt x="0" y="1454"/>
                  </a:cubicBezTo>
                  <a:cubicBezTo>
                    <a:pt x="1" y="1457"/>
                    <a:pt x="3" y="1461"/>
                    <a:pt x="5" y="1464"/>
                  </a:cubicBezTo>
                  <a:cubicBezTo>
                    <a:pt x="10" y="1475"/>
                    <a:pt x="17" y="1484"/>
                    <a:pt x="25" y="1493"/>
                  </a:cubicBezTo>
                  <a:cubicBezTo>
                    <a:pt x="32" y="1502"/>
                    <a:pt x="39" y="1510"/>
                    <a:pt x="47" y="1517"/>
                  </a:cubicBezTo>
                  <a:cubicBezTo>
                    <a:pt x="52" y="1522"/>
                    <a:pt x="56" y="1526"/>
                    <a:pt x="60" y="1531"/>
                  </a:cubicBezTo>
                  <a:cubicBezTo>
                    <a:pt x="77" y="1547"/>
                    <a:pt x="94" y="1563"/>
                    <a:pt x="110" y="1580"/>
                  </a:cubicBezTo>
                  <a:cubicBezTo>
                    <a:pt x="112" y="1582"/>
                    <a:pt x="113" y="1584"/>
                    <a:pt x="115" y="1586"/>
                  </a:cubicBezTo>
                  <a:cubicBezTo>
                    <a:pt x="117" y="1589"/>
                    <a:pt x="119" y="1591"/>
                    <a:pt x="121" y="1594"/>
                  </a:cubicBezTo>
                  <a:cubicBezTo>
                    <a:pt x="128" y="1603"/>
                    <a:pt x="133" y="1613"/>
                    <a:pt x="137" y="1624"/>
                  </a:cubicBezTo>
                  <a:cubicBezTo>
                    <a:pt x="141" y="1635"/>
                    <a:pt x="142" y="1647"/>
                    <a:pt x="141" y="1658"/>
                  </a:cubicBezTo>
                  <a:cubicBezTo>
                    <a:pt x="140" y="1666"/>
                    <a:pt x="139" y="1673"/>
                    <a:pt x="136" y="1680"/>
                  </a:cubicBezTo>
                  <a:cubicBezTo>
                    <a:pt x="131" y="1687"/>
                    <a:pt x="126" y="1694"/>
                    <a:pt x="120" y="1701"/>
                  </a:cubicBezTo>
                  <a:cubicBezTo>
                    <a:pt x="105" y="1718"/>
                    <a:pt x="87" y="1733"/>
                    <a:pt x="70" y="1749"/>
                  </a:cubicBezTo>
                  <a:cubicBezTo>
                    <a:pt x="53" y="1765"/>
                    <a:pt x="36" y="1781"/>
                    <a:pt x="21" y="1799"/>
                  </a:cubicBezTo>
                  <a:cubicBezTo>
                    <a:pt x="14" y="1808"/>
                    <a:pt x="7" y="1818"/>
                    <a:pt x="2" y="1828"/>
                  </a:cubicBezTo>
                  <a:cubicBezTo>
                    <a:pt x="1" y="1829"/>
                    <a:pt x="1" y="1831"/>
                    <a:pt x="0" y="1832"/>
                  </a:cubicBezTo>
                  <a:cubicBezTo>
                    <a:pt x="0" y="1885"/>
                    <a:pt x="0" y="1885"/>
                    <a:pt x="0" y="1885"/>
                  </a:cubicBezTo>
                  <a:cubicBezTo>
                    <a:pt x="1" y="1889"/>
                    <a:pt x="3" y="1893"/>
                    <a:pt x="5" y="1896"/>
                  </a:cubicBezTo>
                  <a:cubicBezTo>
                    <a:pt x="10" y="1907"/>
                    <a:pt x="17" y="1916"/>
                    <a:pt x="25" y="1925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hidden">
            <a:xfrm>
              <a:off x="1009650" y="-1587"/>
              <a:ext cx="509588" cy="6862762"/>
            </a:xfrm>
            <a:custGeom>
              <a:avLst/>
              <a:gdLst>
                <a:gd name="T0" fmla="*/ 0 w 160"/>
                <a:gd name="T1" fmla="*/ 120 h 2159"/>
                <a:gd name="T2" fmla="*/ 1 w 160"/>
                <a:gd name="T3" fmla="*/ 135 h 2159"/>
                <a:gd name="T4" fmla="*/ 9 w 160"/>
                <a:gd name="T5" fmla="*/ 170 h 2159"/>
                <a:gd name="T6" fmla="*/ 65 w 160"/>
                <a:gd name="T7" fmla="*/ 237 h 2159"/>
                <a:gd name="T8" fmla="*/ 141 w 160"/>
                <a:gd name="T9" fmla="*/ 329 h 2159"/>
                <a:gd name="T10" fmla="*/ 124 w 160"/>
                <a:gd name="T11" fmla="*/ 407 h 2159"/>
                <a:gd name="T12" fmla="*/ 6 w 160"/>
                <a:gd name="T13" fmla="*/ 534 h 2159"/>
                <a:gd name="T14" fmla="*/ 0 w 160"/>
                <a:gd name="T15" fmla="*/ 564 h 2159"/>
                <a:gd name="T16" fmla="*/ 0 w 160"/>
                <a:gd name="T17" fmla="*/ 576 h 2159"/>
                <a:gd name="T18" fmla="*/ 38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1 w 160"/>
                <a:gd name="T33" fmla="*/ 1195 h 2159"/>
                <a:gd name="T34" fmla="*/ 124 w 160"/>
                <a:gd name="T35" fmla="*/ 1269 h 2159"/>
                <a:gd name="T36" fmla="*/ 6 w 160"/>
                <a:gd name="T37" fmla="*/ 1396 h 2159"/>
                <a:gd name="T38" fmla="*/ 0 w 160"/>
                <a:gd name="T39" fmla="*/ 1425 h 2159"/>
                <a:gd name="T40" fmla="*/ 0 w 160"/>
                <a:gd name="T41" fmla="*/ 1438 h 2159"/>
                <a:gd name="T42" fmla="*/ 51 w 160"/>
                <a:gd name="T43" fmla="*/ 1517 h 2159"/>
                <a:gd name="T44" fmla="*/ 119 w 160"/>
                <a:gd name="T45" fmla="*/ 1586 h 2159"/>
                <a:gd name="T46" fmla="*/ 145 w 160"/>
                <a:gd name="T47" fmla="*/ 1658 h 2159"/>
                <a:gd name="T48" fmla="*/ 75 w 160"/>
                <a:gd name="T49" fmla="*/ 1749 h 2159"/>
                <a:gd name="T50" fmla="*/ 0 w 160"/>
                <a:gd name="T51" fmla="*/ 1846 h 2159"/>
                <a:gd name="T52" fmla="*/ 1 w 160"/>
                <a:gd name="T53" fmla="*/ 1859 h 2159"/>
                <a:gd name="T54" fmla="*/ 9 w 160"/>
                <a:gd name="T55" fmla="*/ 1896 h 2159"/>
                <a:gd name="T56" fmla="*/ 79 w 160"/>
                <a:gd name="T57" fmla="*/ 1975 h 2159"/>
                <a:gd name="T58" fmla="*/ 141 w 160"/>
                <a:gd name="T59" fmla="*/ 2056 h 2159"/>
                <a:gd name="T60" fmla="*/ 124 w 160"/>
                <a:gd name="T61" fmla="*/ 2131 h 2159"/>
                <a:gd name="T62" fmla="*/ 132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4 w 160"/>
                <a:gd name="T69" fmla="*/ 2019 h 2159"/>
                <a:gd name="T70" fmla="*/ 11 w 160"/>
                <a:gd name="T71" fmla="*/ 1861 h 2159"/>
                <a:gd name="T72" fmla="*/ 82 w 160"/>
                <a:gd name="T73" fmla="*/ 1757 h 2159"/>
                <a:gd name="T74" fmla="*/ 159 w 160"/>
                <a:gd name="T75" fmla="*/ 1657 h 2159"/>
                <a:gd name="T76" fmla="*/ 134 w 160"/>
                <a:gd name="T77" fmla="*/ 1588 h 2159"/>
                <a:gd name="T78" fmla="*/ 11 w 160"/>
                <a:gd name="T79" fmla="*/ 1430 h 2159"/>
                <a:gd name="T80" fmla="*/ 82 w 160"/>
                <a:gd name="T81" fmla="*/ 1326 h 2159"/>
                <a:gd name="T82" fmla="*/ 145 w 160"/>
                <a:gd name="T83" fmla="*/ 1261 h 2159"/>
                <a:gd name="T84" fmla="*/ 159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3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3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99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8" y="81"/>
                    <a:pt x="11" y="91"/>
                    <a:pt x="6" y="102"/>
                  </a:cubicBezTo>
                  <a:cubicBezTo>
                    <a:pt x="3" y="107"/>
                    <a:pt x="1" y="113"/>
                    <a:pt x="0" y="120"/>
                  </a:cubicBezTo>
                  <a:cubicBezTo>
                    <a:pt x="0" y="123"/>
                    <a:pt x="1" y="127"/>
                    <a:pt x="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0" y="139"/>
                    <a:pt x="0" y="141"/>
                    <a:pt x="0" y="143"/>
                  </a:cubicBezTo>
                  <a:cubicBezTo>
                    <a:pt x="1" y="152"/>
                    <a:pt x="5" y="161"/>
                    <a:pt x="9" y="170"/>
                  </a:cubicBezTo>
                  <a:cubicBezTo>
                    <a:pt x="14" y="180"/>
                    <a:pt x="21" y="190"/>
                    <a:pt x="29" y="198"/>
                  </a:cubicBezTo>
                  <a:cubicBezTo>
                    <a:pt x="32" y="202"/>
                    <a:pt x="35" y="206"/>
                    <a:pt x="38" y="209"/>
                  </a:cubicBezTo>
                  <a:cubicBezTo>
                    <a:pt x="47" y="219"/>
                    <a:pt x="55" y="228"/>
                    <a:pt x="65" y="237"/>
                  </a:cubicBezTo>
                  <a:cubicBezTo>
                    <a:pt x="81" y="254"/>
                    <a:pt x="98" y="269"/>
                    <a:pt x="114" y="286"/>
                  </a:cubicBezTo>
                  <a:cubicBezTo>
                    <a:pt x="119" y="291"/>
                    <a:pt x="123" y="297"/>
                    <a:pt x="128" y="302"/>
                  </a:cubicBezTo>
                  <a:cubicBezTo>
                    <a:pt x="133" y="311"/>
                    <a:pt x="138" y="320"/>
                    <a:pt x="141" y="329"/>
                  </a:cubicBezTo>
                  <a:cubicBezTo>
                    <a:pt x="145" y="340"/>
                    <a:pt x="146" y="352"/>
                    <a:pt x="145" y="363"/>
                  </a:cubicBezTo>
                  <a:cubicBezTo>
                    <a:pt x="144" y="372"/>
                    <a:pt x="142" y="380"/>
                    <a:pt x="139" y="388"/>
                  </a:cubicBezTo>
                  <a:cubicBezTo>
                    <a:pt x="134" y="395"/>
                    <a:pt x="129" y="401"/>
                    <a:pt x="124" y="407"/>
                  </a:cubicBezTo>
                  <a:cubicBezTo>
                    <a:pt x="109" y="424"/>
                    <a:pt x="92" y="440"/>
                    <a:pt x="75" y="455"/>
                  </a:cubicBezTo>
                  <a:cubicBezTo>
                    <a:pt x="58" y="471"/>
                    <a:pt x="40" y="487"/>
                    <a:pt x="26" y="505"/>
                  </a:cubicBezTo>
                  <a:cubicBezTo>
                    <a:pt x="18" y="514"/>
                    <a:pt x="11" y="524"/>
                    <a:pt x="6" y="534"/>
                  </a:cubicBezTo>
                  <a:cubicBezTo>
                    <a:pt x="3" y="540"/>
                    <a:pt x="1" y="546"/>
                    <a:pt x="0" y="553"/>
                  </a:cubicBezTo>
                  <a:cubicBezTo>
                    <a:pt x="0" y="556"/>
                    <a:pt x="1" y="560"/>
                    <a:pt x="1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0" y="572"/>
                    <a:pt x="0" y="574"/>
                    <a:pt x="0" y="576"/>
                  </a:cubicBezTo>
                  <a:cubicBezTo>
                    <a:pt x="1" y="585"/>
                    <a:pt x="5" y="594"/>
                    <a:pt x="9" y="602"/>
                  </a:cubicBezTo>
                  <a:cubicBezTo>
                    <a:pt x="14" y="613"/>
                    <a:pt x="21" y="622"/>
                    <a:pt x="29" y="631"/>
                  </a:cubicBezTo>
                  <a:cubicBezTo>
                    <a:pt x="32" y="635"/>
                    <a:pt x="35" y="638"/>
                    <a:pt x="38" y="642"/>
                  </a:cubicBezTo>
                  <a:cubicBezTo>
                    <a:pt x="47" y="652"/>
                    <a:pt x="55" y="661"/>
                    <a:pt x="65" y="670"/>
                  </a:cubicBezTo>
                  <a:cubicBezTo>
                    <a:pt x="81" y="686"/>
                    <a:pt x="98" y="702"/>
                    <a:pt x="114" y="719"/>
                  </a:cubicBezTo>
                  <a:cubicBezTo>
                    <a:pt x="119" y="724"/>
                    <a:pt x="123" y="730"/>
                    <a:pt x="128" y="735"/>
                  </a:cubicBezTo>
                  <a:cubicBezTo>
                    <a:pt x="133" y="744"/>
                    <a:pt x="138" y="753"/>
                    <a:pt x="141" y="762"/>
                  </a:cubicBezTo>
                  <a:cubicBezTo>
                    <a:pt x="145" y="773"/>
                    <a:pt x="146" y="785"/>
                    <a:pt x="145" y="796"/>
                  </a:cubicBezTo>
                  <a:cubicBezTo>
                    <a:pt x="144" y="805"/>
                    <a:pt x="142" y="813"/>
                    <a:pt x="139" y="821"/>
                  </a:cubicBezTo>
                  <a:cubicBezTo>
                    <a:pt x="134" y="827"/>
                    <a:pt x="129" y="834"/>
                    <a:pt x="124" y="840"/>
                  </a:cubicBezTo>
                  <a:cubicBezTo>
                    <a:pt x="109" y="857"/>
                    <a:pt x="92" y="872"/>
                    <a:pt x="75" y="888"/>
                  </a:cubicBezTo>
                  <a:cubicBezTo>
                    <a:pt x="58" y="904"/>
                    <a:pt x="40" y="920"/>
                    <a:pt x="26" y="938"/>
                  </a:cubicBezTo>
                  <a:cubicBezTo>
                    <a:pt x="18" y="947"/>
                    <a:pt x="11" y="957"/>
                    <a:pt x="6" y="967"/>
                  </a:cubicBezTo>
                  <a:cubicBezTo>
                    <a:pt x="3" y="973"/>
                    <a:pt x="1" y="979"/>
                    <a:pt x="0" y="985"/>
                  </a:cubicBezTo>
                  <a:cubicBezTo>
                    <a:pt x="0" y="988"/>
                    <a:pt x="1" y="990"/>
                    <a:pt x="1" y="993"/>
                  </a:cubicBezTo>
                  <a:cubicBezTo>
                    <a:pt x="0" y="993"/>
                    <a:pt x="0" y="993"/>
                    <a:pt x="0" y="993"/>
                  </a:cubicBezTo>
                  <a:cubicBezTo>
                    <a:pt x="0" y="994"/>
                    <a:pt x="1" y="996"/>
                    <a:pt x="1" y="998"/>
                  </a:cubicBezTo>
                  <a:cubicBezTo>
                    <a:pt x="1" y="999"/>
                    <a:pt x="1" y="1001"/>
                    <a:pt x="1" y="1002"/>
                  </a:cubicBezTo>
                  <a:cubicBezTo>
                    <a:pt x="0" y="1004"/>
                    <a:pt x="0" y="1007"/>
                    <a:pt x="0" y="1009"/>
                  </a:cubicBezTo>
                  <a:cubicBezTo>
                    <a:pt x="1" y="1018"/>
                    <a:pt x="5" y="1027"/>
                    <a:pt x="9" y="1035"/>
                  </a:cubicBezTo>
                  <a:cubicBezTo>
                    <a:pt x="14" y="1046"/>
                    <a:pt x="21" y="1055"/>
                    <a:pt x="29" y="1064"/>
                  </a:cubicBezTo>
                  <a:cubicBezTo>
                    <a:pt x="44" y="1082"/>
                    <a:pt x="61" y="1098"/>
                    <a:pt x="78" y="1113"/>
                  </a:cubicBezTo>
                  <a:cubicBezTo>
                    <a:pt x="95" y="1129"/>
                    <a:pt x="112" y="1146"/>
                    <a:pt x="125" y="1164"/>
                  </a:cubicBezTo>
                  <a:cubicBezTo>
                    <a:pt x="132" y="1174"/>
                    <a:pt x="138" y="1184"/>
                    <a:pt x="141" y="1195"/>
                  </a:cubicBezTo>
                  <a:cubicBezTo>
                    <a:pt x="145" y="1206"/>
                    <a:pt x="146" y="1218"/>
                    <a:pt x="145" y="1229"/>
                  </a:cubicBezTo>
                  <a:cubicBezTo>
                    <a:pt x="145" y="1234"/>
                    <a:pt x="144" y="1239"/>
                    <a:pt x="142" y="1244"/>
                  </a:cubicBezTo>
                  <a:cubicBezTo>
                    <a:pt x="137" y="1253"/>
                    <a:pt x="131" y="1261"/>
                    <a:pt x="124" y="1269"/>
                  </a:cubicBezTo>
                  <a:cubicBezTo>
                    <a:pt x="109" y="1286"/>
                    <a:pt x="92" y="1302"/>
                    <a:pt x="75" y="1318"/>
                  </a:cubicBezTo>
                  <a:cubicBezTo>
                    <a:pt x="58" y="1333"/>
                    <a:pt x="40" y="1349"/>
                    <a:pt x="26" y="1367"/>
                  </a:cubicBezTo>
                  <a:cubicBezTo>
                    <a:pt x="18" y="1376"/>
                    <a:pt x="11" y="1386"/>
                    <a:pt x="6" y="1396"/>
                  </a:cubicBezTo>
                  <a:cubicBezTo>
                    <a:pt x="3" y="1402"/>
                    <a:pt x="1" y="1408"/>
                    <a:pt x="0" y="1415"/>
                  </a:cubicBezTo>
                  <a:cubicBezTo>
                    <a:pt x="0" y="1418"/>
                    <a:pt x="1" y="1421"/>
                    <a:pt x="1" y="1425"/>
                  </a:cubicBezTo>
                  <a:cubicBezTo>
                    <a:pt x="0" y="1425"/>
                    <a:pt x="0" y="1425"/>
                    <a:pt x="0" y="1425"/>
                  </a:cubicBezTo>
                  <a:cubicBezTo>
                    <a:pt x="0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0" y="1434"/>
                    <a:pt x="0" y="1436"/>
                    <a:pt x="0" y="1438"/>
                  </a:cubicBezTo>
                  <a:cubicBezTo>
                    <a:pt x="1" y="1447"/>
                    <a:pt x="5" y="1456"/>
                    <a:pt x="9" y="1464"/>
                  </a:cubicBezTo>
                  <a:cubicBezTo>
                    <a:pt x="14" y="1475"/>
                    <a:pt x="21" y="1484"/>
                    <a:pt x="29" y="1493"/>
                  </a:cubicBezTo>
                  <a:cubicBezTo>
                    <a:pt x="36" y="1502"/>
                    <a:pt x="44" y="1510"/>
                    <a:pt x="51" y="1517"/>
                  </a:cubicBezTo>
                  <a:cubicBezTo>
                    <a:pt x="56" y="1522"/>
                    <a:pt x="60" y="1526"/>
                    <a:pt x="65" y="1531"/>
                  </a:cubicBezTo>
                  <a:cubicBezTo>
                    <a:pt x="81" y="1547"/>
                    <a:pt x="98" y="1563"/>
                    <a:pt x="114" y="1580"/>
                  </a:cubicBezTo>
                  <a:cubicBezTo>
                    <a:pt x="116" y="1582"/>
                    <a:pt x="118" y="1584"/>
                    <a:pt x="119" y="1586"/>
                  </a:cubicBezTo>
                  <a:cubicBezTo>
                    <a:pt x="121" y="1589"/>
                    <a:pt x="123" y="1591"/>
                    <a:pt x="125" y="1594"/>
                  </a:cubicBezTo>
                  <a:cubicBezTo>
                    <a:pt x="132" y="1603"/>
                    <a:pt x="138" y="1613"/>
                    <a:pt x="141" y="1624"/>
                  </a:cubicBezTo>
                  <a:cubicBezTo>
                    <a:pt x="145" y="1635"/>
                    <a:pt x="146" y="1647"/>
                    <a:pt x="145" y="1658"/>
                  </a:cubicBezTo>
                  <a:cubicBezTo>
                    <a:pt x="145" y="1666"/>
                    <a:pt x="143" y="1673"/>
                    <a:pt x="140" y="1680"/>
                  </a:cubicBezTo>
                  <a:cubicBezTo>
                    <a:pt x="135" y="1687"/>
                    <a:pt x="130" y="1694"/>
                    <a:pt x="124" y="1701"/>
                  </a:cubicBezTo>
                  <a:cubicBezTo>
                    <a:pt x="109" y="1718"/>
                    <a:pt x="92" y="1733"/>
                    <a:pt x="75" y="1749"/>
                  </a:cubicBezTo>
                  <a:cubicBezTo>
                    <a:pt x="58" y="1765"/>
                    <a:pt x="40" y="1781"/>
                    <a:pt x="26" y="1799"/>
                  </a:cubicBezTo>
                  <a:cubicBezTo>
                    <a:pt x="18" y="1808"/>
                    <a:pt x="11" y="1818"/>
                    <a:pt x="6" y="1828"/>
                  </a:cubicBezTo>
                  <a:cubicBezTo>
                    <a:pt x="3" y="1834"/>
                    <a:pt x="1" y="1840"/>
                    <a:pt x="0" y="1846"/>
                  </a:cubicBezTo>
                  <a:cubicBezTo>
                    <a:pt x="0" y="1849"/>
                    <a:pt x="1" y="1852"/>
                    <a:pt x="1" y="1855"/>
                  </a:cubicBezTo>
                  <a:cubicBezTo>
                    <a:pt x="0" y="1855"/>
                    <a:pt x="0" y="1855"/>
                    <a:pt x="0" y="1855"/>
                  </a:cubicBezTo>
                  <a:cubicBezTo>
                    <a:pt x="0" y="1856"/>
                    <a:pt x="1" y="1858"/>
                    <a:pt x="1" y="1859"/>
                  </a:cubicBezTo>
                  <a:cubicBezTo>
                    <a:pt x="1" y="1861"/>
                    <a:pt x="1" y="1862"/>
                    <a:pt x="1" y="1863"/>
                  </a:cubicBezTo>
                  <a:cubicBezTo>
                    <a:pt x="0" y="1865"/>
                    <a:pt x="0" y="1867"/>
                    <a:pt x="0" y="1870"/>
                  </a:cubicBezTo>
                  <a:cubicBezTo>
                    <a:pt x="1" y="1879"/>
                    <a:pt x="5" y="1888"/>
                    <a:pt x="9" y="1896"/>
                  </a:cubicBezTo>
                  <a:cubicBezTo>
                    <a:pt x="14" y="1907"/>
                    <a:pt x="21" y="1916"/>
                    <a:pt x="29" y="1925"/>
                  </a:cubicBezTo>
                  <a:cubicBezTo>
                    <a:pt x="44" y="1943"/>
                    <a:pt x="61" y="1958"/>
                    <a:pt x="78" y="1974"/>
                  </a:cubicBezTo>
                  <a:cubicBezTo>
                    <a:pt x="78" y="1975"/>
                    <a:pt x="79" y="1975"/>
                    <a:pt x="79" y="1975"/>
                  </a:cubicBezTo>
                  <a:cubicBezTo>
                    <a:pt x="86" y="1982"/>
                    <a:pt x="93" y="1988"/>
                    <a:pt x="99" y="1995"/>
                  </a:cubicBezTo>
                  <a:cubicBezTo>
                    <a:pt x="109" y="2005"/>
                    <a:pt x="117" y="2014"/>
                    <a:pt x="125" y="2025"/>
                  </a:cubicBezTo>
                  <a:cubicBezTo>
                    <a:pt x="132" y="2035"/>
                    <a:pt x="138" y="2045"/>
                    <a:pt x="141" y="2056"/>
                  </a:cubicBezTo>
                  <a:cubicBezTo>
                    <a:pt x="145" y="2067"/>
                    <a:pt x="146" y="2078"/>
                    <a:pt x="145" y="2090"/>
                  </a:cubicBezTo>
                  <a:cubicBezTo>
                    <a:pt x="145" y="2096"/>
                    <a:pt x="143" y="2102"/>
                    <a:pt x="141" y="2108"/>
                  </a:cubicBezTo>
                  <a:cubicBezTo>
                    <a:pt x="137" y="2116"/>
                    <a:pt x="131" y="2124"/>
                    <a:pt x="124" y="2131"/>
                  </a:cubicBezTo>
                  <a:cubicBezTo>
                    <a:pt x="116" y="2141"/>
                    <a:pt x="106" y="2150"/>
                    <a:pt x="97" y="2159"/>
                  </a:cubicBezTo>
                  <a:cubicBezTo>
                    <a:pt x="112" y="2159"/>
                    <a:pt x="112" y="2159"/>
                    <a:pt x="112" y="2159"/>
                  </a:cubicBezTo>
                  <a:cubicBezTo>
                    <a:pt x="119" y="2152"/>
                    <a:pt x="126" y="2145"/>
                    <a:pt x="132" y="2138"/>
                  </a:cubicBezTo>
                  <a:cubicBezTo>
                    <a:pt x="136" y="2133"/>
                    <a:pt x="141" y="2128"/>
                    <a:pt x="145" y="2122"/>
                  </a:cubicBezTo>
                  <a:cubicBezTo>
                    <a:pt x="145" y="2122"/>
                    <a:pt x="145" y="2122"/>
                    <a:pt x="145" y="2122"/>
                  </a:cubicBezTo>
                  <a:cubicBezTo>
                    <a:pt x="145" y="2122"/>
                    <a:pt x="145" y="2121"/>
                    <a:pt x="146" y="2120"/>
                  </a:cubicBezTo>
                  <a:cubicBezTo>
                    <a:pt x="148" y="2116"/>
                    <a:pt x="151" y="2112"/>
                    <a:pt x="153" y="2107"/>
                  </a:cubicBezTo>
                  <a:cubicBezTo>
                    <a:pt x="156" y="2101"/>
                    <a:pt x="158" y="2095"/>
                    <a:pt x="159" y="2088"/>
                  </a:cubicBezTo>
                  <a:cubicBezTo>
                    <a:pt x="160" y="2080"/>
                    <a:pt x="159" y="2074"/>
                    <a:pt x="158" y="2068"/>
                  </a:cubicBezTo>
                  <a:cubicBezTo>
                    <a:pt x="155" y="2055"/>
                    <a:pt x="150" y="2043"/>
                    <a:pt x="143" y="2033"/>
                  </a:cubicBezTo>
                  <a:cubicBezTo>
                    <a:pt x="142" y="2032"/>
                    <a:pt x="141" y="2030"/>
                    <a:pt x="140" y="2029"/>
                  </a:cubicBezTo>
                  <a:cubicBezTo>
                    <a:pt x="138" y="2026"/>
                    <a:pt x="136" y="2022"/>
                    <a:pt x="134" y="2019"/>
                  </a:cubicBezTo>
                  <a:cubicBezTo>
                    <a:pt x="120" y="1999"/>
                    <a:pt x="102" y="1982"/>
                    <a:pt x="86" y="1966"/>
                  </a:cubicBezTo>
                  <a:cubicBezTo>
                    <a:pt x="69" y="1950"/>
                    <a:pt x="52" y="1935"/>
                    <a:pt x="38" y="1917"/>
                  </a:cubicBezTo>
                  <a:cubicBezTo>
                    <a:pt x="24" y="1901"/>
                    <a:pt x="12" y="1881"/>
                    <a:pt x="11" y="1861"/>
                  </a:cubicBezTo>
                  <a:cubicBezTo>
                    <a:pt x="10" y="1852"/>
                    <a:pt x="12" y="1843"/>
                    <a:pt x="17" y="1833"/>
                  </a:cubicBezTo>
                  <a:cubicBezTo>
                    <a:pt x="21" y="1824"/>
                    <a:pt x="28" y="1815"/>
                    <a:pt x="35" y="1806"/>
                  </a:cubicBezTo>
                  <a:cubicBezTo>
                    <a:pt x="49" y="1789"/>
                    <a:pt x="65" y="1773"/>
                    <a:pt x="82" y="1757"/>
                  </a:cubicBezTo>
                  <a:cubicBezTo>
                    <a:pt x="99" y="1741"/>
                    <a:pt x="116" y="1726"/>
                    <a:pt x="132" y="1708"/>
                  </a:cubicBezTo>
                  <a:cubicBezTo>
                    <a:pt x="140" y="1698"/>
                    <a:pt x="148" y="1689"/>
                    <a:pt x="153" y="1677"/>
                  </a:cubicBezTo>
                  <a:cubicBezTo>
                    <a:pt x="156" y="1671"/>
                    <a:pt x="158" y="1664"/>
                    <a:pt x="159" y="1657"/>
                  </a:cubicBezTo>
                  <a:cubicBezTo>
                    <a:pt x="160" y="1650"/>
                    <a:pt x="159" y="1644"/>
                    <a:pt x="158" y="1637"/>
                  </a:cubicBezTo>
                  <a:cubicBezTo>
                    <a:pt x="155" y="1625"/>
                    <a:pt x="150" y="1614"/>
                    <a:pt x="144" y="1605"/>
                  </a:cubicBezTo>
                  <a:cubicBezTo>
                    <a:pt x="141" y="1599"/>
                    <a:pt x="138" y="1593"/>
                    <a:pt x="134" y="1588"/>
                  </a:cubicBezTo>
                  <a:cubicBezTo>
                    <a:pt x="120" y="1567"/>
                    <a:pt x="102" y="1551"/>
                    <a:pt x="86" y="1535"/>
                  </a:cubicBezTo>
                  <a:cubicBezTo>
                    <a:pt x="69" y="1519"/>
                    <a:pt x="52" y="1503"/>
                    <a:pt x="38" y="1486"/>
                  </a:cubicBezTo>
                  <a:cubicBezTo>
                    <a:pt x="24" y="1469"/>
                    <a:pt x="12" y="1450"/>
                    <a:pt x="11" y="1430"/>
                  </a:cubicBezTo>
                  <a:cubicBezTo>
                    <a:pt x="10" y="1421"/>
                    <a:pt x="12" y="1411"/>
                    <a:pt x="17" y="1402"/>
                  </a:cubicBezTo>
                  <a:cubicBezTo>
                    <a:pt x="21" y="1392"/>
                    <a:pt x="28" y="1383"/>
                    <a:pt x="35" y="1375"/>
                  </a:cubicBezTo>
                  <a:cubicBezTo>
                    <a:pt x="49" y="1357"/>
                    <a:pt x="65" y="1342"/>
                    <a:pt x="82" y="1326"/>
                  </a:cubicBezTo>
                  <a:cubicBezTo>
                    <a:pt x="99" y="1310"/>
                    <a:pt x="116" y="1294"/>
                    <a:pt x="132" y="1276"/>
                  </a:cubicBezTo>
                  <a:cubicBezTo>
                    <a:pt x="136" y="1271"/>
                    <a:pt x="140" y="1266"/>
                    <a:pt x="144" y="1261"/>
                  </a:cubicBezTo>
                  <a:cubicBezTo>
                    <a:pt x="145" y="1261"/>
                    <a:pt x="145" y="1261"/>
                    <a:pt x="145" y="1261"/>
                  </a:cubicBezTo>
                  <a:cubicBezTo>
                    <a:pt x="146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3" y="1245"/>
                  </a:cubicBezTo>
                  <a:cubicBezTo>
                    <a:pt x="156" y="1239"/>
                    <a:pt x="158" y="1233"/>
                    <a:pt x="159" y="1226"/>
                  </a:cubicBezTo>
                  <a:cubicBezTo>
                    <a:pt x="160" y="1218"/>
                    <a:pt x="159" y="1212"/>
                    <a:pt x="158" y="1206"/>
                  </a:cubicBezTo>
                  <a:cubicBezTo>
                    <a:pt x="155" y="1193"/>
                    <a:pt x="150" y="1181"/>
                    <a:pt x="143" y="1171"/>
                  </a:cubicBezTo>
                  <a:cubicBezTo>
                    <a:pt x="141" y="1168"/>
                    <a:pt x="138" y="1164"/>
                    <a:pt x="136" y="1161"/>
                  </a:cubicBezTo>
                  <a:cubicBezTo>
                    <a:pt x="135" y="1160"/>
                    <a:pt x="134" y="1159"/>
                    <a:pt x="134" y="1158"/>
                  </a:cubicBezTo>
                  <a:cubicBezTo>
                    <a:pt x="120" y="1138"/>
                    <a:pt x="102" y="1122"/>
                    <a:pt x="86" y="1105"/>
                  </a:cubicBezTo>
                  <a:cubicBezTo>
                    <a:pt x="69" y="1089"/>
                    <a:pt x="52" y="1074"/>
                    <a:pt x="38" y="1057"/>
                  </a:cubicBezTo>
                  <a:cubicBezTo>
                    <a:pt x="24" y="1040"/>
                    <a:pt x="12" y="1020"/>
                    <a:pt x="11" y="1000"/>
                  </a:cubicBezTo>
                  <a:cubicBezTo>
                    <a:pt x="10" y="991"/>
                    <a:pt x="12" y="982"/>
                    <a:pt x="17" y="972"/>
                  </a:cubicBezTo>
                  <a:cubicBezTo>
                    <a:pt x="21" y="963"/>
                    <a:pt x="28" y="954"/>
                    <a:pt x="35" y="945"/>
                  </a:cubicBezTo>
                  <a:cubicBezTo>
                    <a:pt x="49" y="928"/>
                    <a:pt x="65" y="912"/>
                    <a:pt x="82" y="896"/>
                  </a:cubicBezTo>
                  <a:cubicBezTo>
                    <a:pt x="99" y="880"/>
                    <a:pt x="116" y="865"/>
                    <a:pt x="132" y="847"/>
                  </a:cubicBezTo>
                  <a:cubicBezTo>
                    <a:pt x="140" y="837"/>
                    <a:pt x="148" y="828"/>
                    <a:pt x="153" y="816"/>
                  </a:cubicBezTo>
                  <a:cubicBezTo>
                    <a:pt x="156" y="810"/>
                    <a:pt x="158" y="803"/>
                    <a:pt x="159" y="796"/>
                  </a:cubicBezTo>
                  <a:cubicBezTo>
                    <a:pt x="160" y="789"/>
                    <a:pt x="159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3" y="740"/>
                    <a:pt x="139" y="732"/>
                    <a:pt x="134" y="726"/>
                  </a:cubicBezTo>
                  <a:cubicBezTo>
                    <a:pt x="120" y="705"/>
                    <a:pt x="102" y="689"/>
                    <a:pt x="86" y="673"/>
                  </a:cubicBezTo>
                  <a:cubicBezTo>
                    <a:pt x="69" y="656"/>
                    <a:pt x="52" y="641"/>
                    <a:pt x="38" y="624"/>
                  </a:cubicBezTo>
                  <a:cubicBezTo>
                    <a:pt x="24" y="607"/>
                    <a:pt x="12" y="588"/>
                    <a:pt x="11" y="568"/>
                  </a:cubicBezTo>
                  <a:cubicBezTo>
                    <a:pt x="10" y="558"/>
                    <a:pt x="12" y="549"/>
                    <a:pt x="17" y="540"/>
                  </a:cubicBezTo>
                  <a:cubicBezTo>
                    <a:pt x="21" y="530"/>
                    <a:pt x="28" y="521"/>
                    <a:pt x="35" y="513"/>
                  </a:cubicBezTo>
                  <a:cubicBezTo>
                    <a:pt x="49" y="495"/>
                    <a:pt x="65" y="480"/>
                    <a:pt x="82" y="464"/>
                  </a:cubicBezTo>
                  <a:cubicBezTo>
                    <a:pt x="99" y="448"/>
                    <a:pt x="116" y="432"/>
                    <a:pt x="132" y="414"/>
                  </a:cubicBezTo>
                  <a:cubicBezTo>
                    <a:pt x="140" y="405"/>
                    <a:pt x="148" y="395"/>
                    <a:pt x="153" y="383"/>
                  </a:cubicBezTo>
                  <a:cubicBezTo>
                    <a:pt x="156" y="377"/>
                    <a:pt x="158" y="371"/>
                    <a:pt x="159" y="364"/>
                  </a:cubicBezTo>
                  <a:cubicBezTo>
                    <a:pt x="160" y="356"/>
                    <a:pt x="159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3" y="307"/>
                    <a:pt x="139" y="300"/>
                    <a:pt x="134" y="293"/>
                  </a:cubicBezTo>
                  <a:cubicBezTo>
                    <a:pt x="120" y="273"/>
                    <a:pt x="102" y="256"/>
                    <a:pt x="86" y="240"/>
                  </a:cubicBezTo>
                  <a:cubicBezTo>
                    <a:pt x="69" y="224"/>
                    <a:pt x="52" y="208"/>
                    <a:pt x="38" y="191"/>
                  </a:cubicBezTo>
                  <a:cubicBezTo>
                    <a:pt x="24" y="174"/>
                    <a:pt x="12" y="155"/>
                    <a:pt x="11" y="135"/>
                  </a:cubicBezTo>
                  <a:cubicBezTo>
                    <a:pt x="10" y="126"/>
                    <a:pt x="12" y="116"/>
                    <a:pt x="17" y="107"/>
                  </a:cubicBezTo>
                  <a:cubicBezTo>
                    <a:pt x="21" y="97"/>
                    <a:pt x="28" y="88"/>
                    <a:pt x="35" y="80"/>
                  </a:cubicBezTo>
                  <a:cubicBezTo>
                    <a:pt x="49" y="63"/>
                    <a:pt x="65" y="47"/>
                    <a:pt x="82" y="31"/>
                  </a:cubicBezTo>
                  <a:cubicBezTo>
                    <a:pt x="93" y="21"/>
                    <a:pt x="104" y="10"/>
                    <a:pt x="114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1" y="7"/>
                    <a:pt x="83" y="15"/>
                    <a:pt x="75" y="23"/>
                  </a:cubicBezTo>
                  <a:cubicBezTo>
                    <a:pt x="58" y="39"/>
                    <a:pt x="40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3"/>
            <p:cNvSpPr>
              <a:spLocks noEditPoints="1"/>
            </p:cNvSpPr>
            <p:nvPr/>
          </p:nvSpPr>
          <p:spPr bwMode="hidden">
            <a:xfrm>
              <a:off x="2541588" y="-1587"/>
              <a:ext cx="992188" cy="6862762"/>
            </a:xfrm>
            <a:custGeom>
              <a:avLst/>
              <a:gdLst>
                <a:gd name="T0" fmla="*/ 129 w 312"/>
                <a:gd name="T1" fmla="*/ 183 h 2159"/>
                <a:gd name="T2" fmla="*/ 19 w 312"/>
                <a:gd name="T3" fmla="*/ 305 h 2159"/>
                <a:gd name="T4" fmla="*/ 0 w 312"/>
                <a:gd name="T5" fmla="*/ 367 h 2159"/>
                <a:gd name="T6" fmla="*/ 24 w 312"/>
                <a:gd name="T7" fmla="*/ 408 h 2159"/>
                <a:gd name="T8" fmla="*/ 149 w 312"/>
                <a:gd name="T9" fmla="*/ 564 h 2159"/>
                <a:gd name="T10" fmla="*/ 23 w 312"/>
                <a:gd name="T11" fmla="*/ 730 h 2159"/>
                <a:gd name="T12" fmla="*/ 0 w 312"/>
                <a:gd name="T13" fmla="*/ 796 h 2159"/>
                <a:gd name="T14" fmla="*/ 14 w 312"/>
                <a:gd name="T15" fmla="*/ 828 h 2159"/>
                <a:gd name="T16" fmla="*/ 149 w 312"/>
                <a:gd name="T17" fmla="*/ 993 h 2159"/>
                <a:gd name="T18" fmla="*/ 13 w 312"/>
                <a:gd name="T19" fmla="*/ 1175 h 2159"/>
                <a:gd name="T20" fmla="*/ 4 w 312"/>
                <a:gd name="T21" fmla="*/ 1242 h 2159"/>
                <a:gd name="T22" fmla="*/ 74 w 312"/>
                <a:gd name="T23" fmla="*/ 1319 h 2159"/>
                <a:gd name="T24" fmla="*/ 129 w 312"/>
                <a:gd name="T25" fmla="*/ 1477 h 2159"/>
                <a:gd name="T26" fmla="*/ 0 w 312"/>
                <a:gd name="T27" fmla="*/ 1639 h 2159"/>
                <a:gd name="T28" fmla="*/ 9 w 312"/>
                <a:gd name="T29" fmla="*/ 1681 h 2159"/>
                <a:gd name="T30" fmla="*/ 123 w 312"/>
                <a:gd name="T31" fmla="*/ 1800 h 2159"/>
                <a:gd name="T32" fmla="*/ 93 w 312"/>
                <a:gd name="T33" fmla="*/ 1951 h 2159"/>
                <a:gd name="T34" fmla="*/ 0 w 312"/>
                <a:gd name="T35" fmla="*/ 2069 h 2159"/>
                <a:gd name="T36" fmla="*/ 7 w 312"/>
                <a:gd name="T37" fmla="*/ 2109 h 2159"/>
                <a:gd name="T38" fmla="*/ 66 w 312"/>
                <a:gd name="T39" fmla="*/ 2159 h 2159"/>
                <a:gd name="T40" fmla="*/ 78 w 312"/>
                <a:gd name="T41" fmla="*/ 1981 h 2159"/>
                <a:gd name="T42" fmla="*/ 181 w 312"/>
                <a:gd name="T43" fmla="*/ 1925 h 2159"/>
                <a:gd name="T44" fmla="*/ 294 w 312"/>
                <a:gd name="T45" fmla="*/ 2056 h 2159"/>
                <a:gd name="T46" fmla="*/ 265 w 312"/>
                <a:gd name="T47" fmla="*/ 2159 h 2159"/>
                <a:gd name="T48" fmla="*/ 306 w 312"/>
                <a:gd name="T49" fmla="*/ 2107 h 2159"/>
                <a:gd name="T50" fmla="*/ 286 w 312"/>
                <a:gd name="T51" fmla="*/ 2019 h 2159"/>
                <a:gd name="T52" fmla="*/ 187 w 312"/>
                <a:gd name="T53" fmla="*/ 1806 h 2159"/>
                <a:gd name="T54" fmla="*/ 310 w 312"/>
                <a:gd name="T55" fmla="*/ 1637 h 2159"/>
                <a:gd name="T56" fmla="*/ 163 w 312"/>
                <a:gd name="T57" fmla="*/ 1430 h 2159"/>
                <a:gd name="T58" fmla="*/ 296 w 312"/>
                <a:gd name="T59" fmla="*/ 1261 h 2159"/>
                <a:gd name="T60" fmla="*/ 310 w 312"/>
                <a:gd name="T61" fmla="*/ 1206 h 2159"/>
                <a:gd name="T62" fmla="*/ 190 w 312"/>
                <a:gd name="T63" fmla="*/ 1057 h 2159"/>
                <a:gd name="T64" fmla="*/ 285 w 312"/>
                <a:gd name="T65" fmla="*/ 847 h 2159"/>
                <a:gd name="T66" fmla="*/ 286 w 312"/>
                <a:gd name="T67" fmla="*/ 726 h 2159"/>
                <a:gd name="T68" fmla="*/ 187 w 312"/>
                <a:gd name="T69" fmla="*/ 513 h 2159"/>
                <a:gd name="T70" fmla="*/ 310 w 312"/>
                <a:gd name="T71" fmla="*/ 344 h 2159"/>
                <a:gd name="T72" fmla="*/ 163 w 312"/>
                <a:gd name="T73" fmla="*/ 135 h 2159"/>
                <a:gd name="T74" fmla="*/ 252 w 312"/>
                <a:gd name="T75" fmla="*/ 0 h 2159"/>
                <a:gd name="T76" fmla="*/ 153 w 312"/>
                <a:gd name="T77" fmla="*/ 97 h 2159"/>
                <a:gd name="T78" fmla="*/ 74 w 312"/>
                <a:gd name="T79" fmla="*/ 24 h 2159"/>
                <a:gd name="T80" fmla="*/ 267 w 312"/>
                <a:gd name="T81" fmla="*/ 1580 h 2159"/>
                <a:gd name="T82" fmla="*/ 293 w 312"/>
                <a:gd name="T83" fmla="*/ 1680 h 2159"/>
                <a:gd name="T84" fmla="*/ 156 w 312"/>
                <a:gd name="T85" fmla="*/ 1833 h 2159"/>
                <a:gd name="T86" fmla="*/ 15 w 312"/>
                <a:gd name="T87" fmla="*/ 1671 h 2159"/>
                <a:gd name="T88" fmla="*/ 150 w 312"/>
                <a:gd name="T89" fmla="*/ 1469 h 2159"/>
                <a:gd name="T90" fmla="*/ 231 w 312"/>
                <a:gd name="T91" fmla="*/ 1113 h 2159"/>
                <a:gd name="T92" fmla="*/ 277 w 312"/>
                <a:gd name="T93" fmla="*/ 1269 h 2159"/>
                <a:gd name="T94" fmla="*/ 153 w 312"/>
                <a:gd name="T95" fmla="*/ 1392 h 2159"/>
                <a:gd name="T96" fmla="*/ 13 w 312"/>
                <a:gd name="T97" fmla="*/ 1228 h 2159"/>
                <a:gd name="T98" fmla="*/ 156 w 312"/>
                <a:gd name="T99" fmla="*/ 1024 h 2159"/>
                <a:gd name="T100" fmla="*/ 217 w 312"/>
                <a:gd name="T101" fmla="*/ 670 h 2159"/>
                <a:gd name="T102" fmla="*/ 291 w 312"/>
                <a:gd name="T103" fmla="*/ 821 h 2159"/>
                <a:gd name="T104" fmla="*/ 156 w 312"/>
                <a:gd name="T105" fmla="*/ 972 h 2159"/>
                <a:gd name="T106" fmla="*/ 16 w 312"/>
                <a:gd name="T107" fmla="*/ 811 h 2159"/>
                <a:gd name="T108" fmla="*/ 150 w 312"/>
                <a:gd name="T109" fmla="*/ 607 h 2159"/>
                <a:gd name="T110" fmla="*/ 161 w 312"/>
                <a:gd name="T111" fmla="*/ 170 h 2159"/>
                <a:gd name="T112" fmla="*/ 280 w 312"/>
                <a:gd name="T113" fmla="*/ 302 h 2159"/>
                <a:gd name="T114" fmla="*/ 227 w 312"/>
                <a:gd name="T115" fmla="*/ 455 h 2159"/>
                <a:gd name="T116" fmla="*/ 132 w 312"/>
                <a:gd name="T117" fmla="*/ 499 h 2159"/>
                <a:gd name="T118" fmla="*/ 32 w 312"/>
                <a:gd name="T119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12" h="2159">
                  <a:moveTo>
                    <a:pt x="123" y="74"/>
                  </a:moveTo>
                  <a:cubicBezTo>
                    <a:pt x="130" y="83"/>
                    <a:pt x="137" y="92"/>
                    <a:pt x="142" y="103"/>
                  </a:cubicBezTo>
                  <a:cubicBezTo>
                    <a:pt x="146" y="111"/>
                    <a:pt x="149" y="121"/>
                    <a:pt x="149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6" y="149"/>
                    <a:pt x="139" y="167"/>
                    <a:pt x="129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0" y="196"/>
                    <a:pt x="120" y="197"/>
                    <a:pt x="120" y="197"/>
                  </a:cubicBezTo>
                  <a:cubicBezTo>
                    <a:pt x="105" y="215"/>
                    <a:pt x="87" y="230"/>
                    <a:pt x="71" y="246"/>
                  </a:cubicBezTo>
                  <a:cubicBezTo>
                    <a:pt x="54" y="262"/>
                    <a:pt x="37" y="279"/>
                    <a:pt x="23" y="298"/>
                  </a:cubicBezTo>
                  <a:cubicBezTo>
                    <a:pt x="22" y="300"/>
                    <a:pt x="20" y="302"/>
                    <a:pt x="19" y="305"/>
                  </a:cubicBezTo>
                  <a:cubicBezTo>
                    <a:pt x="17" y="307"/>
                    <a:pt x="15" y="310"/>
                    <a:pt x="13" y="313"/>
                  </a:cubicBezTo>
                  <a:cubicBezTo>
                    <a:pt x="7" y="322"/>
                    <a:pt x="2" y="333"/>
                    <a:pt x="0" y="345"/>
                  </a:cubicBezTo>
                  <a:cubicBezTo>
                    <a:pt x="0" y="345"/>
                    <a:pt x="0" y="346"/>
                    <a:pt x="0" y="347"/>
                  </a:cubicBezTo>
                  <a:cubicBezTo>
                    <a:pt x="1" y="352"/>
                    <a:pt x="1" y="357"/>
                    <a:pt x="0" y="364"/>
                  </a:cubicBezTo>
                  <a:cubicBezTo>
                    <a:pt x="0" y="365"/>
                    <a:pt x="0" y="366"/>
                    <a:pt x="0" y="367"/>
                  </a:cubicBezTo>
                  <a:cubicBezTo>
                    <a:pt x="1" y="372"/>
                    <a:pt x="2" y="376"/>
                    <a:pt x="4" y="379"/>
                  </a:cubicBezTo>
                  <a:cubicBezTo>
                    <a:pt x="6" y="383"/>
                    <a:pt x="8" y="387"/>
                    <a:pt x="10" y="390"/>
                  </a:cubicBezTo>
                  <a:cubicBezTo>
                    <a:pt x="11" y="392"/>
                    <a:pt x="12" y="394"/>
                    <a:pt x="13" y="396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17" y="400"/>
                    <a:pt x="21" y="404"/>
                    <a:pt x="24" y="408"/>
                  </a:cubicBezTo>
                  <a:cubicBezTo>
                    <a:pt x="40" y="426"/>
                    <a:pt x="57" y="441"/>
                    <a:pt x="74" y="457"/>
                  </a:cubicBezTo>
                  <a:cubicBezTo>
                    <a:pt x="91" y="473"/>
                    <a:pt x="108" y="489"/>
                    <a:pt x="123" y="507"/>
                  </a:cubicBezTo>
                  <a:cubicBezTo>
                    <a:pt x="130" y="516"/>
                    <a:pt x="137" y="525"/>
                    <a:pt x="142" y="535"/>
                  </a:cubicBezTo>
                  <a:cubicBezTo>
                    <a:pt x="146" y="544"/>
                    <a:pt x="149" y="554"/>
                    <a:pt x="149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6" y="582"/>
                    <a:pt x="139" y="600"/>
                    <a:pt x="129" y="616"/>
                  </a:cubicBezTo>
                  <a:cubicBezTo>
                    <a:pt x="127" y="620"/>
                    <a:pt x="124" y="625"/>
                    <a:pt x="121" y="629"/>
                  </a:cubicBezTo>
                  <a:cubicBezTo>
                    <a:pt x="120" y="629"/>
                    <a:pt x="120" y="629"/>
                    <a:pt x="120" y="630"/>
                  </a:cubicBezTo>
                  <a:cubicBezTo>
                    <a:pt x="105" y="648"/>
                    <a:pt x="87" y="663"/>
                    <a:pt x="71" y="679"/>
                  </a:cubicBezTo>
                  <a:cubicBezTo>
                    <a:pt x="54" y="695"/>
                    <a:pt x="37" y="711"/>
                    <a:pt x="23" y="730"/>
                  </a:cubicBezTo>
                  <a:cubicBezTo>
                    <a:pt x="22" y="733"/>
                    <a:pt x="20" y="735"/>
                    <a:pt x="19" y="737"/>
                  </a:cubicBezTo>
                  <a:cubicBezTo>
                    <a:pt x="17" y="740"/>
                    <a:pt x="15" y="743"/>
                    <a:pt x="13" y="745"/>
                  </a:cubicBezTo>
                  <a:cubicBezTo>
                    <a:pt x="7" y="755"/>
                    <a:pt x="2" y="766"/>
                    <a:pt x="0" y="778"/>
                  </a:cubicBezTo>
                  <a:cubicBezTo>
                    <a:pt x="0" y="778"/>
                    <a:pt x="0" y="779"/>
                    <a:pt x="0" y="779"/>
                  </a:cubicBezTo>
                  <a:cubicBezTo>
                    <a:pt x="1" y="785"/>
                    <a:pt x="1" y="790"/>
                    <a:pt x="0" y="796"/>
                  </a:cubicBezTo>
                  <a:cubicBezTo>
                    <a:pt x="0" y="798"/>
                    <a:pt x="0" y="799"/>
                    <a:pt x="0" y="800"/>
                  </a:cubicBezTo>
                  <a:cubicBezTo>
                    <a:pt x="1" y="804"/>
                    <a:pt x="2" y="808"/>
                    <a:pt x="4" y="812"/>
                  </a:cubicBezTo>
                  <a:cubicBezTo>
                    <a:pt x="6" y="816"/>
                    <a:pt x="8" y="819"/>
                    <a:pt x="10" y="823"/>
                  </a:cubicBezTo>
                  <a:cubicBezTo>
                    <a:pt x="11" y="825"/>
                    <a:pt x="12" y="827"/>
                    <a:pt x="13" y="828"/>
                  </a:cubicBezTo>
                  <a:cubicBezTo>
                    <a:pt x="14" y="828"/>
                    <a:pt x="14" y="828"/>
                    <a:pt x="14" y="828"/>
                  </a:cubicBezTo>
                  <a:cubicBezTo>
                    <a:pt x="17" y="833"/>
                    <a:pt x="21" y="837"/>
                    <a:pt x="24" y="841"/>
                  </a:cubicBezTo>
                  <a:cubicBezTo>
                    <a:pt x="40" y="858"/>
                    <a:pt x="57" y="874"/>
                    <a:pt x="74" y="890"/>
                  </a:cubicBezTo>
                  <a:cubicBezTo>
                    <a:pt x="91" y="906"/>
                    <a:pt x="108" y="922"/>
                    <a:pt x="123" y="939"/>
                  </a:cubicBezTo>
                  <a:cubicBezTo>
                    <a:pt x="130" y="948"/>
                    <a:pt x="137" y="958"/>
                    <a:pt x="142" y="968"/>
                  </a:cubicBezTo>
                  <a:cubicBezTo>
                    <a:pt x="146" y="976"/>
                    <a:pt x="148" y="984"/>
                    <a:pt x="149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6" y="1012"/>
                    <a:pt x="139" y="1029"/>
                    <a:pt x="129" y="1045"/>
                  </a:cubicBezTo>
                  <a:cubicBezTo>
                    <a:pt x="117" y="1065"/>
                    <a:pt x="101" y="1082"/>
                    <a:pt x="84" y="1098"/>
                  </a:cubicBezTo>
                  <a:cubicBezTo>
                    <a:pt x="68" y="1114"/>
                    <a:pt x="51" y="1130"/>
                    <a:pt x="35" y="1147"/>
                  </a:cubicBezTo>
                  <a:cubicBezTo>
                    <a:pt x="27" y="1156"/>
                    <a:pt x="20" y="1165"/>
                    <a:pt x="13" y="1175"/>
                  </a:cubicBezTo>
                  <a:cubicBezTo>
                    <a:pt x="7" y="1185"/>
                    <a:pt x="2" y="1195"/>
                    <a:pt x="0" y="1207"/>
                  </a:cubicBezTo>
                  <a:cubicBezTo>
                    <a:pt x="0" y="1208"/>
                    <a:pt x="0" y="1208"/>
                    <a:pt x="0" y="1209"/>
                  </a:cubicBezTo>
                  <a:cubicBezTo>
                    <a:pt x="1" y="1214"/>
                    <a:pt x="1" y="1220"/>
                    <a:pt x="0" y="1226"/>
                  </a:cubicBezTo>
                  <a:cubicBezTo>
                    <a:pt x="0" y="1227"/>
                    <a:pt x="0" y="1228"/>
                    <a:pt x="0" y="1230"/>
                  </a:cubicBezTo>
                  <a:cubicBezTo>
                    <a:pt x="1" y="1234"/>
                    <a:pt x="2" y="1238"/>
                    <a:pt x="4" y="1242"/>
                  </a:cubicBezTo>
                  <a:cubicBezTo>
                    <a:pt x="5" y="1243"/>
                    <a:pt x="6" y="1244"/>
                    <a:pt x="6" y="1245"/>
                  </a:cubicBezTo>
                  <a:cubicBezTo>
                    <a:pt x="8" y="1251"/>
                    <a:pt x="10" y="1256"/>
                    <a:pt x="13" y="1261"/>
                  </a:cubicBezTo>
                  <a:cubicBezTo>
                    <a:pt x="17" y="1261"/>
                    <a:pt x="17" y="1261"/>
                    <a:pt x="17" y="1261"/>
                  </a:cubicBezTo>
                  <a:cubicBezTo>
                    <a:pt x="19" y="1264"/>
                    <a:pt x="22" y="1267"/>
                    <a:pt x="24" y="1270"/>
                  </a:cubicBezTo>
                  <a:cubicBezTo>
                    <a:pt x="40" y="1288"/>
                    <a:pt x="57" y="1303"/>
                    <a:pt x="74" y="1319"/>
                  </a:cubicBezTo>
                  <a:cubicBezTo>
                    <a:pt x="91" y="1335"/>
                    <a:pt x="108" y="1351"/>
                    <a:pt x="123" y="1369"/>
                  </a:cubicBezTo>
                  <a:cubicBezTo>
                    <a:pt x="130" y="1378"/>
                    <a:pt x="137" y="1387"/>
                    <a:pt x="142" y="1398"/>
                  </a:cubicBezTo>
                  <a:cubicBezTo>
                    <a:pt x="146" y="1406"/>
                    <a:pt x="149" y="1415"/>
                    <a:pt x="149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6" y="1443"/>
                    <a:pt x="139" y="1461"/>
                    <a:pt x="129" y="1477"/>
                  </a:cubicBezTo>
                  <a:cubicBezTo>
                    <a:pt x="124" y="1485"/>
                    <a:pt x="118" y="1493"/>
                    <a:pt x="111" y="1501"/>
                  </a:cubicBezTo>
                  <a:cubicBezTo>
                    <a:pt x="99" y="1515"/>
                    <a:pt x="84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1" y="1595"/>
                    <a:pt x="17" y="1600"/>
                    <a:pt x="13" y="1606"/>
                  </a:cubicBezTo>
                  <a:cubicBezTo>
                    <a:pt x="7" y="1616"/>
                    <a:pt x="2" y="1627"/>
                    <a:pt x="0" y="1639"/>
                  </a:cubicBezTo>
                  <a:cubicBezTo>
                    <a:pt x="0" y="1639"/>
                    <a:pt x="0" y="1640"/>
                    <a:pt x="0" y="1640"/>
                  </a:cubicBezTo>
                  <a:cubicBezTo>
                    <a:pt x="1" y="1646"/>
                    <a:pt x="1" y="1651"/>
                    <a:pt x="0" y="1657"/>
                  </a:cubicBezTo>
                  <a:cubicBezTo>
                    <a:pt x="0" y="1659"/>
                    <a:pt x="0" y="1660"/>
                    <a:pt x="0" y="1661"/>
                  </a:cubicBezTo>
                  <a:cubicBezTo>
                    <a:pt x="1" y="1665"/>
                    <a:pt x="2" y="1669"/>
                    <a:pt x="4" y="1673"/>
                  </a:cubicBezTo>
                  <a:cubicBezTo>
                    <a:pt x="6" y="1676"/>
                    <a:pt x="7" y="1679"/>
                    <a:pt x="9" y="1681"/>
                  </a:cubicBezTo>
                  <a:cubicBezTo>
                    <a:pt x="10" y="1685"/>
                    <a:pt x="12" y="1688"/>
                    <a:pt x="13" y="1691"/>
                  </a:cubicBezTo>
                  <a:cubicBezTo>
                    <a:pt x="15" y="1691"/>
                    <a:pt x="15" y="1691"/>
                    <a:pt x="15" y="1691"/>
                  </a:cubicBezTo>
                  <a:cubicBezTo>
                    <a:pt x="18" y="1694"/>
                    <a:pt x="21" y="1698"/>
                    <a:pt x="24" y="1702"/>
                  </a:cubicBezTo>
                  <a:cubicBezTo>
                    <a:pt x="40" y="1719"/>
                    <a:pt x="57" y="1735"/>
                    <a:pt x="74" y="1751"/>
                  </a:cubicBezTo>
                  <a:cubicBezTo>
                    <a:pt x="91" y="1767"/>
                    <a:pt x="108" y="1783"/>
                    <a:pt x="123" y="1800"/>
                  </a:cubicBezTo>
                  <a:cubicBezTo>
                    <a:pt x="130" y="1809"/>
                    <a:pt x="137" y="1819"/>
                    <a:pt x="142" y="1829"/>
                  </a:cubicBezTo>
                  <a:cubicBezTo>
                    <a:pt x="146" y="1837"/>
                    <a:pt x="149" y="1846"/>
                    <a:pt x="149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6" y="1874"/>
                    <a:pt x="139" y="1891"/>
                    <a:pt x="129" y="1907"/>
                  </a:cubicBezTo>
                  <a:cubicBezTo>
                    <a:pt x="119" y="1923"/>
                    <a:pt x="107" y="1938"/>
                    <a:pt x="93" y="1951"/>
                  </a:cubicBezTo>
                  <a:cubicBezTo>
                    <a:pt x="86" y="1959"/>
                    <a:pt x="78" y="1966"/>
                    <a:pt x="71" y="1973"/>
                  </a:cubicBezTo>
                  <a:cubicBezTo>
                    <a:pt x="59" y="1984"/>
                    <a:pt x="48" y="1995"/>
                    <a:pt x="37" y="2007"/>
                  </a:cubicBezTo>
                  <a:cubicBezTo>
                    <a:pt x="36" y="2008"/>
                    <a:pt x="36" y="2008"/>
                    <a:pt x="35" y="2009"/>
                  </a:cubicBezTo>
                  <a:cubicBezTo>
                    <a:pt x="27" y="2018"/>
                    <a:pt x="20" y="2027"/>
                    <a:pt x="13" y="2037"/>
                  </a:cubicBezTo>
                  <a:cubicBezTo>
                    <a:pt x="7" y="2047"/>
                    <a:pt x="2" y="2057"/>
                    <a:pt x="0" y="2069"/>
                  </a:cubicBezTo>
                  <a:cubicBezTo>
                    <a:pt x="0" y="2070"/>
                    <a:pt x="0" y="2070"/>
                    <a:pt x="0" y="2071"/>
                  </a:cubicBezTo>
                  <a:cubicBezTo>
                    <a:pt x="1" y="2076"/>
                    <a:pt x="1" y="2082"/>
                    <a:pt x="0" y="2088"/>
                  </a:cubicBezTo>
                  <a:cubicBezTo>
                    <a:pt x="0" y="2089"/>
                    <a:pt x="0" y="2090"/>
                    <a:pt x="0" y="2092"/>
                  </a:cubicBezTo>
                  <a:cubicBezTo>
                    <a:pt x="1" y="2096"/>
                    <a:pt x="2" y="2100"/>
                    <a:pt x="4" y="2104"/>
                  </a:cubicBezTo>
                  <a:cubicBezTo>
                    <a:pt x="5" y="2106"/>
                    <a:pt x="6" y="2107"/>
                    <a:pt x="7" y="2109"/>
                  </a:cubicBezTo>
                  <a:cubicBezTo>
                    <a:pt x="9" y="2114"/>
                    <a:pt x="11" y="2118"/>
                    <a:pt x="13" y="2122"/>
                  </a:cubicBezTo>
                  <a:cubicBezTo>
                    <a:pt x="16" y="2122"/>
                    <a:pt x="16" y="2122"/>
                    <a:pt x="16" y="2122"/>
                  </a:cubicBezTo>
                  <a:cubicBezTo>
                    <a:pt x="19" y="2126"/>
                    <a:pt x="22" y="2129"/>
                    <a:pt x="24" y="2132"/>
                  </a:cubicBezTo>
                  <a:cubicBezTo>
                    <a:pt x="33" y="2142"/>
                    <a:pt x="41" y="2150"/>
                    <a:pt x="50" y="2159"/>
                  </a:cubicBezTo>
                  <a:cubicBezTo>
                    <a:pt x="66" y="2159"/>
                    <a:pt x="66" y="2159"/>
                    <a:pt x="66" y="2159"/>
                  </a:cubicBezTo>
                  <a:cubicBezTo>
                    <a:pt x="54" y="2148"/>
                    <a:pt x="43" y="2137"/>
                    <a:pt x="32" y="2125"/>
                  </a:cubicBezTo>
                  <a:cubicBezTo>
                    <a:pt x="25" y="2117"/>
                    <a:pt x="19" y="2109"/>
                    <a:pt x="14" y="2101"/>
                  </a:cubicBezTo>
                  <a:cubicBezTo>
                    <a:pt x="13" y="2097"/>
                    <a:pt x="13" y="2093"/>
                    <a:pt x="13" y="2089"/>
                  </a:cubicBezTo>
                  <a:cubicBezTo>
                    <a:pt x="11" y="2068"/>
                    <a:pt x="19" y="2048"/>
                    <a:pt x="32" y="2030"/>
                  </a:cubicBezTo>
                  <a:cubicBezTo>
                    <a:pt x="45" y="2012"/>
                    <a:pt x="61" y="1997"/>
                    <a:pt x="78" y="1981"/>
                  </a:cubicBezTo>
                  <a:cubicBezTo>
                    <a:pt x="95" y="1965"/>
                    <a:pt x="113" y="1949"/>
                    <a:pt x="129" y="1931"/>
                  </a:cubicBezTo>
                  <a:cubicBezTo>
                    <a:pt x="136" y="1922"/>
                    <a:pt x="144" y="1912"/>
                    <a:pt x="150" y="1900"/>
                  </a:cubicBezTo>
                  <a:cubicBezTo>
                    <a:pt x="152" y="1895"/>
                    <a:pt x="155" y="1890"/>
                    <a:pt x="156" y="1884"/>
                  </a:cubicBezTo>
                  <a:cubicBezTo>
                    <a:pt x="158" y="1888"/>
                    <a:pt x="160" y="1892"/>
                    <a:pt x="161" y="1896"/>
                  </a:cubicBezTo>
                  <a:cubicBezTo>
                    <a:pt x="167" y="1907"/>
                    <a:pt x="174" y="1916"/>
                    <a:pt x="181" y="1925"/>
                  </a:cubicBezTo>
                  <a:cubicBezTo>
                    <a:pt x="196" y="1943"/>
                    <a:pt x="214" y="1958"/>
                    <a:pt x="231" y="1974"/>
                  </a:cubicBezTo>
                  <a:cubicBezTo>
                    <a:pt x="231" y="1975"/>
                    <a:pt x="231" y="1975"/>
                    <a:pt x="232" y="1975"/>
                  </a:cubicBezTo>
                  <a:cubicBezTo>
                    <a:pt x="238" y="1982"/>
                    <a:pt x="245" y="1988"/>
                    <a:pt x="252" y="1995"/>
                  </a:cubicBezTo>
                  <a:cubicBezTo>
                    <a:pt x="261" y="2004"/>
                    <a:pt x="270" y="2014"/>
                    <a:pt x="278" y="2025"/>
                  </a:cubicBezTo>
                  <a:cubicBezTo>
                    <a:pt x="284" y="2035"/>
                    <a:pt x="290" y="2045"/>
                    <a:pt x="294" y="2056"/>
                  </a:cubicBezTo>
                  <a:cubicBezTo>
                    <a:pt x="297" y="2067"/>
                    <a:pt x="299" y="2078"/>
                    <a:pt x="298" y="2090"/>
                  </a:cubicBezTo>
                  <a:cubicBezTo>
                    <a:pt x="297" y="2096"/>
                    <a:pt x="296" y="2102"/>
                    <a:pt x="294" y="2108"/>
                  </a:cubicBezTo>
                  <a:cubicBezTo>
                    <a:pt x="289" y="2116"/>
                    <a:pt x="283" y="2124"/>
                    <a:pt x="277" y="2131"/>
                  </a:cubicBezTo>
                  <a:cubicBezTo>
                    <a:pt x="268" y="2141"/>
                    <a:pt x="259" y="2150"/>
                    <a:pt x="249" y="2159"/>
                  </a:cubicBezTo>
                  <a:cubicBezTo>
                    <a:pt x="265" y="2159"/>
                    <a:pt x="265" y="2159"/>
                    <a:pt x="265" y="2159"/>
                  </a:cubicBezTo>
                  <a:cubicBezTo>
                    <a:pt x="272" y="2152"/>
                    <a:pt x="278" y="2145"/>
                    <a:pt x="285" y="2138"/>
                  </a:cubicBezTo>
                  <a:cubicBezTo>
                    <a:pt x="289" y="2133"/>
                    <a:pt x="293" y="2128"/>
                    <a:pt x="297" y="2122"/>
                  </a:cubicBezTo>
                  <a:cubicBezTo>
                    <a:pt x="297" y="2122"/>
                    <a:pt x="297" y="2122"/>
                    <a:pt x="297" y="2122"/>
                  </a:cubicBezTo>
                  <a:cubicBezTo>
                    <a:pt x="298" y="2122"/>
                    <a:pt x="298" y="2121"/>
                    <a:pt x="298" y="2120"/>
                  </a:cubicBezTo>
                  <a:cubicBezTo>
                    <a:pt x="301" y="2116"/>
                    <a:pt x="304" y="2112"/>
                    <a:pt x="306" y="2107"/>
                  </a:cubicBezTo>
                  <a:cubicBezTo>
                    <a:pt x="309" y="2101"/>
                    <a:pt x="311" y="2095"/>
                    <a:pt x="312" y="2088"/>
                  </a:cubicBezTo>
                  <a:cubicBezTo>
                    <a:pt x="312" y="2080"/>
                    <a:pt x="311" y="2074"/>
                    <a:pt x="310" y="2068"/>
                  </a:cubicBezTo>
                  <a:cubicBezTo>
                    <a:pt x="308" y="2055"/>
                    <a:pt x="302" y="2043"/>
                    <a:pt x="295" y="2033"/>
                  </a:cubicBezTo>
                  <a:cubicBezTo>
                    <a:pt x="294" y="2032"/>
                    <a:pt x="293" y="2030"/>
                    <a:pt x="293" y="2029"/>
                  </a:cubicBezTo>
                  <a:cubicBezTo>
                    <a:pt x="291" y="2026"/>
                    <a:pt x="289" y="2022"/>
                    <a:pt x="286" y="2019"/>
                  </a:cubicBezTo>
                  <a:cubicBezTo>
                    <a:pt x="272" y="1999"/>
                    <a:pt x="255" y="1982"/>
                    <a:pt x="238" y="1966"/>
                  </a:cubicBezTo>
                  <a:cubicBezTo>
                    <a:pt x="221" y="1950"/>
                    <a:pt x="204" y="1935"/>
                    <a:pt x="190" y="1917"/>
                  </a:cubicBezTo>
                  <a:cubicBezTo>
                    <a:pt x="176" y="1901"/>
                    <a:pt x="165" y="1881"/>
                    <a:pt x="163" y="1861"/>
                  </a:cubicBezTo>
                  <a:cubicBezTo>
                    <a:pt x="163" y="1852"/>
                    <a:pt x="165" y="1843"/>
                    <a:pt x="169" y="1833"/>
                  </a:cubicBezTo>
                  <a:cubicBezTo>
                    <a:pt x="174" y="1824"/>
                    <a:pt x="180" y="1815"/>
                    <a:pt x="187" y="1806"/>
                  </a:cubicBezTo>
                  <a:cubicBezTo>
                    <a:pt x="201" y="1789"/>
                    <a:pt x="218" y="1773"/>
                    <a:pt x="235" y="1757"/>
                  </a:cubicBezTo>
                  <a:cubicBezTo>
                    <a:pt x="251" y="1741"/>
                    <a:pt x="269" y="1726"/>
                    <a:pt x="285" y="1708"/>
                  </a:cubicBezTo>
                  <a:cubicBezTo>
                    <a:pt x="293" y="1698"/>
                    <a:pt x="300" y="1689"/>
                    <a:pt x="306" y="1677"/>
                  </a:cubicBezTo>
                  <a:cubicBezTo>
                    <a:pt x="309" y="1671"/>
                    <a:pt x="311" y="1664"/>
                    <a:pt x="312" y="1657"/>
                  </a:cubicBezTo>
                  <a:cubicBezTo>
                    <a:pt x="312" y="1650"/>
                    <a:pt x="311" y="1644"/>
                    <a:pt x="310" y="1637"/>
                  </a:cubicBezTo>
                  <a:cubicBezTo>
                    <a:pt x="308" y="1625"/>
                    <a:pt x="303" y="1614"/>
                    <a:pt x="296" y="1605"/>
                  </a:cubicBezTo>
                  <a:cubicBezTo>
                    <a:pt x="293" y="1599"/>
                    <a:pt x="290" y="1593"/>
                    <a:pt x="286" y="1588"/>
                  </a:cubicBezTo>
                  <a:cubicBezTo>
                    <a:pt x="272" y="1567"/>
                    <a:pt x="255" y="1551"/>
                    <a:pt x="238" y="1535"/>
                  </a:cubicBezTo>
                  <a:cubicBezTo>
                    <a:pt x="221" y="1519"/>
                    <a:pt x="204" y="1503"/>
                    <a:pt x="190" y="1486"/>
                  </a:cubicBezTo>
                  <a:cubicBezTo>
                    <a:pt x="176" y="1469"/>
                    <a:pt x="165" y="1450"/>
                    <a:pt x="163" y="1430"/>
                  </a:cubicBezTo>
                  <a:cubicBezTo>
                    <a:pt x="163" y="1421"/>
                    <a:pt x="165" y="1411"/>
                    <a:pt x="169" y="1402"/>
                  </a:cubicBezTo>
                  <a:cubicBezTo>
                    <a:pt x="174" y="1392"/>
                    <a:pt x="180" y="1383"/>
                    <a:pt x="187" y="1375"/>
                  </a:cubicBezTo>
                  <a:cubicBezTo>
                    <a:pt x="201" y="1357"/>
                    <a:pt x="218" y="1342"/>
                    <a:pt x="235" y="1326"/>
                  </a:cubicBezTo>
                  <a:cubicBezTo>
                    <a:pt x="251" y="1310"/>
                    <a:pt x="269" y="1294"/>
                    <a:pt x="285" y="1276"/>
                  </a:cubicBezTo>
                  <a:cubicBezTo>
                    <a:pt x="289" y="1271"/>
                    <a:pt x="293" y="1266"/>
                    <a:pt x="296" y="1261"/>
                  </a:cubicBezTo>
                  <a:cubicBezTo>
                    <a:pt x="297" y="1261"/>
                    <a:pt x="297" y="1261"/>
                    <a:pt x="297" y="1261"/>
                  </a:cubicBezTo>
                  <a:cubicBezTo>
                    <a:pt x="298" y="1259"/>
                    <a:pt x="299" y="1258"/>
                    <a:pt x="300" y="1256"/>
                  </a:cubicBezTo>
                  <a:cubicBezTo>
                    <a:pt x="302" y="1252"/>
                    <a:pt x="304" y="1249"/>
                    <a:pt x="306" y="1245"/>
                  </a:cubicBezTo>
                  <a:cubicBezTo>
                    <a:pt x="309" y="1239"/>
                    <a:pt x="311" y="1233"/>
                    <a:pt x="312" y="1226"/>
                  </a:cubicBezTo>
                  <a:cubicBezTo>
                    <a:pt x="312" y="1218"/>
                    <a:pt x="311" y="1212"/>
                    <a:pt x="310" y="1206"/>
                  </a:cubicBezTo>
                  <a:cubicBezTo>
                    <a:pt x="308" y="1193"/>
                    <a:pt x="302" y="1181"/>
                    <a:pt x="295" y="1171"/>
                  </a:cubicBezTo>
                  <a:cubicBezTo>
                    <a:pt x="293" y="1168"/>
                    <a:pt x="291" y="1164"/>
                    <a:pt x="288" y="1161"/>
                  </a:cubicBezTo>
                  <a:cubicBezTo>
                    <a:pt x="287" y="1160"/>
                    <a:pt x="287" y="1159"/>
                    <a:pt x="286" y="1158"/>
                  </a:cubicBezTo>
                  <a:cubicBezTo>
                    <a:pt x="272" y="1138"/>
                    <a:pt x="255" y="1122"/>
                    <a:pt x="238" y="1105"/>
                  </a:cubicBezTo>
                  <a:cubicBezTo>
                    <a:pt x="221" y="1089"/>
                    <a:pt x="204" y="1074"/>
                    <a:pt x="190" y="1057"/>
                  </a:cubicBezTo>
                  <a:cubicBezTo>
                    <a:pt x="176" y="1040"/>
                    <a:pt x="165" y="1020"/>
                    <a:pt x="163" y="1000"/>
                  </a:cubicBezTo>
                  <a:cubicBezTo>
                    <a:pt x="163" y="991"/>
                    <a:pt x="165" y="982"/>
                    <a:pt x="169" y="972"/>
                  </a:cubicBezTo>
                  <a:cubicBezTo>
                    <a:pt x="174" y="963"/>
                    <a:pt x="180" y="954"/>
                    <a:pt x="187" y="945"/>
                  </a:cubicBezTo>
                  <a:cubicBezTo>
                    <a:pt x="201" y="928"/>
                    <a:pt x="218" y="912"/>
                    <a:pt x="235" y="896"/>
                  </a:cubicBezTo>
                  <a:cubicBezTo>
                    <a:pt x="251" y="880"/>
                    <a:pt x="269" y="865"/>
                    <a:pt x="285" y="847"/>
                  </a:cubicBezTo>
                  <a:cubicBezTo>
                    <a:pt x="293" y="837"/>
                    <a:pt x="300" y="828"/>
                    <a:pt x="306" y="816"/>
                  </a:cubicBezTo>
                  <a:cubicBezTo>
                    <a:pt x="309" y="810"/>
                    <a:pt x="311" y="803"/>
                    <a:pt x="312" y="796"/>
                  </a:cubicBezTo>
                  <a:cubicBezTo>
                    <a:pt x="312" y="789"/>
                    <a:pt x="311" y="783"/>
                    <a:pt x="310" y="776"/>
                  </a:cubicBezTo>
                  <a:cubicBezTo>
                    <a:pt x="308" y="766"/>
                    <a:pt x="304" y="756"/>
                    <a:pt x="299" y="748"/>
                  </a:cubicBezTo>
                  <a:cubicBezTo>
                    <a:pt x="295" y="740"/>
                    <a:pt x="291" y="732"/>
                    <a:pt x="286" y="726"/>
                  </a:cubicBezTo>
                  <a:cubicBezTo>
                    <a:pt x="272" y="705"/>
                    <a:pt x="255" y="689"/>
                    <a:pt x="238" y="673"/>
                  </a:cubicBezTo>
                  <a:cubicBezTo>
                    <a:pt x="221" y="656"/>
                    <a:pt x="204" y="641"/>
                    <a:pt x="190" y="624"/>
                  </a:cubicBezTo>
                  <a:cubicBezTo>
                    <a:pt x="176" y="607"/>
                    <a:pt x="165" y="588"/>
                    <a:pt x="163" y="568"/>
                  </a:cubicBezTo>
                  <a:cubicBezTo>
                    <a:pt x="163" y="558"/>
                    <a:pt x="165" y="549"/>
                    <a:pt x="169" y="540"/>
                  </a:cubicBezTo>
                  <a:cubicBezTo>
                    <a:pt x="174" y="530"/>
                    <a:pt x="180" y="521"/>
                    <a:pt x="187" y="513"/>
                  </a:cubicBezTo>
                  <a:cubicBezTo>
                    <a:pt x="201" y="495"/>
                    <a:pt x="218" y="480"/>
                    <a:pt x="235" y="464"/>
                  </a:cubicBezTo>
                  <a:cubicBezTo>
                    <a:pt x="251" y="448"/>
                    <a:pt x="269" y="432"/>
                    <a:pt x="285" y="414"/>
                  </a:cubicBezTo>
                  <a:cubicBezTo>
                    <a:pt x="293" y="405"/>
                    <a:pt x="300" y="395"/>
                    <a:pt x="306" y="383"/>
                  </a:cubicBezTo>
                  <a:cubicBezTo>
                    <a:pt x="309" y="377"/>
                    <a:pt x="311" y="371"/>
                    <a:pt x="312" y="364"/>
                  </a:cubicBezTo>
                  <a:cubicBezTo>
                    <a:pt x="312" y="356"/>
                    <a:pt x="311" y="350"/>
                    <a:pt x="310" y="344"/>
                  </a:cubicBezTo>
                  <a:cubicBezTo>
                    <a:pt x="308" y="333"/>
                    <a:pt x="304" y="324"/>
                    <a:pt x="299" y="315"/>
                  </a:cubicBezTo>
                  <a:cubicBezTo>
                    <a:pt x="295" y="307"/>
                    <a:pt x="291" y="300"/>
                    <a:pt x="286" y="293"/>
                  </a:cubicBezTo>
                  <a:cubicBezTo>
                    <a:pt x="272" y="273"/>
                    <a:pt x="255" y="256"/>
                    <a:pt x="238" y="240"/>
                  </a:cubicBezTo>
                  <a:cubicBezTo>
                    <a:pt x="221" y="224"/>
                    <a:pt x="204" y="208"/>
                    <a:pt x="190" y="191"/>
                  </a:cubicBezTo>
                  <a:cubicBezTo>
                    <a:pt x="176" y="174"/>
                    <a:pt x="165" y="155"/>
                    <a:pt x="163" y="135"/>
                  </a:cubicBezTo>
                  <a:cubicBezTo>
                    <a:pt x="163" y="126"/>
                    <a:pt x="165" y="116"/>
                    <a:pt x="169" y="107"/>
                  </a:cubicBezTo>
                  <a:cubicBezTo>
                    <a:pt x="174" y="97"/>
                    <a:pt x="180" y="88"/>
                    <a:pt x="187" y="80"/>
                  </a:cubicBezTo>
                  <a:cubicBezTo>
                    <a:pt x="201" y="63"/>
                    <a:pt x="218" y="47"/>
                    <a:pt x="235" y="31"/>
                  </a:cubicBezTo>
                  <a:cubicBezTo>
                    <a:pt x="245" y="21"/>
                    <a:pt x="256" y="10"/>
                    <a:pt x="267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3" y="7"/>
                    <a:pt x="235" y="15"/>
                    <a:pt x="227" y="23"/>
                  </a:cubicBezTo>
                  <a:cubicBezTo>
                    <a:pt x="210" y="39"/>
                    <a:pt x="193" y="54"/>
                    <a:pt x="178" y="72"/>
                  </a:cubicBezTo>
                  <a:cubicBezTo>
                    <a:pt x="171" y="81"/>
                    <a:pt x="164" y="91"/>
                    <a:pt x="159" y="102"/>
                  </a:cubicBezTo>
                  <a:cubicBezTo>
                    <a:pt x="158" y="103"/>
                    <a:pt x="157" y="105"/>
                    <a:pt x="156" y="106"/>
                  </a:cubicBezTo>
                  <a:cubicBezTo>
                    <a:pt x="155" y="103"/>
                    <a:pt x="154" y="100"/>
                    <a:pt x="153" y="97"/>
                  </a:cubicBezTo>
                  <a:cubicBezTo>
                    <a:pt x="147" y="86"/>
                    <a:pt x="140" y="76"/>
                    <a:pt x="132" y="66"/>
                  </a:cubicBezTo>
                  <a:cubicBezTo>
                    <a:pt x="116" y="48"/>
                    <a:pt x="99" y="32"/>
                    <a:pt x="82" y="16"/>
                  </a:cubicBezTo>
                  <a:cubicBezTo>
                    <a:pt x="76" y="11"/>
                    <a:pt x="70" y="5"/>
                    <a:pt x="6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7" y="8"/>
                    <a:pt x="65" y="16"/>
                    <a:pt x="74" y="24"/>
                  </a:cubicBezTo>
                  <a:cubicBezTo>
                    <a:pt x="91" y="40"/>
                    <a:pt x="108" y="56"/>
                    <a:pt x="123" y="74"/>
                  </a:cubicBezTo>
                  <a:close/>
                  <a:moveTo>
                    <a:pt x="181" y="1493"/>
                  </a:moveTo>
                  <a:cubicBezTo>
                    <a:pt x="188" y="1502"/>
                    <a:pt x="196" y="1510"/>
                    <a:pt x="204" y="1517"/>
                  </a:cubicBezTo>
                  <a:cubicBezTo>
                    <a:pt x="208" y="1522"/>
                    <a:pt x="213" y="1526"/>
                    <a:pt x="217" y="1531"/>
                  </a:cubicBezTo>
                  <a:cubicBezTo>
                    <a:pt x="234" y="1547"/>
                    <a:pt x="251" y="1563"/>
                    <a:pt x="267" y="1580"/>
                  </a:cubicBezTo>
                  <a:cubicBezTo>
                    <a:pt x="268" y="1582"/>
                    <a:pt x="270" y="1584"/>
                    <a:pt x="272" y="1586"/>
                  </a:cubicBezTo>
                  <a:cubicBezTo>
                    <a:pt x="274" y="1589"/>
                    <a:pt x="276" y="1591"/>
                    <a:pt x="278" y="1594"/>
                  </a:cubicBezTo>
                  <a:cubicBezTo>
                    <a:pt x="284" y="1603"/>
                    <a:pt x="290" y="1613"/>
                    <a:pt x="294" y="1624"/>
                  </a:cubicBezTo>
                  <a:cubicBezTo>
                    <a:pt x="297" y="1635"/>
                    <a:pt x="299" y="1647"/>
                    <a:pt x="298" y="1658"/>
                  </a:cubicBezTo>
                  <a:cubicBezTo>
                    <a:pt x="297" y="1666"/>
                    <a:pt x="295" y="1673"/>
                    <a:pt x="293" y="1680"/>
                  </a:cubicBezTo>
                  <a:cubicBezTo>
                    <a:pt x="288" y="1687"/>
                    <a:pt x="282" y="1694"/>
                    <a:pt x="277" y="1701"/>
                  </a:cubicBezTo>
                  <a:cubicBezTo>
                    <a:pt x="261" y="1718"/>
                    <a:pt x="244" y="1733"/>
                    <a:pt x="227" y="1749"/>
                  </a:cubicBezTo>
                  <a:cubicBezTo>
                    <a:pt x="210" y="1765"/>
                    <a:pt x="193" y="1781"/>
                    <a:pt x="178" y="1799"/>
                  </a:cubicBezTo>
                  <a:cubicBezTo>
                    <a:pt x="171" y="1808"/>
                    <a:pt x="164" y="1818"/>
                    <a:pt x="159" y="1828"/>
                  </a:cubicBezTo>
                  <a:cubicBezTo>
                    <a:pt x="158" y="1830"/>
                    <a:pt x="157" y="1831"/>
                    <a:pt x="156" y="1833"/>
                  </a:cubicBezTo>
                  <a:cubicBezTo>
                    <a:pt x="155" y="1830"/>
                    <a:pt x="154" y="1827"/>
                    <a:pt x="153" y="1824"/>
                  </a:cubicBezTo>
                  <a:cubicBezTo>
                    <a:pt x="147" y="1812"/>
                    <a:pt x="140" y="1802"/>
                    <a:pt x="132" y="1793"/>
                  </a:cubicBezTo>
                  <a:cubicBezTo>
                    <a:pt x="116" y="1774"/>
                    <a:pt x="99" y="1758"/>
                    <a:pt x="82" y="1743"/>
                  </a:cubicBezTo>
                  <a:cubicBezTo>
                    <a:pt x="65" y="1727"/>
                    <a:pt x="47" y="1712"/>
                    <a:pt x="32" y="1695"/>
                  </a:cubicBezTo>
                  <a:cubicBezTo>
                    <a:pt x="26" y="1687"/>
                    <a:pt x="19" y="1679"/>
                    <a:pt x="15" y="1671"/>
                  </a:cubicBezTo>
                  <a:cubicBezTo>
                    <a:pt x="14" y="1667"/>
                    <a:pt x="13" y="1662"/>
                    <a:pt x="13" y="1658"/>
                  </a:cubicBezTo>
                  <a:cubicBezTo>
                    <a:pt x="11" y="1637"/>
                    <a:pt x="19" y="1616"/>
                    <a:pt x="32" y="1599"/>
                  </a:cubicBezTo>
                  <a:cubicBezTo>
                    <a:pt x="45" y="1581"/>
                    <a:pt x="61" y="1565"/>
                    <a:pt x="78" y="1549"/>
                  </a:cubicBezTo>
                  <a:cubicBezTo>
                    <a:pt x="95" y="1534"/>
                    <a:pt x="113" y="1518"/>
                    <a:pt x="129" y="1499"/>
                  </a:cubicBezTo>
                  <a:cubicBezTo>
                    <a:pt x="136" y="1490"/>
                    <a:pt x="144" y="1480"/>
                    <a:pt x="150" y="1469"/>
                  </a:cubicBezTo>
                  <a:cubicBezTo>
                    <a:pt x="152" y="1464"/>
                    <a:pt x="155" y="1458"/>
                    <a:pt x="156" y="1453"/>
                  </a:cubicBezTo>
                  <a:cubicBezTo>
                    <a:pt x="158" y="1457"/>
                    <a:pt x="160" y="1461"/>
                    <a:pt x="161" y="1464"/>
                  </a:cubicBezTo>
                  <a:cubicBezTo>
                    <a:pt x="167" y="1475"/>
                    <a:pt x="174" y="1484"/>
                    <a:pt x="181" y="1493"/>
                  </a:cubicBezTo>
                  <a:close/>
                  <a:moveTo>
                    <a:pt x="181" y="1064"/>
                  </a:moveTo>
                  <a:cubicBezTo>
                    <a:pt x="196" y="1082"/>
                    <a:pt x="214" y="1098"/>
                    <a:pt x="231" y="1113"/>
                  </a:cubicBezTo>
                  <a:cubicBezTo>
                    <a:pt x="247" y="1129"/>
                    <a:pt x="264" y="1146"/>
                    <a:pt x="278" y="1164"/>
                  </a:cubicBezTo>
                  <a:cubicBezTo>
                    <a:pt x="284" y="1174"/>
                    <a:pt x="290" y="1184"/>
                    <a:pt x="294" y="1195"/>
                  </a:cubicBezTo>
                  <a:cubicBezTo>
                    <a:pt x="297" y="1206"/>
                    <a:pt x="299" y="1218"/>
                    <a:pt x="298" y="1229"/>
                  </a:cubicBezTo>
                  <a:cubicBezTo>
                    <a:pt x="297" y="1234"/>
                    <a:pt x="296" y="1239"/>
                    <a:pt x="295" y="1244"/>
                  </a:cubicBezTo>
                  <a:cubicBezTo>
                    <a:pt x="290" y="1253"/>
                    <a:pt x="283" y="1261"/>
                    <a:pt x="277" y="1269"/>
                  </a:cubicBezTo>
                  <a:cubicBezTo>
                    <a:pt x="261" y="1286"/>
                    <a:pt x="244" y="1302"/>
                    <a:pt x="227" y="1318"/>
                  </a:cubicBezTo>
                  <a:cubicBezTo>
                    <a:pt x="210" y="1333"/>
                    <a:pt x="193" y="1349"/>
                    <a:pt x="178" y="1367"/>
                  </a:cubicBezTo>
                  <a:cubicBezTo>
                    <a:pt x="171" y="1376"/>
                    <a:pt x="164" y="1386"/>
                    <a:pt x="159" y="1396"/>
                  </a:cubicBezTo>
                  <a:cubicBezTo>
                    <a:pt x="158" y="1398"/>
                    <a:pt x="157" y="1400"/>
                    <a:pt x="156" y="1401"/>
                  </a:cubicBezTo>
                  <a:cubicBezTo>
                    <a:pt x="155" y="1398"/>
                    <a:pt x="154" y="1395"/>
                    <a:pt x="153" y="1392"/>
                  </a:cubicBezTo>
                  <a:cubicBezTo>
                    <a:pt x="147" y="1381"/>
                    <a:pt x="140" y="1371"/>
                    <a:pt x="132" y="1361"/>
                  </a:cubicBezTo>
                  <a:cubicBezTo>
                    <a:pt x="116" y="1343"/>
                    <a:pt x="99" y="1327"/>
                    <a:pt x="82" y="1311"/>
                  </a:cubicBezTo>
                  <a:cubicBezTo>
                    <a:pt x="65" y="1295"/>
                    <a:pt x="47" y="1280"/>
                    <a:pt x="32" y="1263"/>
                  </a:cubicBezTo>
                  <a:cubicBezTo>
                    <a:pt x="25" y="1255"/>
                    <a:pt x="19" y="1247"/>
                    <a:pt x="14" y="1238"/>
                  </a:cubicBezTo>
                  <a:cubicBezTo>
                    <a:pt x="13" y="1235"/>
                    <a:pt x="13" y="1232"/>
                    <a:pt x="13" y="1228"/>
                  </a:cubicBezTo>
                  <a:cubicBezTo>
                    <a:pt x="11" y="1207"/>
                    <a:pt x="19" y="1187"/>
                    <a:pt x="32" y="1169"/>
                  </a:cubicBezTo>
                  <a:cubicBezTo>
                    <a:pt x="45" y="1152"/>
                    <a:pt x="61" y="1136"/>
                    <a:pt x="78" y="1120"/>
                  </a:cubicBezTo>
                  <a:cubicBezTo>
                    <a:pt x="95" y="1104"/>
                    <a:pt x="113" y="1089"/>
                    <a:pt x="129" y="1070"/>
                  </a:cubicBezTo>
                  <a:cubicBezTo>
                    <a:pt x="136" y="1061"/>
                    <a:pt x="144" y="1051"/>
                    <a:pt x="150" y="1039"/>
                  </a:cubicBezTo>
                  <a:cubicBezTo>
                    <a:pt x="152" y="1034"/>
                    <a:pt x="155" y="1029"/>
                    <a:pt x="156" y="1024"/>
                  </a:cubicBezTo>
                  <a:cubicBezTo>
                    <a:pt x="158" y="1027"/>
                    <a:pt x="160" y="1031"/>
                    <a:pt x="161" y="1035"/>
                  </a:cubicBezTo>
                  <a:cubicBezTo>
                    <a:pt x="167" y="1046"/>
                    <a:pt x="174" y="1055"/>
                    <a:pt x="181" y="1064"/>
                  </a:cubicBezTo>
                  <a:close/>
                  <a:moveTo>
                    <a:pt x="181" y="631"/>
                  </a:moveTo>
                  <a:cubicBezTo>
                    <a:pt x="184" y="635"/>
                    <a:pt x="188" y="638"/>
                    <a:pt x="191" y="642"/>
                  </a:cubicBezTo>
                  <a:cubicBezTo>
                    <a:pt x="199" y="652"/>
                    <a:pt x="208" y="661"/>
                    <a:pt x="217" y="670"/>
                  </a:cubicBezTo>
                  <a:cubicBezTo>
                    <a:pt x="234" y="686"/>
                    <a:pt x="251" y="702"/>
                    <a:pt x="267" y="719"/>
                  </a:cubicBezTo>
                  <a:cubicBezTo>
                    <a:pt x="271" y="724"/>
                    <a:pt x="276" y="730"/>
                    <a:pt x="280" y="735"/>
                  </a:cubicBezTo>
                  <a:cubicBezTo>
                    <a:pt x="286" y="744"/>
                    <a:pt x="290" y="753"/>
                    <a:pt x="294" y="762"/>
                  </a:cubicBezTo>
                  <a:cubicBezTo>
                    <a:pt x="297" y="773"/>
                    <a:pt x="299" y="785"/>
                    <a:pt x="298" y="796"/>
                  </a:cubicBezTo>
                  <a:cubicBezTo>
                    <a:pt x="297" y="805"/>
                    <a:pt x="295" y="813"/>
                    <a:pt x="291" y="821"/>
                  </a:cubicBezTo>
                  <a:cubicBezTo>
                    <a:pt x="287" y="827"/>
                    <a:pt x="282" y="834"/>
                    <a:pt x="277" y="840"/>
                  </a:cubicBezTo>
                  <a:cubicBezTo>
                    <a:pt x="261" y="857"/>
                    <a:pt x="244" y="872"/>
                    <a:pt x="227" y="888"/>
                  </a:cubicBezTo>
                  <a:cubicBezTo>
                    <a:pt x="210" y="904"/>
                    <a:pt x="193" y="920"/>
                    <a:pt x="178" y="938"/>
                  </a:cubicBezTo>
                  <a:cubicBezTo>
                    <a:pt x="171" y="947"/>
                    <a:pt x="164" y="957"/>
                    <a:pt x="159" y="967"/>
                  </a:cubicBezTo>
                  <a:cubicBezTo>
                    <a:pt x="158" y="969"/>
                    <a:pt x="157" y="970"/>
                    <a:pt x="156" y="972"/>
                  </a:cubicBezTo>
                  <a:cubicBezTo>
                    <a:pt x="155" y="969"/>
                    <a:pt x="154" y="966"/>
                    <a:pt x="153" y="963"/>
                  </a:cubicBezTo>
                  <a:cubicBezTo>
                    <a:pt x="147" y="951"/>
                    <a:pt x="140" y="941"/>
                    <a:pt x="132" y="932"/>
                  </a:cubicBezTo>
                  <a:cubicBezTo>
                    <a:pt x="116" y="913"/>
                    <a:pt x="99" y="897"/>
                    <a:pt x="82" y="882"/>
                  </a:cubicBezTo>
                  <a:cubicBezTo>
                    <a:pt x="65" y="866"/>
                    <a:pt x="47" y="851"/>
                    <a:pt x="32" y="834"/>
                  </a:cubicBezTo>
                  <a:cubicBezTo>
                    <a:pt x="26" y="827"/>
                    <a:pt x="20" y="819"/>
                    <a:pt x="16" y="811"/>
                  </a:cubicBezTo>
                  <a:cubicBezTo>
                    <a:pt x="14" y="806"/>
                    <a:pt x="13" y="801"/>
                    <a:pt x="13" y="795"/>
                  </a:cubicBezTo>
                  <a:cubicBezTo>
                    <a:pt x="11" y="774"/>
                    <a:pt x="19" y="754"/>
                    <a:pt x="32" y="737"/>
                  </a:cubicBezTo>
                  <a:cubicBezTo>
                    <a:pt x="45" y="719"/>
                    <a:pt x="61" y="703"/>
                    <a:pt x="78" y="687"/>
                  </a:cubicBezTo>
                  <a:cubicBezTo>
                    <a:pt x="95" y="671"/>
                    <a:pt x="113" y="656"/>
                    <a:pt x="129" y="637"/>
                  </a:cubicBezTo>
                  <a:cubicBezTo>
                    <a:pt x="136" y="628"/>
                    <a:pt x="144" y="618"/>
                    <a:pt x="150" y="607"/>
                  </a:cubicBezTo>
                  <a:cubicBezTo>
                    <a:pt x="152" y="602"/>
                    <a:pt x="155" y="596"/>
                    <a:pt x="156" y="591"/>
                  </a:cubicBezTo>
                  <a:cubicBezTo>
                    <a:pt x="158" y="595"/>
                    <a:pt x="160" y="599"/>
                    <a:pt x="161" y="602"/>
                  </a:cubicBezTo>
                  <a:cubicBezTo>
                    <a:pt x="167" y="613"/>
                    <a:pt x="174" y="622"/>
                    <a:pt x="181" y="631"/>
                  </a:cubicBezTo>
                  <a:close/>
                  <a:moveTo>
                    <a:pt x="156" y="158"/>
                  </a:moveTo>
                  <a:cubicBezTo>
                    <a:pt x="158" y="162"/>
                    <a:pt x="160" y="166"/>
                    <a:pt x="161" y="170"/>
                  </a:cubicBezTo>
                  <a:cubicBezTo>
                    <a:pt x="167" y="180"/>
                    <a:pt x="174" y="190"/>
                    <a:pt x="181" y="198"/>
                  </a:cubicBezTo>
                  <a:cubicBezTo>
                    <a:pt x="184" y="202"/>
                    <a:pt x="188" y="206"/>
                    <a:pt x="191" y="209"/>
                  </a:cubicBezTo>
                  <a:cubicBezTo>
                    <a:pt x="199" y="219"/>
                    <a:pt x="208" y="228"/>
                    <a:pt x="217" y="237"/>
                  </a:cubicBezTo>
                  <a:cubicBezTo>
                    <a:pt x="234" y="254"/>
                    <a:pt x="251" y="269"/>
                    <a:pt x="267" y="286"/>
                  </a:cubicBezTo>
                  <a:cubicBezTo>
                    <a:pt x="271" y="291"/>
                    <a:pt x="276" y="297"/>
                    <a:pt x="280" y="302"/>
                  </a:cubicBezTo>
                  <a:cubicBezTo>
                    <a:pt x="286" y="311"/>
                    <a:pt x="290" y="320"/>
                    <a:pt x="294" y="329"/>
                  </a:cubicBezTo>
                  <a:cubicBezTo>
                    <a:pt x="297" y="340"/>
                    <a:pt x="299" y="352"/>
                    <a:pt x="298" y="363"/>
                  </a:cubicBezTo>
                  <a:cubicBezTo>
                    <a:pt x="297" y="372"/>
                    <a:pt x="295" y="380"/>
                    <a:pt x="291" y="388"/>
                  </a:cubicBezTo>
                  <a:cubicBezTo>
                    <a:pt x="287" y="395"/>
                    <a:pt x="282" y="401"/>
                    <a:pt x="277" y="407"/>
                  </a:cubicBezTo>
                  <a:cubicBezTo>
                    <a:pt x="261" y="424"/>
                    <a:pt x="244" y="440"/>
                    <a:pt x="227" y="455"/>
                  </a:cubicBezTo>
                  <a:cubicBezTo>
                    <a:pt x="210" y="471"/>
                    <a:pt x="193" y="487"/>
                    <a:pt x="178" y="505"/>
                  </a:cubicBezTo>
                  <a:cubicBezTo>
                    <a:pt x="171" y="514"/>
                    <a:pt x="164" y="524"/>
                    <a:pt x="159" y="534"/>
                  </a:cubicBezTo>
                  <a:cubicBezTo>
                    <a:pt x="158" y="536"/>
                    <a:pt x="157" y="538"/>
                    <a:pt x="156" y="539"/>
                  </a:cubicBezTo>
                  <a:cubicBezTo>
                    <a:pt x="155" y="536"/>
                    <a:pt x="154" y="533"/>
                    <a:pt x="153" y="530"/>
                  </a:cubicBezTo>
                  <a:cubicBezTo>
                    <a:pt x="147" y="519"/>
                    <a:pt x="140" y="509"/>
                    <a:pt x="132" y="499"/>
                  </a:cubicBezTo>
                  <a:cubicBezTo>
                    <a:pt x="116" y="481"/>
                    <a:pt x="99" y="465"/>
                    <a:pt x="82" y="449"/>
                  </a:cubicBezTo>
                  <a:cubicBezTo>
                    <a:pt x="65" y="433"/>
                    <a:pt x="47" y="418"/>
                    <a:pt x="32" y="401"/>
                  </a:cubicBezTo>
                  <a:cubicBezTo>
                    <a:pt x="26" y="394"/>
                    <a:pt x="20" y="386"/>
                    <a:pt x="16" y="379"/>
                  </a:cubicBezTo>
                  <a:cubicBezTo>
                    <a:pt x="14" y="373"/>
                    <a:pt x="13" y="368"/>
                    <a:pt x="13" y="363"/>
                  </a:cubicBezTo>
                  <a:cubicBezTo>
                    <a:pt x="11" y="342"/>
                    <a:pt x="19" y="322"/>
                    <a:pt x="32" y="304"/>
                  </a:cubicBezTo>
                  <a:cubicBezTo>
                    <a:pt x="45" y="286"/>
                    <a:pt x="61" y="270"/>
                    <a:pt x="78" y="254"/>
                  </a:cubicBezTo>
                  <a:cubicBezTo>
                    <a:pt x="95" y="239"/>
                    <a:pt x="113" y="223"/>
                    <a:pt x="129" y="204"/>
                  </a:cubicBezTo>
                  <a:cubicBezTo>
                    <a:pt x="136" y="195"/>
                    <a:pt x="144" y="185"/>
                    <a:pt x="150" y="174"/>
                  </a:cubicBezTo>
                  <a:cubicBezTo>
                    <a:pt x="152" y="169"/>
                    <a:pt x="155" y="163"/>
                    <a:pt x="156" y="158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051300" y="-1587"/>
              <a:ext cx="508000" cy="6862762"/>
            </a:xfrm>
            <a:custGeom>
              <a:avLst/>
              <a:gdLst>
                <a:gd name="T0" fmla="*/ 1 w 160"/>
                <a:gd name="T1" fmla="*/ 120 h 2159"/>
                <a:gd name="T2" fmla="*/ 1 w 160"/>
                <a:gd name="T3" fmla="*/ 135 h 2159"/>
                <a:gd name="T4" fmla="*/ 10 w 160"/>
                <a:gd name="T5" fmla="*/ 170 h 2159"/>
                <a:gd name="T6" fmla="*/ 65 w 160"/>
                <a:gd name="T7" fmla="*/ 237 h 2159"/>
                <a:gd name="T8" fmla="*/ 142 w 160"/>
                <a:gd name="T9" fmla="*/ 329 h 2159"/>
                <a:gd name="T10" fmla="*/ 125 w 160"/>
                <a:gd name="T11" fmla="*/ 407 h 2159"/>
                <a:gd name="T12" fmla="*/ 7 w 160"/>
                <a:gd name="T13" fmla="*/ 534 h 2159"/>
                <a:gd name="T14" fmla="*/ 1 w 160"/>
                <a:gd name="T15" fmla="*/ 564 h 2159"/>
                <a:gd name="T16" fmla="*/ 0 w 160"/>
                <a:gd name="T17" fmla="*/ 576 h 2159"/>
                <a:gd name="T18" fmla="*/ 39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2 w 160"/>
                <a:gd name="T33" fmla="*/ 1195 h 2159"/>
                <a:gd name="T34" fmla="*/ 125 w 160"/>
                <a:gd name="T35" fmla="*/ 1269 h 2159"/>
                <a:gd name="T36" fmla="*/ 7 w 160"/>
                <a:gd name="T37" fmla="*/ 1396 h 2159"/>
                <a:gd name="T38" fmla="*/ 1 w 160"/>
                <a:gd name="T39" fmla="*/ 1425 h 2159"/>
                <a:gd name="T40" fmla="*/ 0 w 160"/>
                <a:gd name="T41" fmla="*/ 1438 h 2159"/>
                <a:gd name="T42" fmla="*/ 52 w 160"/>
                <a:gd name="T43" fmla="*/ 1517 h 2159"/>
                <a:gd name="T44" fmla="*/ 120 w 160"/>
                <a:gd name="T45" fmla="*/ 1586 h 2159"/>
                <a:gd name="T46" fmla="*/ 146 w 160"/>
                <a:gd name="T47" fmla="*/ 1658 h 2159"/>
                <a:gd name="T48" fmla="*/ 75 w 160"/>
                <a:gd name="T49" fmla="*/ 1749 h 2159"/>
                <a:gd name="T50" fmla="*/ 1 w 160"/>
                <a:gd name="T51" fmla="*/ 1846 h 2159"/>
                <a:gd name="T52" fmla="*/ 2 w 160"/>
                <a:gd name="T53" fmla="*/ 1859 h 2159"/>
                <a:gd name="T54" fmla="*/ 10 w 160"/>
                <a:gd name="T55" fmla="*/ 1896 h 2159"/>
                <a:gd name="T56" fmla="*/ 80 w 160"/>
                <a:gd name="T57" fmla="*/ 1975 h 2159"/>
                <a:gd name="T58" fmla="*/ 142 w 160"/>
                <a:gd name="T59" fmla="*/ 2056 h 2159"/>
                <a:gd name="T60" fmla="*/ 125 w 160"/>
                <a:gd name="T61" fmla="*/ 2131 h 2159"/>
                <a:gd name="T62" fmla="*/ 133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5 w 160"/>
                <a:gd name="T69" fmla="*/ 2019 h 2159"/>
                <a:gd name="T70" fmla="*/ 12 w 160"/>
                <a:gd name="T71" fmla="*/ 1861 h 2159"/>
                <a:gd name="T72" fmla="*/ 83 w 160"/>
                <a:gd name="T73" fmla="*/ 1757 h 2159"/>
                <a:gd name="T74" fmla="*/ 160 w 160"/>
                <a:gd name="T75" fmla="*/ 1657 h 2159"/>
                <a:gd name="T76" fmla="*/ 135 w 160"/>
                <a:gd name="T77" fmla="*/ 1588 h 2159"/>
                <a:gd name="T78" fmla="*/ 12 w 160"/>
                <a:gd name="T79" fmla="*/ 1430 h 2159"/>
                <a:gd name="T80" fmla="*/ 83 w 160"/>
                <a:gd name="T81" fmla="*/ 1326 h 2159"/>
                <a:gd name="T82" fmla="*/ 146 w 160"/>
                <a:gd name="T83" fmla="*/ 1261 h 2159"/>
                <a:gd name="T84" fmla="*/ 160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4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4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100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9" y="81"/>
                    <a:pt x="12" y="91"/>
                    <a:pt x="7" y="102"/>
                  </a:cubicBezTo>
                  <a:cubicBezTo>
                    <a:pt x="4" y="107"/>
                    <a:pt x="2" y="113"/>
                    <a:pt x="1" y="120"/>
                  </a:cubicBezTo>
                  <a:cubicBezTo>
                    <a:pt x="1" y="123"/>
                    <a:pt x="1" y="127"/>
                    <a:pt x="2" y="131"/>
                  </a:cubicBezTo>
                  <a:cubicBezTo>
                    <a:pt x="1" y="131"/>
                    <a:pt x="1" y="131"/>
                    <a:pt x="1" y="131"/>
                  </a:cubicBezTo>
                  <a:cubicBezTo>
                    <a:pt x="1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1" y="139"/>
                    <a:pt x="1" y="141"/>
                    <a:pt x="0" y="143"/>
                  </a:cubicBezTo>
                  <a:cubicBezTo>
                    <a:pt x="2" y="152"/>
                    <a:pt x="5" y="161"/>
                    <a:pt x="10" y="170"/>
                  </a:cubicBezTo>
                  <a:cubicBezTo>
                    <a:pt x="15" y="180"/>
                    <a:pt x="22" y="190"/>
                    <a:pt x="29" y="198"/>
                  </a:cubicBezTo>
                  <a:cubicBezTo>
                    <a:pt x="33" y="202"/>
                    <a:pt x="36" y="206"/>
                    <a:pt x="39" y="209"/>
                  </a:cubicBezTo>
                  <a:cubicBezTo>
                    <a:pt x="47" y="219"/>
                    <a:pt x="56" y="228"/>
                    <a:pt x="65" y="237"/>
                  </a:cubicBezTo>
                  <a:cubicBezTo>
                    <a:pt x="82" y="254"/>
                    <a:pt x="99" y="269"/>
                    <a:pt x="115" y="286"/>
                  </a:cubicBezTo>
                  <a:cubicBezTo>
                    <a:pt x="120" y="291"/>
                    <a:pt x="124" y="297"/>
                    <a:pt x="128" y="303"/>
                  </a:cubicBezTo>
                  <a:cubicBezTo>
                    <a:pt x="134" y="311"/>
                    <a:pt x="139" y="320"/>
                    <a:pt x="142" y="329"/>
                  </a:cubicBezTo>
                  <a:cubicBezTo>
                    <a:pt x="146" y="340"/>
                    <a:pt x="147" y="352"/>
                    <a:pt x="146" y="363"/>
                  </a:cubicBezTo>
                  <a:cubicBezTo>
                    <a:pt x="145" y="372"/>
                    <a:pt x="143" y="380"/>
                    <a:pt x="139" y="388"/>
                  </a:cubicBezTo>
                  <a:cubicBezTo>
                    <a:pt x="135" y="395"/>
                    <a:pt x="130" y="401"/>
                    <a:pt x="125" y="407"/>
                  </a:cubicBezTo>
                  <a:cubicBezTo>
                    <a:pt x="110" y="424"/>
                    <a:pt x="92" y="440"/>
                    <a:pt x="75" y="455"/>
                  </a:cubicBezTo>
                  <a:cubicBezTo>
                    <a:pt x="58" y="471"/>
                    <a:pt x="41" y="487"/>
                    <a:pt x="26" y="505"/>
                  </a:cubicBezTo>
                  <a:cubicBezTo>
                    <a:pt x="19" y="514"/>
                    <a:pt x="12" y="524"/>
                    <a:pt x="7" y="534"/>
                  </a:cubicBezTo>
                  <a:cubicBezTo>
                    <a:pt x="4" y="540"/>
                    <a:pt x="2" y="546"/>
                    <a:pt x="1" y="553"/>
                  </a:cubicBezTo>
                  <a:cubicBezTo>
                    <a:pt x="1" y="556"/>
                    <a:pt x="1" y="560"/>
                    <a:pt x="2" y="564"/>
                  </a:cubicBezTo>
                  <a:cubicBezTo>
                    <a:pt x="1" y="564"/>
                    <a:pt x="1" y="564"/>
                    <a:pt x="1" y="564"/>
                  </a:cubicBezTo>
                  <a:cubicBezTo>
                    <a:pt x="1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1" y="572"/>
                    <a:pt x="1" y="574"/>
                    <a:pt x="0" y="576"/>
                  </a:cubicBezTo>
                  <a:cubicBezTo>
                    <a:pt x="2" y="585"/>
                    <a:pt x="5" y="594"/>
                    <a:pt x="10" y="602"/>
                  </a:cubicBezTo>
                  <a:cubicBezTo>
                    <a:pt x="15" y="613"/>
                    <a:pt x="22" y="622"/>
                    <a:pt x="29" y="631"/>
                  </a:cubicBezTo>
                  <a:cubicBezTo>
                    <a:pt x="33" y="635"/>
                    <a:pt x="36" y="638"/>
                    <a:pt x="39" y="642"/>
                  </a:cubicBezTo>
                  <a:cubicBezTo>
                    <a:pt x="47" y="652"/>
                    <a:pt x="56" y="661"/>
                    <a:pt x="65" y="670"/>
                  </a:cubicBezTo>
                  <a:cubicBezTo>
                    <a:pt x="82" y="686"/>
                    <a:pt x="99" y="702"/>
                    <a:pt x="115" y="719"/>
                  </a:cubicBezTo>
                  <a:cubicBezTo>
                    <a:pt x="120" y="724"/>
                    <a:pt x="124" y="730"/>
                    <a:pt x="128" y="735"/>
                  </a:cubicBezTo>
                  <a:cubicBezTo>
                    <a:pt x="134" y="744"/>
                    <a:pt x="139" y="753"/>
                    <a:pt x="142" y="762"/>
                  </a:cubicBezTo>
                  <a:cubicBezTo>
                    <a:pt x="146" y="773"/>
                    <a:pt x="147" y="785"/>
                    <a:pt x="146" y="796"/>
                  </a:cubicBezTo>
                  <a:cubicBezTo>
                    <a:pt x="145" y="805"/>
                    <a:pt x="143" y="813"/>
                    <a:pt x="139" y="821"/>
                  </a:cubicBezTo>
                  <a:cubicBezTo>
                    <a:pt x="135" y="827"/>
                    <a:pt x="130" y="834"/>
                    <a:pt x="125" y="840"/>
                  </a:cubicBezTo>
                  <a:cubicBezTo>
                    <a:pt x="110" y="857"/>
                    <a:pt x="92" y="872"/>
                    <a:pt x="75" y="888"/>
                  </a:cubicBezTo>
                  <a:cubicBezTo>
                    <a:pt x="58" y="904"/>
                    <a:pt x="41" y="920"/>
                    <a:pt x="26" y="938"/>
                  </a:cubicBezTo>
                  <a:cubicBezTo>
                    <a:pt x="19" y="947"/>
                    <a:pt x="12" y="957"/>
                    <a:pt x="7" y="967"/>
                  </a:cubicBezTo>
                  <a:cubicBezTo>
                    <a:pt x="4" y="973"/>
                    <a:pt x="2" y="979"/>
                    <a:pt x="1" y="985"/>
                  </a:cubicBezTo>
                  <a:cubicBezTo>
                    <a:pt x="1" y="988"/>
                    <a:pt x="1" y="990"/>
                    <a:pt x="1" y="993"/>
                  </a:cubicBezTo>
                  <a:cubicBezTo>
                    <a:pt x="1" y="993"/>
                    <a:pt x="1" y="993"/>
                    <a:pt x="1" y="993"/>
                  </a:cubicBezTo>
                  <a:cubicBezTo>
                    <a:pt x="1" y="994"/>
                    <a:pt x="1" y="996"/>
                    <a:pt x="2" y="998"/>
                  </a:cubicBezTo>
                  <a:cubicBezTo>
                    <a:pt x="2" y="999"/>
                    <a:pt x="1" y="1001"/>
                    <a:pt x="1" y="1002"/>
                  </a:cubicBezTo>
                  <a:cubicBezTo>
                    <a:pt x="1" y="1004"/>
                    <a:pt x="1" y="1007"/>
                    <a:pt x="0" y="1009"/>
                  </a:cubicBezTo>
                  <a:cubicBezTo>
                    <a:pt x="2" y="1018"/>
                    <a:pt x="5" y="1027"/>
                    <a:pt x="10" y="1035"/>
                  </a:cubicBezTo>
                  <a:cubicBezTo>
                    <a:pt x="15" y="1046"/>
                    <a:pt x="22" y="1055"/>
                    <a:pt x="29" y="1064"/>
                  </a:cubicBezTo>
                  <a:cubicBezTo>
                    <a:pt x="45" y="1082"/>
                    <a:pt x="62" y="1098"/>
                    <a:pt x="79" y="1113"/>
                  </a:cubicBezTo>
                  <a:cubicBezTo>
                    <a:pt x="96" y="1129"/>
                    <a:pt x="112" y="1146"/>
                    <a:pt x="126" y="1164"/>
                  </a:cubicBezTo>
                  <a:cubicBezTo>
                    <a:pt x="133" y="1174"/>
                    <a:pt x="138" y="1184"/>
                    <a:pt x="142" y="1195"/>
                  </a:cubicBezTo>
                  <a:cubicBezTo>
                    <a:pt x="146" y="1206"/>
                    <a:pt x="147" y="1218"/>
                    <a:pt x="146" y="1229"/>
                  </a:cubicBezTo>
                  <a:cubicBezTo>
                    <a:pt x="145" y="1234"/>
                    <a:pt x="144" y="1239"/>
                    <a:pt x="143" y="1244"/>
                  </a:cubicBezTo>
                  <a:cubicBezTo>
                    <a:pt x="138" y="1253"/>
                    <a:pt x="132" y="1261"/>
                    <a:pt x="125" y="1269"/>
                  </a:cubicBezTo>
                  <a:cubicBezTo>
                    <a:pt x="110" y="1286"/>
                    <a:pt x="92" y="1302"/>
                    <a:pt x="75" y="1318"/>
                  </a:cubicBezTo>
                  <a:cubicBezTo>
                    <a:pt x="58" y="1333"/>
                    <a:pt x="41" y="1349"/>
                    <a:pt x="26" y="1367"/>
                  </a:cubicBezTo>
                  <a:cubicBezTo>
                    <a:pt x="19" y="1376"/>
                    <a:pt x="12" y="1386"/>
                    <a:pt x="7" y="1396"/>
                  </a:cubicBezTo>
                  <a:cubicBezTo>
                    <a:pt x="4" y="1402"/>
                    <a:pt x="2" y="1408"/>
                    <a:pt x="1" y="1415"/>
                  </a:cubicBezTo>
                  <a:cubicBezTo>
                    <a:pt x="1" y="1418"/>
                    <a:pt x="1" y="1421"/>
                    <a:pt x="2" y="1425"/>
                  </a:cubicBezTo>
                  <a:cubicBezTo>
                    <a:pt x="1" y="1425"/>
                    <a:pt x="1" y="1425"/>
                    <a:pt x="1" y="1425"/>
                  </a:cubicBezTo>
                  <a:cubicBezTo>
                    <a:pt x="1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1" y="1434"/>
                    <a:pt x="1" y="1436"/>
                    <a:pt x="0" y="1438"/>
                  </a:cubicBezTo>
                  <a:cubicBezTo>
                    <a:pt x="2" y="1447"/>
                    <a:pt x="5" y="1456"/>
                    <a:pt x="10" y="1464"/>
                  </a:cubicBezTo>
                  <a:cubicBezTo>
                    <a:pt x="15" y="1475"/>
                    <a:pt x="22" y="1484"/>
                    <a:pt x="29" y="1493"/>
                  </a:cubicBezTo>
                  <a:cubicBezTo>
                    <a:pt x="37" y="1502"/>
                    <a:pt x="44" y="1510"/>
                    <a:pt x="52" y="1517"/>
                  </a:cubicBezTo>
                  <a:cubicBezTo>
                    <a:pt x="56" y="1522"/>
                    <a:pt x="61" y="1526"/>
                    <a:pt x="65" y="1531"/>
                  </a:cubicBezTo>
                  <a:cubicBezTo>
                    <a:pt x="82" y="1547"/>
                    <a:pt x="99" y="1563"/>
                    <a:pt x="115" y="1580"/>
                  </a:cubicBezTo>
                  <a:cubicBezTo>
                    <a:pt x="117" y="1582"/>
                    <a:pt x="118" y="1584"/>
                    <a:pt x="120" y="1586"/>
                  </a:cubicBezTo>
                  <a:cubicBezTo>
                    <a:pt x="122" y="1589"/>
                    <a:pt x="124" y="1591"/>
                    <a:pt x="126" y="1594"/>
                  </a:cubicBezTo>
                  <a:cubicBezTo>
                    <a:pt x="133" y="1603"/>
                    <a:pt x="138" y="1613"/>
                    <a:pt x="142" y="1624"/>
                  </a:cubicBezTo>
                  <a:cubicBezTo>
                    <a:pt x="146" y="1635"/>
                    <a:pt x="147" y="1647"/>
                    <a:pt x="146" y="1658"/>
                  </a:cubicBezTo>
                  <a:cubicBezTo>
                    <a:pt x="145" y="1666"/>
                    <a:pt x="143" y="1673"/>
                    <a:pt x="141" y="1680"/>
                  </a:cubicBezTo>
                  <a:cubicBezTo>
                    <a:pt x="136" y="1687"/>
                    <a:pt x="131" y="1694"/>
                    <a:pt x="125" y="1701"/>
                  </a:cubicBezTo>
                  <a:cubicBezTo>
                    <a:pt x="110" y="1718"/>
                    <a:pt x="92" y="1733"/>
                    <a:pt x="75" y="1749"/>
                  </a:cubicBezTo>
                  <a:cubicBezTo>
                    <a:pt x="58" y="1765"/>
                    <a:pt x="41" y="1781"/>
                    <a:pt x="26" y="1799"/>
                  </a:cubicBezTo>
                  <a:cubicBezTo>
                    <a:pt x="19" y="1808"/>
                    <a:pt x="12" y="1818"/>
                    <a:pt x="7" y="1828"/>
                  </a:cubicBezTo>
                  <a:cubicBezTo>
                    <a:pt x="4" y="1834"/>
                    <a:pt x="2" y="1840"/>
                    <a:pt x="1" y="1846"/>
                  </a:cubicBezTo>
                  <a:cubicBezTo>
                    <a:pt x="1" y="1849"/>
                    <a:pt x="1" y="1852"/>
                    <a:pt x="1" y="1855"/>
                  </a:cubicBezTo>
                  <a:cubicBezTo>
                    <a:pt x="1" y="1855"/>
                    <a:pt x="1" y="1855"/>
                    <a:pt x="1" y="1855"/>
                  </a:cubicBezTo>
                  <a:cubicBezTo>
                    <a:pt x="1" y="1856"/>
                    <a:pt x="1" y="1858"/>
                    <a:pt x="2" y="1859"/>
                  </a:cubicBezTo>
                  <a:cubicBezTo>
                    <a:pt x="2" y="1861"/>
                    <a:pt x="1" y="1862"/>
                    <a:pt x="1" y="1863"/>
                  </a:cubicBezTo>
                  <a:cubicBezTo>
                    <a:pt x="1" y="1865"/>
                    <a:pt x="1" y="1867"/>
                    <a:pt x="0" y="1870"/>
                  </a:cubicBezTo>
                  <a:cubicBezTo>
                    <a:pt x="2" y="1879"/>
                    <a:pt x="5" y="1888"/>
                    <a:pt x="10" y="1896"/>
                  </a:cubicBezTo>
                  <a:cubicBezTo>
                    <a:pt x="15" y="1907"/>
                    <a:pt x="22" y="1916"/>
                    <a:pt x="29" y="1925"/>
                  </a:cubicBezTo>
                  <a:cubicBezTo>
                    <a:pt x="45" y="1943"/>
                    <a:pt x="62" y="1958"/>
                    <a:pt x="79" y="1974"/>
                  </a:cubicBezTo>
                  <a:cubicBezTo>
                    <a:pt x="79" y="1975"/>
                    <a:pt x="79" y="1975"/>
                    <a:pt x="80" y="1975"/>
                  </a:cubicBezTo>
                  <a:cubicBezTo>
                    <a:pt x="86" y="1982"/>
                    <a:pt x="93" y="1988"/>
                    <a:pt x="100" y="1995"/>
                  </a:cubicBezTo>
                  <a:cubicBezTo>
                    <a:pt x="109" y="2005"/>
                    <a:pt x="118" y="2014"/>
                    <a:pt x="126" y="2025"/>
                  </a:cubicBezTo>
                  <a:cubicBezTo>
                    <a:pt x="133" y="2035"/>
                    <a:pt x="138" y="2045"/>
                    <a:pt x="142" y="2056"/>
                  </a:cubicBezTo>
                  <a:cubicBezTo>
                    <a:pt x="146" y="2067"/>
                    <a:pt x="147" y="2078"/>
                    <a:pt x="146" y="2090"/>
                  </a:cubicBezTo>
                  <a:cubicBezTo>
                    <a:pt x="145" y="2096"/>
                    <a:pt x="144" y="2102"/>
                    <a:pt x="142" y="2108"/>
                  </a:cubicBezTo>
                  <a:cubicBezTo>
                    <a:pt x="137" y="2116"/>
                    <a:pt x="131" y="2124"/>
                    <a:pt x="125" y="2131"/>
                  </a:cubicBezTo>
                  <a:cubicBezTo>
                    <a:pt x="116" y="2141"/>
                    <a:pt x="107" y="2150"/>
                    <a:pt x="97" y="2159"/>
                  </a:cubicBezTo>
                  <a:cubicBezTo>
                    <a:pt x="113" y="2159"/>
                    <a:pt x="113" y="2159"/>
                    <a:pt x="113" y="2159"/>
                  </a:cubicBezTo>
                  <a:cubicBezTo>
                    <a:pt x="120" y="2152"/>
                    <a:pt x="127" y="2145"/>
                    <a:pt x="133" y="2138"/>
                  </a:cubicBezTo>
                  <a:cubicBezTo>
                    <a:pt x="137" y="2133"/>
                    <a:pt x="141" y="2128"/>
                    <a:pt x="145" y="2122"/>
                  </a:cubicBezTo>
                  <a:cubicBezTo>
                    <a:pt x="146" y="2122"/>
                    <a:pt x="146" y="2122"/>
                    <a:pt x="146" y="2122"/>
                  </a:cubicBezTo>
                  <a:cubicBezTo>
                    <a:pt x="146" y="2122"/>
                    <a:pt x="146" y="2121"/>
                    <a:pt x="146" y="2120"/>
                  </a:cubicBezTo>
                  <a:cubicBezTo>
                    <a:pt x="149" y="2116"/>
                    <a:pt x="152" y="2112"/>
                    <a:pt x="154" y="2107"/>
                  </a:cubicBezTo>
                  <a:cubicBezTo>
                    <a:pt x="157" y="2101"/>
                    <a:pt x="159" y="2095"/>
                    <a:pt x="160" y="2088"/>
                  </a:cubicBezTo>
                  <a:cubicBezTo>
                    <a:pt x="160" y="2080"/>
                    <a:pt x="160" y="2074"/>
                    <a:pt x="158" y="2068"/>
                  </a:cubicBezTo>
                  <a:cubicBezTo>
                    <a:pt x="156" y="2055"/>
                    <a:pt x="150" y="2043"/>
                    <a:pt x="143" y="2033"/>
                  </a:cubicBezTo>
                  <a:cubicBezTo>
                    <a:pt x="143" y="2032"/>
                    <a:pt x="142" y="2030"/>
                    <a:pt x="141" y="2029"/>
                  </a:cubicBezTo>
                  <a:cubicBezTo>
                    <a:pt x="139" y="2026"/>
                    <a:pt x="137" y="2022"/>
                    <a:pt x="135" y="2019"/>
                  </a:cubicBezTo>
                  <a:cubicBezTo>
                    <a:pt x="120" y="1999"/>
                    <a:pt x="103" y="1982"/>
                    <a:pt x="86" y="1966"/>
                  </a:cubicBezTo>
                  <a:cubicBezTo>
                    <a:pt x="70" y="1950"/>
                    <a:pt x="53" y="1935"/>
                    <a:pt x="38" y="1917"/>
                  </a:cubicBezTo>
                  <a:cubicBezTo>
                    <a:pt x="24" y="1901"/>
                    <a:pt x="13" y="1881"/>
                    <a:pt x="12" y="1861"/>
                  </a:cubicBezTo>
                  <a:cubicBezTo>
                    <a:pt x="11" y="1852"/>
                    <a:pt x="13" y="1843"/>
                    <a:pt x="18" y="1833"/>
                  </a:cubicBezTo>
                  <a:cubicBezTo>
                    <a:pt x="22" y="1824"/>
                    <a:pt x="28" y="1815"/>
                    <a:pt x="35" y="1806"/>
                  </a:cubicBezTo>
                  <a:cubicBezTo>
                    <a:pt x="49" y="1789"/>
                    <a:pt x="66" y="1773"/>
                    <a:pt x="83" y="1757"/>
                  </a:cubicBezTo>
                  <a:cubicBezTo>
                    <a:pt x="100" y="1741"/>
                    <a:pt x="117" y="1726"/>
                    <a:pt x="133" y="1708"/>
                  </a:cubicBezTo>
                  <a:cubicBezTo>
                    <a:pt x="141" y="1698"/>
                    <a:pt x="148" y="1689"/>
                    <a:pt x="154" y="1677"/>
                  </a:cubicBezTo>
                  <a:cubicBezTo>
                    <a:pt x="157" y="1671"/>
                    <a:pt x="159" y="1664"/>
                    <a:pt x="160" y="1657"/>
                  </a:cubicBezTo>
                  <a:cubicBezTo>
                    <a:pt x="160" y="1650"/>
                    <a:pt x="160" y="1644"/>
                    <a:pt x="158" y="1637"/>
                  </a:cubicBezTo>
                  <a:cubicBezTo>
                    <a:pt x="156" y="1625"/>
                    <a:pt x="151" y="1614"/>
                    <a:pt x="145" y="1605"/>
                  </a:cubicBezTo>
                  <a:cubicBezTo>
                    <a:pt x="142" y="1599"/>
                    <a:pt x="138" y="1593"/>
                    <a:pt x="135" y="1588"/>
                  </a:cubicBezTo>
                  <a:cubicBezTo>
                    <a:pt x="120" y="1567"/>
                    <a:pt x="103" y="1551"/>
                    <a:pt x="86" y="1535"/>
                  </a:cubicBezTo>
                  <a:cubicBezTo>
                    <a:pt x="70" y="1519"/>
                    <a:pt x="53" y="1503"/>
                    <a:pt x="38" y="1486"/>
                  </a:cubicBezTo>
                  <a:cubicBezTo>
                    <a:pt x="24" y="1469"/>
                    <a:pt x="13" y="1450"/>
                    <a:pt x="12" y="1430"/>
                  </a:cubicBezTo>
                  <a:cubicBezTo>
                    <a:pt x="11" y="1421"/>
                    <a:pt x="13" y="1411"/>
                    <a:pt x="18" y="1402"/>
                  </a:cubicBezTo>
                  <a:cubicBezTo>
                    <a:pt x="22" y="1392"/>
                    <a:pt x="28" y="1383"/>
                    <a:pt x="35" y="1375"/>
                  </a:cubicBezTo>
                  <a:cubicBezTo>
                    <a:pt x="49" y="1357"/>
                    <a:pt x="66" y="1342"/>
                    <a:pt x="83" y="1326"/>
                  </a:cubicBezTo>
                  <a:cubicBezTo>
                    <a:pt x="100" y="1310"/>
                    <a:pt x="117" y="1294"/>
                    <a:pt x="133" y="1276"/>
                  </a:cubicBezTo>
                  <a:cubicBezTo>
                    <a:pt x="137" y="1271"/>
                    <a:pt x="141" y="1266"/>
                    <a:pt x="145" y="1261"/>
                  </a:cubicBezTo>
                  <a:cubicBezTo>
                    <a:pt x="146" y="1261"/>
                    <a:pt x="146" y="1261"/>
                    <a:pt x="146" y="1261"/>
                  </a:cubicBezTo>
                  <a:cubicBezTo>
                    <a:pt x="147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4" y="1245"/>
                  </a:cubicBezTo>
                  <a:cubicBezTo>
                    <a:pt x="157" y="1239"/>
                    <a:pt x="159" y="1233"/>
                    <a:pt x="160" y="1226"/>
                  </a:cubicBezTo>
                  <a:cubicBezTo>
                    <a:pt x="160" y="1218"/>
                    <a:pt x="160" y="1212"/>
                    <a:pt x="158" y="1206"/>
                  </a:cubicBezTo>
                  <a:cubicBezTo>
                    <a:pt x="156" y="1193"/>
                    <a:pt x="150" y="1181"/>
                    <a:pt x="143" y="1171"/>
                  </a:cubicBezTo>
                  <a:cubicBezTo>
                    <a:pt x="141" y="1168"/>
                    <a:pt x="139" y="1164"/>
                    <a:pt x="136" y="1161"/>
                  </a:cubicBezTo>
                  <a:cubicBezTo>
                    <a:pt x="136" y="1160"/>
                    <a:pt x="135" y="1159"/>
                    <a:pt x="135" y="1158"/>
                  </a:cubicBezTo>
                  <a:cubicBezTo>
                    <a:pt x="120" y="1138"/>
                    <a:pt x="103" y="1122"/>
                    <a:pt x="86" y="1105"/>
                  </a:cubicBezTo>
                  <a:cubicBezTo>
                    <a:pt x="70" y="1089"/>
                    <a:pt x="53" y="1074"/>
                    <a:pt x="38" y="1057"/>
                  </a:cubicBezTo>
                  <a:cubicBezTo>
                    <a:pt x="24" y="1040"/>
                    <a:pt x="13" y="1020"/>
                    <a:pt x="12" y="1000"/>
                  </a:cubicBezTo>
                  <a:cubicBezTo>
                    <a:pt x="11" y="991"/>
                    <a:pt x="13" y="982"/>
                    <a:pt x="18" y="972"/>
                  </a:cubicBezTo>
                  <a:cubicBezTo>
                    <a:pt x="22" y="963"/>
                    <a:pt x="28" y="954"/>
                    <a:pt x="35" y="945"/>
                  </a:cubicBezTo>
                  <a:cubicBezTo>
                    <a:pt x="49" y="928"/>
                    <a:pt x="66" y="912"/>
                    <a:pt x="83" y="896"/>
                  </a:cubicBezTo>
                  <a:cubicBezTo>
                    <a:pt x="100" y="880"/>
                    <a:pt x="117" y="865"/>
                    <a:pt x="133" y="847"/>
                  </a:cubicBezTo>
                  <a:cubicBezTo>
                    <a:pt x="141" y="837"/>
                    <a:pt x="148" y="828"/>
                    <a:pt x="154" y="816"/>
                  </a:cubicBezTo>
                  <a:cubicBezTo>
                    <a:pt x="157" y="810"/>
                    <a:pt x="159" y="803"/>
                    <a:pt x="160" y="796"/>
                  </a:cubicBezTo>
                  <a:cubicBezTo>
                    <a:pt x="160" y="789"/>
                    <a:pt x="160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4" y="740"/>
                    <a:pt x="139" y="732"/>
                    <a:pt x="135" y="726"/>
                  </a:cubicBezTo>
                  <a:cubicBezTo>
                    <a:pt x="120" y="705"/>
                    <a:pt x="103" y="689"/>
                    <a:pt x="86" y="673"/>
                  </a:cubicBezTo>
                  <a:cubicBezTo>
                    <a:pt x="70" y="656"/>
                    <a:pt x="53" y="641"/>
                    <a:pt x="38" y="624"/>
                  </a:cubicBezTo>
                  <a:cubicBezTo>
                    <a:pt x="24" y="607"/>
                    <a:pt x="13" y="588"/>
                    <a:pt x="12" y="568"/>
                  </a:cubicBezTo>
                  <a:cubicBezTo>
                    <a:pt x="11" y="558"/>
                    <a:pt x="13" y="549"/>
                    <a:pt x="18" y="540"/>
                  </a:cubicBezTo>
                  <a:cubicBezTo>
                    <a:pt x="22" y="530"/>
                    <a:pt x="28" y="521"/>
                    <a:pt x="35" y="513"/>
                  </a:cubicBezTo>
                  <a:cubicBezTo>
                    <a:pt x="49" y="495"/>
                    <a:pt x="66" y="480"/>
                    <a:pt x="83" y="464"/>
                  </a:cubicBezTo>
                  <a:cubicBezTo>
                    <a:pt x="100" y="448"/>
                    <a:pt x="117" y="432"/>
                    <a:pt x="133" y="414"/>
                  </a:cubicBezTo>
                  <a:cubicBezTo>
                    <a:pt x="141" y="405"/>
                    <a:pt x="148" y="395"/>
                    <a:pt x="154" y="383"/>
                  </a:cubicBezTo>
                  <a:cubicBezTo>
                    <a:pt x="157" y="377"/>
                    <a:pt x="159" y="371"/>
                    <a:pt x="160" y="364"/>
                  </a:cubicBezTo>
                  <a:cubicBezTo>
                    <a:pt x="160" y="356"/>
                    <a:pt x="160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4" y="307"/>
                    <a:pt x="139" y="300"/>
                    <a:pt x="135" y="293"/>
                  </a:cubicBezTo>
                  <a:cubicBezTo>
                    <a:pt x="120" y="273"/>
                    <a:pt x="103" y="256"/>
                    <a:pt x="86" y="240"/>
                  </a:cubicBezTo>
                  <a:cubicBezTo>
                    <a:pt x="70" y="224"/>
                    <a:pt x="53" y="208"/>
                    <a:pt x="38" y="191"/>
                  </a:cubicBezTo>
                  <a:cubicBezTo>
                    <a:pt x="24" y="174"/>
                    <a:pt x="13" y="155"/>
                    <a:pt x="12" y="135"/>
                  </a:cubicBezTo>
                  <a:cubicBezTo>
                    <a:pt x="11" y="126"/>
                    <a:pt x="13" y="116"/>
                    <a:pt x="18" y="107"/>
                  </a:cubicBezTo>
                  <a:cubicBezTo>
                    <a:pt x="22" y="97"/>
                    <a:pt x="28" y="88"/>
                    <a:pt x="35" y="80"/>
                  </a:cubicBezTo>
                  <a:cubicBezTo>
                    <a:pt x="49" y="63"/>
                    <a:pt x="66" y="47"/>
                    <a:pt x="83" y="31"/>
                  </a:cubicBezTo>
                  <a:cubicBezTo>
                    <a:pt x="94" y="21"/>
                    <a:pt x="105" y="10"/>
                    <a:pt x="11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7"/>
                    <a:pt x="83" y="15"/>
                    <a:pt x="75" y="23"/>
                  </a:cubicBezTo>
                  <a:cubicBezTo>
                    <a:pt x="58" y="39"/>
                    <a:pt x="41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hidden">
            <a:xfrm>
              <a:off x="5581650" y="-1587"/>
              <a:ext cx="506413" cy="6862762"/>
            </a:xfrm>
            <a:custGeom>
              <a:avLst/>
              <a:gdLst>
                <a:gd name="T0" fmla="*/ 150 w 159"/>
                <a:gd name="T1" fmla="*/ 131 h 2159"/>
                <a:gd name="T2" fmla="*/ 121 w 159"/>
                <a:gd name="T3" fmla="*/ 196 h 2159"/>
                <a:gd name="T4" fmla="*/ 24 w 159"/>
                <a:gd name="T5" fmla="*/ 298 h 2159"/>
                <a:gd name="T6" fmla="*/ 1 w 159"/>
                <a:gd name="T7" fmla="*/ 345 h 2159"/>
                <a:gd name="T8" fmla="*/ 1 w 159"/>
                <a:gd name="T9" fmla="*/ 367 h 2159"/>
                <a:gd name="T10" fmla="*/ 14 w 159"/>
                <a:gd name="T11" fmla="*/ 396 h 2159"/>
                <a:gd name="T12" fmla="*/ 75 w 159"/>
                <a:gd name="T13" fmla="*/ 457 h 2159"/>
                <a:gd name="T14" fmla="*/ 150 w 159"/>
                <a:gd name="T15" fmla="*/ 564 h 2159"/>
                <a:gd name="T16" fmla="*/ 121 w 159"/>
                <a:gd name="T17" fmla="*/ 629 h 2159"/>
                <a:gd name="T18" fmla="*/ 24 w 159"/>
                <a:gd name="T19" fmla="*/ 730 h 2159"/>
                <a:gd name="T20" fmla="*/ 1 w 159"/>
                <a:gd name="T21" fmla="*/ 778 h 2159"/>
                <a:gd name="T22" fmla="*/ 1 w 159"/>
                <a:gd name="T23" fmla="*/ 800 h 2159"/>
                <a:gd name="T24" fmla="*/ 14 w 159"/>
                <a:gd name="T25" fmla="*/ 828 h 2159"/>
                <a:gd name="T26" fmla="*/ 75 w 159"/>
                <a:gd name="T27" fmla="*/ 890 h 2159"/>
                <a:gd name="T28" fmla="*/ 150 w 159"/>
                <a:gd name="T29" fmla="*/ 993 h 2159"/>
                <a:gd name="T30" fmla="*/ 85 w 159"/>
                <a:gd name="T31" fmla="*/ 1098 h 2159"/>
                <a:gd name="T32" fmla="*/ 1 w 159"/>
                <a:gd name="T33" fmla="*/ 1207 h 2159"/>
                <a:gd name="T34" fmla="*/ 1 w 159"/>
                <a:gd name="T35" fmla="*/ 1230 h 2159"/>
                <a:gd name="T36" fmla="*/ 14 w 159"/>
                <a:gd name="T37" fmla="*/ 1261 h 2159"/>
                <a:gd name="T38" fmla="*/ 75 w 159"/>
                <a:gd name="T39" fmla="*/ 1319 h 2159"/>
                <a:gd name="T40" fmla="*/ 150 w 159"/>
                <a:gd name="T41" fmla="*/ 1425 h 2159"/>
                <a:gd name="T42" fmla="*/ 112 w 159"/>
                <a:gd name="T43" fmla="*/ 1501 h 2159"/>
                <a:gd name="T44" fmla="*/ 14 w 159"/>
                <a:gd name="T45" fmla="*/ 1606 h 2159"/>
                <a:gd name="T46" fmla="*/ 1 w 159"/>
                <a:gd name="T47" fmla="*/ 1657 h 2159"/>
                <a:gd name="T48" fmla="*/ 10 w 159"/>
                <a:gd name="T49" fmla="*/ 1681 h 2159"/>
                <a:gd name="T50" fmla="*/ 25 w 159"/>
                <a:gd name="T51" fmla="*/ 1702 h 2159"/>
                <a:gd name="T52" fmla="*/ 143 w 159"/>
                <a:gd name="T53" fmla="*/ 1829 h 2159"/>
                <a:gd name="T54" fmla="*/ 130 w 159"/>
                <a:gd name="T55" fmla="*/ 1907 h 2159"/>
                <a:gd name="T56" fmla="*/ 38 w 159"/>
                <a:gd name="T57" fmla="*/ 2007 h 2159"/>
                <a:gd name="T58" fmla="*/ 1 w 159"/>
                <a:gd name="T59" fmla="*/ 2069 h 2159"/>
                <a:gd name="T60" fmla="*/ 1 w 159"/>
                <a:gd name="T61" fmla="*/ 2092 h 2159"/>
                <a:gd name="T62" fmla="*/ 14 w 159"/>
                <a:gd name="T63" fmla="*/ 2122 h 2159"/>
                <a:gd name="T64" fmla="*/ 51 w 159"/>
                <a:gd name="T65" fmla="*/ 2159 h 2159"/>
                <a:gd name="T66" fmla="*/ 15 w 159"/>
                <a:gd name="T67" fmla="*/ 2101 h 2159"/>
                <a:gd name="T68" fmla="*/ 79 w 159"/>
                <a:gd name="T69" fmla="*/ 1981 h 2159"/>
                <a:gd name="T70" fmla="*/ 159 w 159"/>
                <a:gd name="T71" fmla="*/ 1879 h 2159"/>
                <a:gd name="T72" fmla="*/ 133 w 159"/>
                <a:gd name="T73" fmla="*/ 1793 h 2159"/>
                <a:gd name="T74" fmla="*/ 16 w 159"/>
                <a:gd name="T75" fmla="*/ 1671 h 2159"/>
                <a:gd name="T76" fmla="*/ 79 w 159"/>
                <a:gd name="T77" fmla="*/ 1549 h 2159"/>
                <a:gd name="T78" fmla="*/ 159 w 159"/>
                <a:gd name="T79" fmla="*/ 1447 h 2159"/>
                <a:gd name="T80" fmla="*/ 133 w 159"/>
                <a:gd name="T81" fmla="*/ 1361 h 2159"/>
                <a:gd name="T82" fmla="*/ 15 w 159"/>
                <a:gd name="T83" fmla="*/ 1238 h 2159"/>
                <a:gd name="T84" fmla="*/ 79 w 159"/>
                <a:gd name="T85" fmla="*/ 1120 h 2159"/>
                <a:gd name="T86" fmla="*/ 159 w 159"/>
                <a:gd name="T87" fmla="*/ 1018 h 2159"/>
                <a:gd name="T88" fmla="*/ 133 w 159"/>
                <a:gd name="T89" fmla="*/ 932 h 2159"/>
                <a:gd name="T90" fmla="*/ 16 w 159"/>
                <a:gd name="T91" fmla="*/ 811 h 2159"/>
                <a:gd name="T92" fmla="*/ 79 w 159"/>
                <a:gd name="T93" fmla="*/ 687 h 2159"/>
                <a:gd name="T94" fmla="*/ 159 w 159"/>
                <a:gd name="T95" fmla="*/ 585 h 2159"/>
                <a:gd name="T96" fmla="*/ 133 w 159"/>
                <a:gd name="T97" fmla="*/ 499 h 2159"/>
                <a:gd name="T98" fmla="*/ 16 w 159"/>
                <a:gd name="T99" fmla="*/ 379 h 2159"/>
                <a:gd name="T100" fmla="*/ 79 w 159"/>
                <a:gd name="T101" fmla="*/ 254 h 2159"/>
                <a:gd name="T102" fmla="*/ 159 w 159"/>
                <a:gd name="T103" fmla="*/ 152 h 2159"/>
                <a:gd name="T104" fmla="*/ 133 w 159"/>
                <a:gd name="T105" fmla="*/ 66 h 2159"/>
                <a:gd name="T106" fmla="*/ 49 w 159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9" h="2159">
                  <a:moveTo>
                    <a:pt x="124" y="74"/>
                  </a:moveTo>
                  <a:cubicBezTo>
                    <a:pt x="131" y="83"/>
                    <a:pt x="138" y="92"/>
                    <a:pt x="143" y="103"/>
                  </a:cubicBezTo>
                  <a:cubicBezTo>
                    <a:pt x="147" y="111"/>
                    <a:pt x="150" y="121"/>
                    <a:pt x="150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7" y="149"/>
                    <a:pt x="140" y="167"/>
                    <a:pt x="130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1" y="196"/>
                    <a:pt x="121" y="197"/>
                    <a:pt x="120" y="197"/>
                  </a:cubicBezTo>
                  <a:cubicBezTo>
                    <a:pt x="105" y="215"/>
                    <a:pt x="88" y="230"/>
                    <a:pt x="71" y="246"/>
                  </a:cubicBezTo>
                  <a:cubicBezTo>
                    <a:pt x="54" y="262"/>
                    <a:pt x="38" y="279"/>
                    <a:pt x="24" y="298"/>
                  </a:cubicBezTo>
                  <a:cubicBezTo>
                    <a:pt x="22" y="300"/>
                    <a:pt x="21" y="302"/>
                    <a:pt x="19" y="305"/>
                  </a:cubicBezTo>
                  <a:cubicBezTo>
                    <a:pt x="18" y="307"/>
                    <a:pt x="16" y="310"/>
                    <a:pt x="14" y="313"/>
                  </a:cubicBezTo>
                  <a:cubicBezTo>
                    <a:pt x="8" y="322"/>
                    <a:pt x="3" y="333"/>
                    <a:pt x="1" y="345"/>
                  </a:cubicBezTo>
                  <a:cubicBezTo>
                    <a:pt x="1" y="345"/>
                    <a:pt x="0" y="346"/>
                    <a:pt x="0" y="347"/>
                  </a:cubicBezTo>
                  <a:cubicBezTo>
                    <a:pt x="1" y="352"/>
                    <a:pt x="2" y="357"/>
                    <a:pt x="1" y="364"/>
                  </a:cubicBezTo>
                  <a:cubicBezTo>
                    <a:pt x="1" y="365"/>
                    <a:pt x="1" y="366"/>
                    <a:pt x="1" y="367"/>
                  </a:cubicBezTo>
                  <a:cubicBezTo>
                    <a:pt x="2" y="372"/>
                    <a:pt x="3" y="376"/>
                    <a:pt x="5" y="379"/>
                  </a:cubicBezTo>
                  <a:cubicBezTo>
                    <a:pt x="7" y="383"/>
                    <a:pt x="9" y="387"/>
                    <a:pt x="11" y="390"/>
                  </a:cubicBezTo>
                  <a:cubicBezTo>
                    <a:pt x="12" y="392"/>
                    <a:pt x="13" y="394"/>
                    <a:pt x="14" y="396"/>
                  </a:cubicBezTo>
                  <a:cubicBezTo>
                    <a:pt x="15" y="396"/>
                    <a:pt x="15" y="396"/>
                    <a:pt x="15" y="396"/>
                  </a:cubicBezTo>
                  <a:cubicBezTo>
                    <a:pt x="18" y="400"/>
                    <a:pt x="22" y="404"/>
                    <a:pt x="25" y="408"/>
                  </a:cubicBezTo>
                  <a:cubicBezTo>
                    <a:pt x="41" y="426"/>
                    <a:pt x="58" y="441"/>
                    <a:pt x="75" y="457"/>
                  </a:cubicBezTo>
                  <a:cubicBezTo>
                    <a:pt x="92" y="473"/>
                    <a:pt x="109" y="489"/>
                    <a:pt x="124" y="507"/>
                  </a:cubicBezTo>
                  <a:cubicBezTo>
                    <a:pt x="131" y="516"/>
                    <a:pt x="138" y="525"/>
                    <a:pt x="143" y="535"/>
                  </a:cubicBezTo>
                  <a:cubicBezTo>
                    <a:pt x="147" y="544"/>
                    <a:pt x="150" y="554"/>
                    <a:pt x="150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7" y="582"/>
                    <a:pt x="140" y="600"/>
                    <a:pt x="130" y="616"/>
                  </a:cubicBezTo>
                  <a:cubicBezTo>
                    <a:pt x="127" y="620"/>
                    <a:pt x="124" y="625"/>
                    <a:pt x="121" y="629"/>
                  </a:cubicBezTo>
                  <a:cubicBezTo>
                    <a:pt x="121" y="629"/>
                    <a:pt x="121" y="629"/>
                    <a:pt x="120" y="630"/>
                  </a:cubicBezTo>
                  <a:cubicBezTo>
                    <a:pt x="105" y="648"/>
                    <a:pt x="88" y="663"/>
                    <a:pt x="71" y="679"/>
                  </a:cubicBezTo>
                  <a:cubicBezTo>
                    <a:pt x="54" y="695"/>
                    <a:pt x="38" y="711"/>
                    <a:pt x="24" y="730"/>
                  </a:cubicBezTo>
                  <a:cubicBezTo>
                    <a:pt x="22" y="733"/>
                    <a:pt x="21" y="735"/>
                    <a:pt x="19" y="737"/>
                  </a:cubicBezTo>
                  <a:cubicBezTo>
                    <a:pt x="18" y="740"/>
                    <a:pt x="16" y="743"/>
                    <a:pt x="14" y="745"/>
                  </a:cubicBezTo>
                  <a:cubicBezTo>
                    <a:pt x="8" y="755"/>
                    <a:pt x="3" y="766"/>
                    <a:pt x="1" y="778"/>
                  </a:cubicBezTo>
                  <a:cubicBezTo>
                    <a:pt x="1" y="778"/>
                    <a:pt x="0" y="779"/>
                    <a:pt x="0" y="779"/>
                  </a:cubicBezTo>
                  <a:cubicBezTo>
                    <a:pt x="1" y="785"/>
                    <a:pt x="2" y="790"/>
                    <a:pt x="1" y="796"/>
                  </a:cubicBezTo>
                  <a:cubicBezTo>
                    <a:pt x="1" y="798"/>
                    <a:pt x="1" y="799"/>
                    <a:pt x="1" y="800"/>
                  </a:cubicBezTo>
                  <a:cubicBezTo>
                    <a:pt x="2" y="804"/>
                    <a:pt x="3" y="808"/>
                    <a:pt x="5" y="812"/>
                  </a:cubicBezTo>
                  <a:cubicBezTo>
                    <a:pt x="7" y="816"/>
                    <a:pt x="9" y="819"/>
                    <a:pt x="11" y="823"/>
                  </a:cubicBezTo>
                  <a:cubicBezTo>
                    <a:pt x="12" y="825"/>
                    <a:pt x="13" y="827"/>
                    <a:pt x="14" y="828"/>
                  </a:cubicBezTo>
                  <a:cubicBezTo>
                    <a:pt x="15" y="828"/>
                    <a:pt x="15" y="828"/>
                    <a:pt x="15" y="828"/>
                  </a:cubicBezTo>
                  <a:cubicBezTo>
                    <a:pt x="18" y="833"/>
                    <a:pt x="22" y="837"/>
                    <a:pt x="25" y="841"/>
                  </a:cubicBezTo>
                  <a:cubicBezTo>
                    <a:pt x="41" y="858"/>
                    <a:pt x="58" y="874"/>
                    <a:pt x="75" y="890"/>
                  </a:cubicBezTo>
                  <a:cubicBezTo>
                    <a:pt x="92" y="906"/>
                    <a:pt x="109" y="922"/>
                    <a:pt x="124" y="939"/>
                  </a:cubicBezTo>
                  <a:cubicBezTo>
                    <a:pt x="131" y="948"/>
                    <a:pt x="138" y="958"/>
                    <a:pt x="143" y="968"/>
                  </a:cubicBezTo>
                  <a:cubicBezTo>
                    <a:pt x="146" y="976"/>
                    <a:pt x="149" y="984"/>
                    <a:pt x="150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7" y="1012"/>
                    <a:pt x="140" y="1029"/>
                    <a:pt x="130" y="1045"/>
                  </a:cubicBezTo>
                  <a:cubicBezTo>
                    <a:pt x="118" y="1065"/>
                    <a:pt x="102" y="1082"/>
                    <a:pt x="85" y="1098"/>
                  </a:cubicBezTo>
                  <a:cubicBezTo>
                    <a:pt x="69" y="1114"/>
                    <a:pt x="51" y="1130"/>
                    <a:pt x="36" y="1147"/>
                  </a:cubicBezTo>
                  <a:cubicBezTo>
                    <a:pt x="28" y="1156"/>
                    <a:pt x="20" y="1165"/>
                    <a:pt x="14" y="1175"/>
                  </a:cubicBezTo>
                  <a:cubicBezTo>
                    <a:pt x="8" y="1185"/>
                    <a:pt x="3" y="1195"/>
                    <a:pt x="1" y="1207"/>
                  </a:cubicBezTo>
                  <a:cubicBezTo>
                    <a:pt x="1" y="1208"/>
                    <a:pt x="0" y="1208"/>
                    <a:pt x="0" y="1209"/>
                  </a:cubicBezTo>
                  <a:cubicBezTo>
                    <a:pt x="1" y="1214"/>
                    <a:pt x="2" y="1220"/>
                    <a:pt x="1" y="1226"/>
                  </a:cubicBezTo>
                  <a:cubicBezTo>
                    <a:pt x="1" y="1227"/>
                    <a:pt x="1" y="1228"/>
                    <a:pt x="1" y="1230"/>
                  </a:cubicBezTo>
                  <a:cubicBezTo>
                    <a:pt x="2" y="1234"/>
                    <a:pt x="3" y="1238"/>
                    <a:pt x="5" y="1242"/>
                  </a:cubicBezTo>
                  <a:cubicBezTo>
                    <a:pt x="6" y="1243"/>
                    <a:pt x="6" y="1244"/>
                    <a:pt x="7" y="1245"/>
                  </a:cubicBezTo>
                  <a:cubicBezTo>
                    <a:pt x="9" y="1251"/>
                    <a:pt x="11" y="1256"/>
                    <a:pt x="14" y="1261"/>
                  </a:cubicBezTo>
                  <a:cubicBezTo>
                    <a:pt x="18" y="1261"/>
                    <a:pt x="18" y="1261"/>
                    <a:pt x="18" y="1261"/>
                  </a:cubicBezTo>
                  <a:cubicBezTo>
                    <a:pt x="20" y="1264"/>
                    <a:pt x="22" y="1267"/>
                    <a:pt x="25" y="1270"/>
                  </a:cubicBezTo>
                  <a:cubicBezTo>
                    <a:pt x="41" y="1288"/>
                    <a:pt x="58" y="1303"/>
                    <a:pt x="75" y="1319"/>
                  </a:cubicBezTo>
                  <a:cubicBezTo>
                    <a:pt x="92" y="1335"/>
                    <a:pt x="109" y="1351"/>
                    <a:pt x="124" y="1369"/>
                  </a:cubicBezTo>
                  <a:cubicBezTo>
                    <a:pt x="131" y="1378"/>
                    <a:pt x="138" y="1387"/>
                    <a:pt x="143" y="1398"/>
                  </a:cubicBezTo>
                  <a:cubicBezTo>
                    <a:pt x="147" y="1406"/>
                    <a:pt x="149" y="1415"/>
                    <a:pt x="150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7" y="1443"/>
                    <a:pt x="140" y="1461"/>
                    <a:pt x="130" y="1477"/>
                  </a:cubicBezTo>
                  <a:cubicBezTo>
                    <a:pt x="125" y="1485"/>
                    <a:pt x="119" y="1493"/>
                    <a:pt x="112" y="1501"/>
                  </a:cubicBezTo>
                  <a:cubicBezTo>
                    <a:pt x="99" y="1515"/>
                    <a:pt x="85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2" y="1595"/>
                    <a:pt x="18" y="1600"/>
                    <a:pt x="14" y="1606"/>
                  </a:cubicBezTo>
                  <a:cubicBezTo>
                    <a:pt x="8" y="1616"/>
                    <a:pt x="3" y="1627"/>
                    <a:pt x="1" y="1639"/>
                  </a:cubicBezTo>
                  <a:cubicBezTo>
                    <a:pt x="1" y="1639"/>
                    <a:pt x="0" y="1640"/>
                    <a:pt x="0" y="1640"/>
                  </a:cubicBezTo>
                  <a:cubicBezTo>
                    <a:pt x="1" y="1646"/>
                    <a:pt x="2" y="1651"/>
                    <a:pt x="1" y="1657"/>
                  </a:cubicBezTo>
                  <a:cubicBezTo>
                    <a:pt x="1" y="1659"/>
                    <a:pt x="1" y="1660"/>
                    <a:pt x="1" y="1661"/>
                  </a:cubicBezTo>
                  <a:cubicBezTo>
                    <a:pt x="2" y="1665"/>
                    <a:pt x="3" y="1669"/>
                    <a:pt x="5" y="1673"/>
                  </a:cubicBezTo>
                  <a:cubicBezTo>
                    <a:pt x="6" y="1676"/>
                    <a:pt x="8" y="1679"/>
                    <a:pt x="10" y="1681"/>
                  </a:cubicBezTo>
                  <a:cubicBezTo>
                    <a:pt x="11" y="1685"/>
                    <a:pt x="12" y="1688"/>
                    <a:pt x="14" y="1691"/>
                  </a:cubicBezTo>
                  <a:cubicBezTo>
                    <a:pt x="16" y="1691"/>
                    <a:pt x="16" y="1691"/>
                    <a:pt x="16" y="1691"/>
                  </a:cubicBezTo>
                  <a:cubicBezTo>
                    <a:pt x="19" y="1694"/>
                    <a:pt x="22" y="1698"/>
                    <a:pt x="25" y="1702"/>
                  </a:cubicBezTo>
                  <a:cubicBezTo>
                    <a:pt x="41" y="1719"/>
                    <a:pt x="58" y="1735"/>
                    <a:pt x="75" y="1751"/>
                  </a:cubicBezTo>
                  <a:cubicBezTo>
                    <a:pt x="92" y="1767"/>
                    <a:pt x="109" y="1783"/>
                    <a:pt x="124" y="1800"/>
                  </a:cubicBezTo>
                  <a:cubicBezTo>
                    <a:pt x="131" y="1809"/>
                    <a:pt x="138" y="1819"/>
                    <a:pt x="143" y="1829"/>
                  </a:cubicBezTo>
                  <a:cubicBezTo>
                    <a:pt x="147" y="1837"/>
                    <a:pt x="149" y="1846"/>
                    <a:pt x="150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7" y="1874"/>
                    <a:pt x="140" y="1891"/>
                    <a:pt x="130" y="1907"/>
                  </a:cubicBezTo>
                  <a:cubicBezTo>
                    <a:pt x="120" y="1923"/>
                    <a:pt x="107" y="1938"/>
                    <a:pt x="94" y="1951"/>
                  </a:cubicBezTo>
                  <a:cubicBezTo>
                    <a:pt x="87" y="1959"/>
                    <a:pt x="79" y="1966"/>
                    <a:pt x="71" y="1973"/>
                  </a:cubicBezTo>
                  <a:cubicBezTo>
                    <a:pt x="60" y="1984"/>
                    <a:pt x="48" y="1995"/>
                    <a:pt x="38" y="2007"/>
                  </a:cubicBezTo>
                  <a:cubicBezTo>
                    <a:pt x="37" y="2008"/>
                    <a:pt x="36" y="2008"/>
                    <a:pt x="36" y="2009"/>
                  </a:cubicBezTo>
                  <a:cubicBezTo>
                    <a:pt x="28" y="2018"/>
                    <a:pt x="20" y="2027"/>
                    <a:pt x="14" y="2037"/>
                  </a:cubicBezTo>
                  <a:cubicBezTo>
                    <a:pt x="8" y="2047"/>
                    <a:pt x="3" y="2057"/>
                    <a:pt x="1" y="2069"/>
                  </a:cubicBezTo>
                  <a:cubicBezTo>
                    <a:pt x="1" y="2070"/>
                    <a:pt x="0" y="2070"/>
                    <a:pt x="0" y="2071"/>
                  </a:cubicBezTo>
                  <a:cubicBezTo>
                    <a:pt x="1" y="2076"/>
                    <a:pt x="2" y="2082"/>
                    <a:pt x="1" y="2088"/>
                  </a:cubicBezTo>
                  <a:cubicBezTo>
                    <a:pt x="1" y="2089"/>
                    <a:pt x="1" y="2090"/>
                    <a:pt x="1" y="2092"/>
                  </a:cubicBezTo>
                  <a:cubicBezTo>
                    <a:pt x="2" y="2096"/>
                    <a:pt x="3" y="2100"/>
                    <a:pt x="5" y="2104"/>
                  </a:cubicBezTo>
                  <a:cubicBezTo>
                    <a:pt x="6" y="2106"/>
                    <a:pt x="7" y="2107"/>
                    <a:pt x="8" y="2109"/>
                  </a:cubicBezTo>
                  <a:cubicBezTo>
                    <a:pt x="10" y="2114"/>
                    <a:pt x="12" y="2118"/>
                    <a:pt x="14" y="2122"/>
                  </a:cubicBezTo>
                  <a:cubicBezTo>
                    <a:pt x="17" y="2122"/>
                    <a:pt x="17" y="2122"/>
                    <a:pt x="17" y="2122"/>
                  </a:cubicBezTo>
                  <a:cubicBezTo>
                    <a:pt x="19" y="2126"/>
                    <a:pt x="22" y="2129"/>
                    <a:pt x="25" y="2132"/>
                  </a:cubicBezTo>
                  <a:cubicBezTo>
                    <a:pt x="33" y="2142"/>
                    <a:pt x="42" y="2150"/>
                    <a:pt x="51" y="2159"/>
                  </a:cubicBezTo>
                  <a:cubicBezTo>
                    <a:pt x="67" y="2159"/>
                    <a:pt x="67" y="2159"/>
                    <a:pt x="67" y="2159"/>
                  </a:cubicBezTo>
                  <a:cubicBezTo>
                    <a:pt x="55" y="2148"/>
                    <a:pt x="43" y="2137"/>
                    <a:pt x="33" y="2125"/>
                  </a:cubicBezTo>
                  <a:cubicBezTo>
                    <a:pt x="26" y="2117"/>
                    <a:pt x="20" y="2109"/>
                    <a:pt x="15" y="2101"/>
                  </a:cubicBezTo>
                  <a:cubicBezTo>
                    <a:pt x="14" y="2097"/>
                    <a:pt x="13" y="2093"/>
                    <a:pt x="13" y="2089"/>
                  </a:cubicBezTo>
                  <a:cubicBezTo>
                    <a:pt x="12" y="2068"/>
                    <a:pt x="20" y="2048"/>
                    <a:pt x="33" y="2030"/>
                  </a:cubicBezTo>
                  <a:cubicBezTo>
                    <a:pt x="45" y="2012"/>
                    <a:pt x="62" y="1997"/>
                    <a:pt x="79" y="1981"/>
                  </a:cubicBezTo>
                  <a:cubicBezTo>
                    <a:pt x="96" y="1965"/>
                    <a:pt x="113" y="1949"/>
                    <a:pt x="129" y="1931"/>
                  </a:cubicBezTo>
                  <a:cubicBezTo>
                    <a:pt x="137" y="1922"/>
                    <a:pt x="144" y="1912"/>
                    <a:pt x="150" y="1900"/>
                  </a:cubicBezTo>
                  <a:cubicBezTo>
                    <a:pt x="154" y="1894"/>
                    <a:pt x="157" y="1886"/>
                    <a:pt x="159" y="1879"/>
                  </a:cubicBezTo>
                  <a:cubicBezTo>
                    <a:pt x="159" y="1838"/>
                    <a:pt x="159" y="1838"/>
                    <a:pt x="159" y="1838"/>
                  </a:cubicBezTo>
                  <a:cubicBezTo>
                    <a:pt x="157" y="1833"/>
                    <a:pt x="156" y="1828"/>
                    <a:pt x="153" y="1824"/>
                  </a:cubicBezTo>
                  <a:cubicBezTo>
                    <a:pt x="148" y="1812"/>
                    <a:pt x="140" y="1802"/>
                    <a:pt x="133" y="1793"/>
                  </a:cubicBezTo>
                  <a:cubicBezTo>
                    <a:pt x="117" y="1774"/>
                    <a:pt x="100" y="1758"/>
                    <a:pt x="82" y="1743"/>
                  </a:cubicBezTo>
                  <a:cubicBezTo>
                    <a:pt x="65" y="1727"/>
                    <a:pt x="48" y="1712"/>
                    <a:pt x="33" y="1695"/>
                  </a:cubicBezTo>
                  <a:cubicBezTo>
                    <a:pt x="26" y="1687"/>
                    <a:pt x="20" y="1679"/>
                    <a:pt x="16" y="1671"/>
                  </a:cubicBezTo>
                  <a:cubicBezTo>
                    <a:pt x="14" y="1667"/>
                    <a:pt x="14" y="1662"/>
                    <a:pt x="13" y="1658"/>
                  </a:cubicBezTo>
                  <a:cubicBezTo>
                    <a:pt x="12" y="1637"/>
                    <a:pt x="20" y="1616"/>
                    <a:pt x="33" y="1599"/>
                  </a:cubicBezTo>
                  <a:cubicBezTo>
                    <a:pt x="45" y="1581"/>
                    <a:pt x="62" y="1565"/>
                    <a:pt x="79" y="1549"/>
                  </a:cubicBezTo>
                  <a:cubicBezTo>
                    <a:pt x="96" y="1534"/>
                    <a:pt x="113" y="1518"/>
                    <a:pt x="129" y="1499"/>
                  </a:cubicBezTo>
                  <a:cubicBezTo>
                    <a:pt x="137" y="1490"/>
                    <a:pt x="144" y="1480"/>
                    <a:pt x="150" y="1469"/>
                  </a:cubicBezTo>
                  <a:cubicBezTo>
                    <a:pt x="154" y="1462"/>
                    <a:pt x="157" y="1455"/>
                    <a:pt x="159" y="1447"/>
                  </a:cubicBezTo>
                  <a:cubicBezTo>
                    <a:pt x="159" y="1406"/>
                    <a:pt x="159" y="1406"/>
                    <a:pt x="159" y="1406"/>
                  </a:cubicBezTo>
                  <a:cubicBezTo>
                    <a:pt x="157" y="1401"/>
                    <a:pt x="156" y="1397"/>
                    <a:pt x="153" y="1392"/>
                  </a:cubicBezTo>
                  <a:cubicBezTo>
                    <a:pt x="148" y="1381"/>
                    <a:pt x="140" y="1371"/>
                    <a:pt x="133" y="1361"/>
                  </a:cubicBezTo>
                  <a:cubicBezTo>
                    <a:pt x="117" y="1343"/>
                    <a:pt x="100" y="1327"/>
                    <a:pt x="82" y="1311"/>
                  </a:cubicBezTo>
                  <a:cubicBezTo>
                    <a:pt x="65" y="1295"/>
                    <a:pt x="48" y="1280"/>
                    <a:pt x="33" y="1263"/>
                  </a:cubicBezTo>
                  <a:cubicBezTo>
                    <a:pt x="26" y="1255"/>
                    <a:pt x="19" y="1247"/>
                    <a:pt x="15" y="1238"/>
                  </a:cubicBezTo>
                  <a:cubicBezTo>
                    <a:pt x="14" y="1235"/>
                    <a:pt x="13" y="1232"/>
                    <a:pt x="13" y="1228"/>
                  </a:cubicBezTo>
                  <a:cubicBezTo>
                    <a:pt x="12" y="1207"/>
                    <a:pt x="20" y="1187"/>
                    <a:pt x="33" y="1169"/>
                  </a:cubicBezTo>
                  <a:cubicBezTo>
                    <a:pt x="45" y="1152"/>
                    <a:pt x="62" y="1136"/>
                    <a:pt x="79" y="1120"/>
                  </a:cubicBezTo>
                  <a:cubicBezTo>
                    <a:pt x="96" y="1104"/>
                    <a:pt x="113" y="1089"/>
                    <a:pt x="129" y="1070"/>
                  </a:cubicBezTo>
                  <a:cubicBezTo>
                    <a:pt x="137" y="1061"/>
                    <a:pt x="144" y="1051"/>
                    <a:pt x="150" y="1039"/>
                  </a:cubicBezTo>
                  <a:cubicBezTo>
                    <a:pt x="154" y="1033"/>
                    <a:pt x="157" y="1025"/>
                    <a:pt x="159" y="1018"/>
                  </a:cubicBezTo>
                  <a:cubicBezTo>
                    <a:pt x="159" y="977"/>
                    <a:pt x="159" y="977"/>
                    <a:pt x="159" y="977"/>
                  </a:cubicBezTo>
                  <a:cubicBezTo>
                    <a:pt x="157" y="972"/>
                    <a:pt x="156" y="967"/>
                    <a:pt x="153" y="963"/>
                  </a:cubicBezTo>
                  <a:cubicBezTo>
                    <a:pt x="148" y="951"/>
                    <a:pt x="140" y="941"/>
                    <a:pt x="133" y="932"/>
                  </a:cubicBezTo>
                  <a:cubicBezTo>
                    <a:pt x="117" y="913"/>
                    <a:pt x="100" y="897"/>
                    <a:pt x="82" y="882"/>
                  </a:cubicBezTo>
                  <a:cubicBezTo>
                    <a:pt x="65" y="866"/>
                    <a:pt x="48" y="851"/>
                    <a:pt x="33" y="834"/>
                  </a:cubicBezTo>
                  <a:cubicBezTo>
                    <a:pt x="27" y="827"/>
                    <a:pt x="21" y="819"/>
                    <a:pt x="16" y="811"/>
                  </a:cubicBezTo>
                  <a:cubicBezTo>
                    <a:pt x="15" y="806"/>
                    <a:pt x="14" y="801"/>
                    <a:pt x="13" y="795"/>
                  </a:cubicBezTo>
                  <a:cubicBezTo>
                    <a:pt x="12" y="774"/>
                    <a:pt x="20" y="754"/>
                    <a:pt x="33" y="737"/>
                  </a:cubicBezTo>
                  <a:cubicBezTo>
                    <a:pt x="45" y="719"/>
                    <a:pt x="62" y="703"/>
                    <a:pt x="79" y="687"/>
                  </a:cubicBezTo>
                  <a:cubicBezTo>
                    <a:pt x="96" y="671"/>
                    <a:pt x="113" y="656"/>
                    <a:pt x="129" y="637"/>
                  </a:cubicBezTo>
                  <a:cubicBezTo>
                    <a:pt x="137" y="628"/>
                    <a:pt x="144" y="618"/>
                    <a:pt x="150" y="607"/>
                  </a:cubicBezTo>
                  <a:cubicBezTo>
                    <a:pt x="154" y="600"/>
                    <a:pt x="157" y="593"/>
                    <a:pt x="159" y="585"/>
                  </a:cubicBezTo>
                  <a:cubicBezTo>
                    <a:pt x="159" y="544"/>
                    <a:pt x="159" y="544"/>
                    <a:pt x="159" y="544"/>
                  </a:cubicBezTo>
                  <a:cubicBezTo>
                    <a:pt x="157" y="539"/>
                    <a:pt x="156" y="535"/>
                    <a:pt x="153" y="530"/>
                  </a:cubicBezTo>
                  <a:cubicBezTo>
                    <a:pt x="148" y="519"/>
                    <a:pt x="140" y="509"/>
                    <a:pt x="133" y="499"/>
                  </a:cubicBezTo>
                  <a:cubicBezTo>
                    <a:pt x="117" y="481"/>
                    <a:pt x="100" y="465"/>
                    <a:pt x="82" y="449"/>
                  </a:cubicBezTo>
                  <a:cubicBezTo>
                    <a:pt x="65" y="433"/>
                    <a:pt x="48" y="418"/>
                    <a:pt x="33" y="401"/>
                  </a:cubicBezTo>
                  <a:cubicBezTo>
                    <a:pt x="27" y="394"/>
                    <a:pt x="21" y="386"/>
                    <a:pt x="16" y="379"/>
                  </a:cubicBezTo>
                  <a:cubicBezTo>
                    <a:pt x="15" y="373"/>
                    <a:pt x="14" y="368"/>
                    <a:pt x="13" y="363"/>
                  </a:cubicBezTo>
                  <a:cubicBezTo>
                    <a:pt x="12" y="342"/>
                    <a:pt x="20" y="322"/>
                    <a:pt x="33" y="304"/>
                  </a:cubicBezTo>
                  <a:cubicBezTo>
                    <a:pt x="45" y="286"/>
                    <a:pt x="62" y="270"/>
                    <a:pt x="79" y="254"/>
                  </a:cubicBezTo>
                  <a:cubicBezTo>
                    <a:pt x="96" y="239"/>
                    <a:pt x="113" y="223"/>
                    <a:pt x="129" y="204"/>
                  </a:cubicBezTo>
                  <a:cubicBezTo>
                    <a:pt x="137" y="195"/>
                    <a:pt x="144" y="185"/>
                    <a:pt x="150" y="174"/>
                  </a:cubicBezTo>
                  <a:cubicBezTo>
                    <a:pt x="154" y="167"/>
                    <a:pt x="157" y="160"/>
                    <a:pt x="159" y="15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7" y="107"/>
                    <a:pt x="156" y="102"/>
                    <a:pt x="153" y="97"/>
                  </a:cubicBezTo>
                  <a:cubicBezTo>
                    <a:pt x="148" y="86"/>
                    <a:pt x="140" y="76"/>
                    <a:pt x="133" y="66"/>
                  </a:cubicBezTo>
                  <a:cubicBezTo>
                    <a:pt x="117" y="48"/>
                    <a:pt x="100" y="32"/>
                    <a:pt x="82" y="16"/>
                  </a:cubicBezTo>
                  <a:cubicBezTo>
                    <a:pt x="76" y="11"/>
                    <a:pt x="71" y="5"/>
                    <a:pt x="65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7" y="8"/>
                    <a:pt x="66" y="16"/>
                    <a:pt x="75" y="24"/>
                  </a:cubicBezTo>
                  <a:cubicBezTo>
                    <a:pt x="92" y="40"/>
                    <a:pt x="109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hidden">
            <a:xfrm>
              <a:off x="6088063" y="-1587"/>
              <a:ext cx="501650" cy="6862762"/>
            </a:xfrm>
            <a:custGeom>
              <a:avLst/>
              <a:gdLst>
                <a:gd name="T0" fmla="*/ 0 w 158"/>
                <a:gd name="T1" fmla="*/ 110 h 2159"/>
                <a:gd name="T2" fmla="*/ 0 w 158"/>
                <a:gd name="T3" fmla="*/ 154 h 2159"/>
                <a:gd name="T4" fmla="*/ 36 w 158"/>
                <a:gd name="T5" fmla="*/ 209 h 2159"/>
                <a:gd name="T6" fmla="*/ 125 w 158"/>
                <a:gd name="T7" fmla="*/ 302 h 2159"/>
                <a:gd name="T8" fmla="*/ 137 w 158"/>
                <a:gd name="T9" fmla="*/ 388 h 2159"/>
                <a:gd name="T10" fmla="*/ 23 w 158"/>
                <a:gd name="T11" fmla="*/ 505 h 2159"/>
                <a:gd name="T12" fmla="*/ 0 w 158"/>
                <a:gd name="T13" fmla="*/ 566 h 2159"/>
                <a:gd name="T14" fmla="*/ 7 w 158"/>
                <a:gd name="T15" fmla="*/ 602 h 2159"/>
                <a:gd name="T16" fmla="*/ 62 w 158"/>
                <a:gd name="T17" fmla="*/ 670 h 2159"/>
                <a:gd name="T18" fmla="*/ 139 w 158"/>
                <a:gd name="T19" fmla="*/ 762 h 2159"/>
                <a:gd name="T20" fmla="*/ 122 w 158"/>
                <a:gd name="T21" fmla="*/ 840 h 2159"/>
                <a:gd name="T22" fmla="*/ 4 w 158"/>
                <a:gd name="T23" fmla="*/ 967 h 2159"/>
                <a:gd name="T24" fmla="*/ 0 w 158"/>
                <a:gd name="T25" fmla="*/ 1006 h 2159"/>
                <a:gd name="T26" fmla="*/ 27 w 158"/>
                <a:gd name="T27" fmla="*/ 1064 h 2159"/>
                <a:gd name="T28" fmla="*/ 139 w 158"/>
                <a:gd name="T29" fmla="*/ 1195 h 2159"/>
                <a:gd name="T30" fmla="*/ 122 w 158"/>
                <a:gd name="T31" fmla="*/ 1269 h 2159"/>
                <a:gd name="T32" fmla="*/ 4 w 158"/>
                <a:gd name="T33" fmla="*/ 1396 h 2159"/>
                <a:gd name="T34" fmla="*/ 0 w 158"/>
                <a:gd name="T35" fmla="*/ 1438 h 2159"/>
                <a:gd name="T36" fmla="*/ 27 w 158"/>
                <a:gd name="T37" fmla="*/ 1493 h 2159"/>
                <a:gd name="T38" fmla="*/ 112 w 158"/>
                <a:gd name="T39" fmla="*/ 1580 h 2159"/>
                <a:gd name="T40" fmla="*/ 139 w 158"/>
                <a:gd name="T41" fmla="*/ 1624 h 2159"/>
                <a:gd name="T42" fmla="*/ 122 w 158"/>
                <a:gd name="T43" fmla="*/ 1701 h 2159"/>
                <a:gd name="T44" fmla="*/ 4 w 158"/>
                <a:gd name="T45" fmla="*/ 1828 h 2159"/>
                <a:gd name="T46" fmla="*/ 0 w 158"/>
                <a:gd name="T47" fmla="*/ 1868 h 2159"/>
                <a:gd name="T48" fmla="*/ 27 w 158"/>
                <a:gd name="T49" fmla="*/ 1925 h 2159"/>
                <a:gd name="T50" fmla="*/ 97 w 158"/>
                <a:gd name="T51" fmla="*/ 1995 h 2159"/>
                <a:gd name="T52" fmla="*/ 143 w 158"/>
                <a:gd name="T53" fmla="*/ 2090 h 2159"/>
                <a:gd name="T54" fmla="*/ 95 w 158"/>
                <a:gd name="T55" fmla="*/ 2159 h 2159"/>
                <a:gd name="T56" fmla="*/ 142 w 158"/>
                <a:gd name="T57" fmla="*/ 2122 h 2159"/>
                <a:gd name="T58" fmla="*/ 151 w 158"/>
                <a:gd name="T59" fmla="*/ 2107 h 2159"/>
                <a:gd name="T60" fmla="*/ 141 w 158"/>
                <a:gd name="T61" fmla="*/ 2033 h 2159"/>
                <a:gd name="T62" fmla="*/ 83 w 158"/>
                <a:gd name="T63" fmla="*/ 1966 h 2159"/>
                <a:gd name="T64" fmla="*/ 15 w 158"/>
                <a:gd name="T65" fmla="*/ 1833 h 2159"/>
                <a:gd name="T66" fmla="*/ 130 w 158"/>
                <a:gd name="T67" fmla="*/ 1708 h 2159"/>
                <a:gd name="T68" fmla="*/ 156 w 158"/>
                <a:gd name="T69" fmla="*/ 1637 h 2159"/>
                <a:gd name="T70" fmla="*/ 83 w 158"/>
                <a:gd name="T71" fmla="*/ 1535 h 2159"/>
                <a:gd name="T72" fmla="*/ 15 w 158"/>
                <a:gd name="T73" fmla="*/ 1402 h 2159"/>
                <a:gd name="T74" fmla="*/ 130 w 158"/>
                <a:gd name="T75" fmla="*/ 1276 h 2159"/>
                <a:gd name="T76" fmla="*/ 145 w 158"/>
                <a:gd name="T77" fmla="*/ 1256 h 2159"/>
                <a:gd name="T78" fmla="*/ 156 w 158"/>
                <a:gd name="T79" fmla="*/ 1206 h 2159"/>
                <a:gd name="T80" fmla="*/ 132 w 158"/>
                <a:gd name="T81" fmla="*/ 1158 h 2159"/>
                <a:gd name="T82" fmla="*/ 9 w 158"/>
                <a:gd name="T83" fmla="*/ 1000 h 2159"/>
                <a:gd name="T84" fmla="*/ 80 w 158"/>
                <a:gd name="T85" fmla="*/ 896 h 2159"/>
                <a:gd name="T86" fmla="*/ 157 w 158"/>
                <a:gd name="T87" fmla="*/ 796 h 2159"/>
                <a:gd name="T88" fmla="*/ 132 w 158"/>
                <a:gd name="T89" fmla="*/ 726 h 2159"/>
                <a:gd name="T90" fmla="*/ 9 w 158"/>
                <a:gd name="T91" fmla="*/ 568 h 2159"/>
                <a:gd name="T92" fmla="*/ 80 w 158"/>
                <a:gd name="T93" fmla="*/ 464 h 2159"/>
                <a:gd name="T94" fmla="*/ 157 w 158"/>
                <a:gd name="T95" fmla="*/ 364 h 2159"/>
                <a:gd name="T96" fmla="*/ 132 w 158"/>
                <a:gd name="T97" fmla="*/ 293 h 2159"/>
                <a:gd name="T98" fmla="*/ 9 w 158"/>
                <a:gd name="T99" fmla="*/ 135 h 2159"/>
                <a:gd name="T100" fmla="*/ 80 w 158"/>
                <a:gd name="T101" fmla="*/ 31 h 2159"/>
                <a:gd name="T102" fmla="*/ 72 w 158"/>
                <a:gd name="T103" fmla="*/ 23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8" h="2159">
                  <a:moveTo>
                    <a:pt x="23" y="72"/>
                  </a:moveTo>
                  <a:cubicBezTo>
                    <a:pt x="16" y="81"/>
                    <a:pt x="9" y="91"/>
                    <a:pt x="4" y="102"/>
                  </a:cubicBezTo>
                  <a:cubicBezTo>
                    <a:pt x="3" y="104"/>
                    <a:pt x="1" y="107"/>
                    <a:pt x="0" y="110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2" y="159"/>
                    <a:pt x="4" y="164"/>
                    <a:pt x="7" y="170"/>
                  </a:cubicBezTo>
                  <a:cubicBezTo>
                    <a:pt x="12" y="180"/>
                    <a:pt x="19" y="190"/>
                    <a:pt x="27" y="198"/>
                  </a:cubicBezTo>
                  <a:cubicBezTo>
                    <a:pt x="30" y="202"/>
                    <a:pt x="33" y="206"/>
                    <a:pt x="36" y="209"/>
                  </a:cubicBezTo>
                  <a:cubicBezTo>
                    <a:pt x="44" y="219"/>
                    <a:pt x="53" y="228"/>
                    <a:pt x="62" y="237"/>
                  </a:cubicBezTo>
                  <a:cubicBezTo>
                    <a:pt x="79" y="254"/>
                    <a:pt x="96" y="269"/>
                    <a:pt x="112" y="286"/>
                  </a:cubicBezTo>
                  <a:cubicBezTo>
                    <a:pt x="117" y="291"/>
                    <a:pt x="121" y="297"/>
                    <a:pt x="125" y="302"/>
                  </a:cubicBezTo>
                  <a:cubicBezTo>
                    <a:pt x="131" y="311"/>
                    <a:pt x="136" y="320"/>
                    <a:pt x="139" y="329"/>
                  </a:cubicBezTo>
                  <a:cubicBezTo>
                    <a:pt x="143" y="340"/>
                    <a:pt x="144" y="352"/>
                    <a:pt x="143" y="363"/>
                  </a:cubicBezTo>
                  <a:cubicBezTo>
                    <a:pt x="142" y="372"/>
                    <a:pt x="140" y="380"/>
                    <a:pt x="137" y="388"/>
                  </a:cubicBezTo>
                  <a:cubicBezTo>
                    <a:pt x="132" y="395"/>
                    <a:pt x="127" y="401"/>
                    <a:pt x="122" y="407"/>
                  </a:cubicBezTo>
                  <a:cubicBezTo>
                    <a:pt x="107" y="424"/>
                    <a:pt x="89" y="440"/>
                    <a:pt x="72" y="455"/>
                  </a:cubicBezTo>
                  <a:cubicBezTo>
                    <a:pt x="55" y="471"/>
                    <a:pt x="38" y="487"/>
                    <a:pt x="23" y="505"/>
                  </a:cubicBezTo>
                  <a:cubicBezTo>
                    <a:pt x="16" y="514"/>
                    <a:pt x="9" y="524"/>
                    <a:pt x="4" y="534"/>
                  </a:cubicBezTo>
                  <a:cubicBezTo>
                    <a:pt x="3" y="537"/>
                    <a:pt x="1" y="540"/>
                    <a:pt x="0" y="543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0" y="577"/>
                    <a:pt x="0" y="577"/>
                    <a:pt x="0" y="577"/>
                  </a:cubicBezTo>
                  <a:cubicBezTo>
                    <a:pt x="0" y="587"/>
                    <a:pt x="0" y="587"/>
                    <a:pt x="0" y="587"/>
                  </a:cubicBezTo>
                  <a:cubicBezTo>
                    <a:pt x="2" y="592"/>
                    <a:pt x="4" y="597"/>
                    <a:pt x="7" y="602"/>
                  </a:cubicBezTo>
                  <a:cubicBezTo>
                    <a:pt x="12" y="613"/>
                    <a:pt x="19" y="622"/>
                    <a:pt x="27" y="631"/>
                  </a:cubicBezTo>
                  <a:cubicBezTo>
                    <a:pt x="30" y="635"/>
                    <a:pt x="33" y="638"/>
                    <a:pt x="36" y="642"/>
                  </a:cubicBezTo>
                  <a:cubicBezTo>
                    <a:pt x="44" y="652"/>
                    <a:pt x="53" y="661"/>
                    <a:pt x="62" y="670"/>
                  </a:cubicBezTo>
                  <a:cubicBezTo>
                    <a:pt x="79" y="686"/>
                    <a:pt x="96" y="702"/>
                    <a:pt x="112" y="719"/>
                  </a:cubicBezTo>
                  <a:cubicBezTo>
                    <a:pt x="117" y="724"/>
                    <a:pt x="121" y="730"/>
                    <a:pt x="125" y="735"/>
                  </a:cubicBezTo>
                  <a:cubicBezTo>
                    <a:pt x="131" y="744"/>
                    <a:pt x="136" y="753"/>
                    <a:pt x="139" y="762"/>
                  </a:cubicBezTo>
                  <a:cubicBezTo>
                    <a:pt x="143" y="773"/>
                    <a:pt x="144" y="785"/>
                    <a:pt x="143" y="796"/>
                  </a:cubicBezTo>
                  <a:cubicBezTo>
                    <a:pt x="142" y="805"/>
                    <a:pt x="140" y="813"/>
                    <a:pt x="137" y="821"/>
                  </a:cubicBezTo>
                  <a:cubicBezTo>
                    <a:pt x="132" y="827"/>
                    <a:pt x="127" y="834"/>
                    <a:pt x="122" y="840"/>
                  </a:cubicBezTo>
                  <a:cubicBezTo>
                    <a:pt x="107" y="857"/>
                    <a:pt x="89" y="872"/>
                    <a:pt x="72" y="888"/>
                  </a:cubicBezTo>
                  <a:cubicBezTo>
                    <a:pt x="55" y="904"/>
                    <a:pt x="38" y="920"/>
                    <a:pt x="23" y="938"/>
                  </a:cubicBezTo>
                  <a:cubicBezTo>
                    <a:pt x="16" y="947"/>
                    <a:pt x="9" y="957"/>
                    <a:pt x="4" y="967"/>
                  </a:cubicBezTo>
                  <a:cubicBezTo>
                    <a:pt x="3" y="970"/>
                    <a:pt x="1" y="973"/>
                    <a:pt x="0" y="976"/>
                  </a:cubicBezTo>
                  <a:cubicBezTo>
                    <a:pt x="0" y="995"/>
                    <a:pt x="0" y="995"/>
                    <a:pt x="0" y="995"/>
                  </a:cubicBezTo>
                  <a:cubicBezTo>
                    <a:pt x="0" y="1006"/>
                    <a:pt x="0" y="1006"/>
                    <a:pt x="0" y="1006"/>
                  </a:cubicBezTo>
                  <a:cubicBezTo>
                    <a:pt x="0" y="1019"/>
                    <a:pt x="0" y="1019"/>
                    <a:pt x="0" y="1019"/>
                  </a:cubicBezTo>
                  <a:cubicBezTo>
                    <a:pt x="2" y="1025"/>
                    <a:pt x="4" y="1030"/>
                    <a:pt x="7" y="1035"/>
                  </a:cubicBezTo>
                  <a:cubicBezTo>
                    <a:pt x="12" y="1046"/>
                    <a:pt x="19" y="1055"/>
                    <a:pt x="27" y="1064"/>
                  </a:cubicBezTo>
                  <a:cubicBezTo>
                    <a:pt x="42" y="1082"/>
                    <a:pt x="59" y="1098"/>
                    <a:pt x="76" y="1113"/>
                  </a:cubicBezTo>
                  <a:cubicBezTo>
                    <a:pt x="93" y="1129"/>
                    <a:pt x="110" y="1146"/>
                    <a:pt x="123" y="1164"/>
                  </a:cubicBezTo>
                  <a:cubicBezTo>
                    <a:pt x="130" y="1174"/>
                    <a:pt x="135" y="1184"/>
                    <a:pt x="139" y="1195"/>
                  </a:cubicBezTo>
                  <a:cubicBezTo>
                    <a:pt x="143" y="1206"/>
                    <a:pt x="144" y="1218"/>
                    <a:pt x="143" y="1229"/>
                  </a:cubicBezTo>
                  <a:cubicBezTo>
                    <a:pt x="143" y="1234"/>
                    <a:pt x="142" y="1239"/>
                    <a:pt x="140" y="1244"/>
                  </a:cubicBezTo>
                  <a:cubicBezTo>
                    <a:pt x="135" y="1253"/>
                    <a:pt x="129" y="1261"/>
                    <a:pt x="122" y="1269"/>
                  </a:cubicBezTo>
                  <a:cubicBezTo>
                    <a:pt x="107" y="1286"/>
                    <a:pt x="89" y="1302"/>
                    <a:pt x="72" y="1318"/>
                  </a:cubicBezTo>
                  <a:cubicBezTo>
                    <a:pt x="55" y="1333"/>
                    <a:pt x="38" y="1349"/>
                    <a:pt x="23" y="1367"/>
                  </a:cubicBezTo>
                  <a:cubicBezTo>
                    <a:pt x="16" y="1376"/>
                    <a:pt x="9" y="1386"/>
                    <a:pt x="4" y="1396"/>
                  </a:cubicBezTo>
                  <a:cubicBezTo>
                    <a:pt x="3" y="1399"/>
                    <a:pt x="1" y="1402"/>
                    <a:pt x="0" y="1405"/>
                  </a:cubicBezTo>
                  <a:cubicBezTo>
                    <a:pt x="0" y="1427"/>
                    <a:pt x="0" y="1427"/>
                    <a:pt x="0" y="1427"/>
                  </a:cubicBezTo>
                  <a:cubicBezTo>
                    <a:pt x="0" y="1438"/>
                    <a:pt x="0" y="1438"/>
                    <a:pt x="0" y="1438"/>
                  </a:cubicBezTo>
                  <a:cubicBezTo>
                    <a:pt x="0" y="1449"/>
                    <a:pt x="0" y="1449"/>
                    <a:pt x="0" y="1449"/>
                  </a:cubicBezTo>
                  <a:cubicBezTo>
                    <a:pt x="2" y="1454"/>
                    <a:pt x="4" y="1459"/>
                    <a:pt x="7" y="1464"/>
                  </a:cubicBezTo>
                  <a:cubicBezTo>
                    <a:pt x="12" y="1475"/>
                    <a:pt x="19" y="1484"/>
                    <a:pt x="27" y="1493"/>
                  </a:cubicBezTo>
                  <a:cubicBezTo>
                    <a:pt x="34" y="1502"/>
                    <a:pt x="41" y="1510"/>
                    <a:pt x="49" y="1517"/>
                  </a:cubicBezTo>
                  <a:cubicBezTo>
                    <a:pt x="54" y="1522"/>
                    <a:pt x="58" y="1526"/>
                    <a:pt x="62" y="1531"/>
                  </a:cubicBezTo>
                  <a:cubicBezTo>
                    <a:pt x="79" y="1547"/>
                    <a:pt x="96" y="1563"/>
                    <a:pt x="112" y="1580"/>
                  </a:cubicBezTo>
                  <a:cubicBezTo>
                    <a:pt x="114" y="1582"/>
                    <a:pt x="115" y="1584"/>
                    <a:pt x="117" y="1586"/>
                  </a:cubicBezTo>
                  <a:cubicBezTo>
                    <a:pt x="119" y="1589"/>
                    <a:pt x="121" y="1591"/>
                    <a:pt x="123" y="1594"/>
                  </a:cubicBezTo>
                  <a:cubicBezTo>
                    <a:pt x="130" y="1603"/>
                    <a:pt x="135" y="1613"/>
                    <a:pt x="139" y="1624"/>
                  </a:cubicBezTo>
                  <a:cubicBezTo>
                    <a:pt x="143" y="1635"/>
                    <a:pt x="144" y="1647"/>
                    <a:pt x="143" y="1658"/>
                  </a:cubicBezTo>
                  <a:cubicBezTo>
                    <a:pt x="142" y="1666"/>
                    <a:pt x="141" y="1673"/>
                    <a:pt x="138" y="1680"/>
                  </a:cubicBezTo>
                  <a:cubicBezTo>
                    <a:pt x="133" y="1687"/>
                    <a:pt x="128" y="1694"/>
                    <a:pt x="122" y="1701"/>
                  </a:cubicBezTo>
                  <a:cubicBezTo>
                    <a:pt x="107" y="1718"/>
                    <a:pt x="89" y="1733"/>
                    <a:pt x="72" y="1749"/>
                  </a:cubicBezTo>
                  <a:cubicBezTo>
                    <a:pt x="55" y="1765"/>
                    <a:pt x="38" y="1781"/>
                    <a:pt x="23" y="1799"/>
                  </a:cubicBezTo>
                  <a:cubicBezTo>
                    <a:pt x="16" y="1808"/>
                    <a:pt x="9" y="1818"/>
                    <a:pt x="4" y="1828"/>
                  </a:cubicBezTo>
                  <a:cubicBezTo>
                    <a:pt x="3" y="1831"/>
                    <a:pt x="1" y="1834"/>
                    <a:pt x="0" y="1837"/>
                  </a:cubicBezTo>
                  <a:cubicBezTo>
                    <a:pt x="0" y="1857"/>
                    <a:pt x="0" y="1857"/>
                    <a:pt x="0" y="1857"/>
                  </a:cubicBezTo>
                  <a:cubicBezTo>
                    <a:pt x="0" y="1868"/>
                    <a:pt x="0" y="1868"/>
                    <a:pt x="0" y="1868"/>
                  </a:cubicBezTo>
                  <a:cubicBezTo>
                    <a:pt x="0" y="1880"/>
                    <a:pt x="0" y="1880"/>
                    <a:pt x="0" y="1880"/>
                  </a:cubicBezTo>
                  <a:cubicBezTo>
                    <a:pt x="2" y="1886"/>
                    <a:pt x="4" y="1891"/>
                    <a:pt x="7" y="1896"/>
                  </a:cubicBezTo>
                  <a:cubicBezTo>
                    <a:pt x="12" y="1907"/>
                    <a:pt x="19" y="1916"/>
                    <a:pt x="27" y="1925"/>
                  </a:cubicBezTo>
                  <a:cubicBezTo>
                    <a:pt x="42" y="1943"/>
                    <a:pt x="59" y="1958"/>
                    <a:pt x="76" y="1974"/>
                  </a:cubicBezTo>
                  <a:cubicBezTo>
                    <a:pt x="76" y="1975"/>
                    <a:pt x="76" y="1975"/>
                    <a:pt x="77" y="1975"/>
                  </a:cubicBezTo>
                  <a:cubicBezTo>
                    <a:pt x="84" y="1982"/>
                    <a:pt x="90" y="1988"/>
                    <a:pt x="97" y="1995"/>
                  </a:cubicBezTo>
                  <a:cubicBezTo>
                    <a:pt x="106" y="2004"/>
                    <a:pt x="115" y="2014"/>
                    <a:pt x="123" y="2025"/>
                  </a:cubicBezTo>
                  <a:cubicBezTo>
                    <a:pt x="130" y="2035"/>
                    <a:pt x="135" y="2045"/>
                    <a:pt x="139" y="2056"/>
                  </a:cubicBezTo>
                  <a:cubicBezTo>
                    <a:pt x="143" y="2067"/>
                    <a:pt x="144" y="2078"/>
                    <a:pt x="143" y="2090"/>
                  </a:cubicBezTo>
                  <a:cubicBezTo>
                    <a:pt x="142" y="2096"/>
                    <a:pt x="141" y="2102"/>
                    <a:pt x="139" y="2108"/>
                  </a:cubicBezTo>
                  <a:cubicBezTo>
                    <a:pt x="134" y="2116"/>
                    <a:pt x="128" y="2124"/>
                    <a:pt x="122" y="2131"/>
                  </a:cubicBezTo>
                  <a:cubicBezTo>
                    <a:pt x="113" y="2141"/>
                    <a:pt x="104" y="2150"/>
                    <a:pt x="95" y="2159"/>
                  </a:cubicBezTo>
                  <a:cubicBezTo>
                    <a:pt x="110" y="2159"/>
                    <a:pt x="110" y="2159"/>
                    <a:pt x="110" y="2159"/>
                  </a:cubicBezTo>
                  <a:cubicBezTo>
                    <a:pt x="117" y="2152"/>
                    <a:pt x="124" y="2145"/>
                    <a:pt x="130" y="2138"/>
                  </a:cubicBezTo>
                  <a:cubicBezTo>
                    <a:pt x="134" y="2133"/>
                    <a:pt x="138" y="2128"/>
                    <a:pt x="142" y="2122"/>
                  </a:cubicBezTo>
                  <a:cubicBezTo>
                    <a:pt x="143" y="2122"/>
                    <a:pt x="143" y="2122"/>
                    <a:pt x="143" y="2122"/>
                  </a:cubicBezTo>
                  <a:cubicBezTo>
                    <a:pt x="143" y="2122"/>
                    <a:pt x="143" y="2121"/>
                    <a:pt x="143" y="2120"/>
                  </a:cubicBezTo>
                  <a:cubicBezTo>
                    <a:pt x="146" y="2116"/>
                    <a:pt x="149" y="2112"/>
                    <a:pt x="151" y="2107"/>
                  </a:cubicBezTo>
                  <a:cubicBezTo>
                    <a:pt x="154" y="2101"/>
                    <a:pt x="156" y="2095"/>
                    <a:pt x="157" y="2088"/>
                  </a:cubicBezTo>
                  <a:cubicBezTo>
                    <a:pt x="158" y="2080"/>
                    <a:pt x="157" y="2074"/>
                    <a:pt x="156" y="2068"/>
                  </a:cubicBezTo>
                  <a:cubicBezTo>
                    <a:pt x="153" y="2055"/>
                    <a:pt x="147" y="2043"/>
                    <a:pt x="141" y="2033"/>
                  </a:cubicBezTo>
                  <a:cubicBezTo>
                    <a:pt x="140" y="2032"/>
                    <a:pt x="139" y="2030"/>
                    <a:pt x="138" y="2029"/>
                  </a:cubicBezTo>
                  <a:cubicBezTo>
                    <a:pt x="136" y="2026"/>
                    <a:pt x="134" y="2022"/>
                    <a:pt x="132" y="2019"/>
                  </a:cubicBezTo>
                  <a:cubicBezTo>
                    <a:pt x="117" y="1999"/>
                    <a:pt x="100" y="1982"/>
                    <a:pt x="83" y="1966"/>
                  </a:cubicBezTo>
                  <a:cubicBezTo>
                    <a:pt x="67" y="1950"/>
                    <a:pt x="50" y="1935"/>
                    <a:pt x="35" y="1917"/>
                  </a:cubicBezTo>
                  <a:cubicBezTo>
                    <a:pt x="21" y="1901"/>
                    <a:pt x="10" y="1881"/>
                    <a:pt x="9" y="1861"/>
                  </a:cubicBezTo>
                  <a:cubicBezTo>
                    <a:pt x="8" y="1852"/>
                    <a:pt x="10" y="1843"/>
                    <a:pt x="15" y="1833"/>
                  </a:cubicBezTo>
                  <a:cubicBezTo>
                    <a:pt x="19" y="1824"/>
                    <a:pt x="25" y="1815"/>
                    <a:pt x="32" y="1806"/>
                  </a:cubicBezTo>
                  <a:cubicBezTo>
                    <a:pt x="46" y="1789"/>
                    <a:pt x="63" y="1773"/>
                    <a:pt x="80" y="1757"/>
                  </a:cubicBezTo>
                  <a:cubicBezTo>
                    <a:pt x="97" y="1741"/>
                    <a:pt x="114" y="1726"/>
                    <a:pt x="130" y="1708"/>
                  </a:cubicBezTo>
                  <a:cubicBezTo>
                    <a:pt x="138" y="1698"/>
                    <a:pt x="146" y="1689"/>
                    <a:pt x="151" y="1677"/>
                  </a:cubicBezTo>
                  <a:cubicBezTo>
                    <a:pt x="154" y="1671"/>
                    <a:pt x="156" y="1664"/>
                    <a:pt x="157" y="1657"/>
                  </a:cubicBezTo>
                  <a:cubicBezTo>
                    <a:pt x="158" y="1650"/>
                    <a:pt x="157" y="1644"/>
                    <a:pt x="156" y="1637"/>
                  </a:cubicBezTo>
                  <a:cubicBezTo>
                    <a:pt x="153" y="1625"/>
                    <a:pt x="148" y="1614"/>
                    <a:pt x="142" y="1605"/>
                  </a:cubicBezTo>
                  <a:cubicBezTo>
                    <a:pt x="139" y="1599"/>
                    <a:pt x="135" y="1593"/>
                    <a:pt x="132" y="1588"/>
                  </a:cubicBezTo>
                  <a:cubicBezTo>
                    <a:pt x="117" y="1567"/>
                    <a:pt x="100" y="1551"/>
                    <a:pt x="83" y="1535"/>
                  </a:cubicBezTo>
                  <a:cubicBezTo>
                    <a:pt x="67" y="1519"/>
                    <a:pt x="50" y="1503"/>
                    <a:pt x="35" y="1486"/>
                  </a:cubicBezTo>
                  <a:cubicBezTo>
                    <a:pt x="21" y="1469"/>
                    <a:pt x="10" y="1450"/>
                    <a:pt x="9" y="1430"/>
                  </a:cubicBezTo>
                  <a:cubicBezTo>
                    <a:pt x="8" y="1421"/>
                    <a:pt x="10" y="1411"/>
                    <a:pt x="15" y="1402"/>
                  </a:cubicBezTo>
                  <a:cubicBezTo>
                    <a:pt x="19" y="1392"/>
                    <a:pt x="25" y="1383"/>
                    <a:pt x="32" y="1375"/>
                  </a:cubicBezTo>
                  <a:cubicBezTo>
                    <a:pt x="46" y="1357"/>
                    <a:pt x="63" y="1342"/>
                    <a:pt x="80" y="1326"/>
                  </a:cubicBezTo>
                  <a:cubicBezTo>
                    <a:pt x="97" y="1310"/>
                    <a:pt x="114" y="1294"/>
                    <a:pt x="130" y="1276"/>
                  </a:cubicBezTo>
                  <a:cubicBezTo>
                    <a:pt x="134" y="1271"/>
                    <a:pt x="138" y="1266"/>
                    <a:pt x="142" y="1261"/>
                  </a:cubicBezTo>
                  <a:cubicBezTo>
                    <a:pt x="143" y="1261"/>
                    <a:pt x="143" y="1261"/>
                    <a:pt x="143" y="1261"/>
                  </a:cubicBezTo>
                  <a:cubicBezTo>
                    <a:pt x="144" y="1259"/>
                    <a:pt x="144" y="1258"/>
                    <a:pt x="145" y="1256"/>
                  </a:cubicBezTo>
                  <a:cubicBezTo>
                    <a:pt x="147" y="1252"/>
                    <a:pt x="149" y="1249"/>
                    <a:pt x="151" y="1245"/>
                  </a:cubicBezTo>
                  <a:cubicBezTo>
                    <a:pt x="154" y="1239"/>
                    <a:pt x="156" y="1233"/>
                    <a:pt x="157" y="1226"/>
                  </a:cubicBezTo>
                  <a:cubicBezTo>
                    <a:pt x="158" y="1218"/>
                    <a:pt x="157" y="1212"/>
                    <a:pt x="156" y="1206"/>
                  </a:cubicBezTo>
                  <a:cubicBezTo>
                    <a:pt x="153" y="1193"/>
                    <a:pt x="147" y="1181"/>
                    <a:pt x="141" y="1171"/>
                  </a:cubicBezTo>
                  <a:cubicBezTo>
                    <a:pt x="138" y="1168"/>
                    <a:pt x="136" y="1164"/>
                    <a:pt x="133" y="1161"/>
                  </a:cubicBezTo>
                  <a:cubicBezTo>
                    <a:pt x="133" y="1160"/>
                    <a:pt x="132" y="1159"/>
                    <a:pt x="132" y="1158"/>
                  </a:cubicBezTo>
                  <a:cubicBezTo>
                    <a:pt x="117" y="1138"/>
                    <a:pt x="100" y="1122"/>
                    <a:pt x="83" y="1105"/>
                  </a:cubicBezTo>
                  <a:cubicBezTo>
                    <a:pt x="67" y="1089"/>
                    <a:pt x="50" y="1074"/>
                    <a:pt x="35" y="1057"/>
                  </a:cubicBezTo>
                  <a:cubicBezTo>
                    <a:pt x="21" y="1040"/>
                    <a:pt x="10" y="1020"/>
                    <a:pt x="9" y="1000"/>
                  </a:cubicBezTo>
                  <a:cubicBezTo>
                    <a:pt x="8" y="991"/>
                    <a:pt x="10" y="982"/>
                    <a:pt x="15" y="972"/>
                  </a:cubicBezTo>
                  <a:cubicBezTo>
                    <a:pt x="19" y="963"/>
                    <a:pt x="25" y="954"/>
                    <a:pt x="32" y="945"/>
                  </a:cubicBezTo>
                  <a:cubicBezTo>
                    <a:pt x="46" y="928"/>
                    <a:pt x="63" y="912"/>
                    <a:pt x="80" y="896"/>
                  </a:cubicBezTo>
                  <a:cubicBezTo>
                    <a:pt x="97" y="880"/>
                    <a:pt x="114" y="865"/>
                    <a:pt x="130" y="847"/>
                  </a:cubicBezTo>
                  <a:cubicBezTo>
                    <a:pt x="138" y="837"/>
                    <a:pt x="146" y="828"/>
                    <a:pt x="151" y="816"/>
                  </a:cubicBezTo>
                  <a:cubicBezTo>
                    <a:pt x="154" y="810"/>
                    <a:pt x="156" y="803"/>
                    <a:pt x="157" y="796"/>
                  </a:cubicBezTo>
                  <a:cubicBezTo>
                    <a:pt x="158" y="789"/>
                    <a:pt x="157" y="783"/>
                    <a:pt x="156" y="776"/>
                  </a:cubicBezTo>
                  <a:cubicBezTo>
                    <a:pt x="153" y="766"/>
                    <a:pt x="149" y="756"/>
                    <a:pt x="144" y="748"/>
                  </a:cubicBezTo>
                  <a:cubicBezTo>
                    <a:pt x="141" y="740"/>
                    <a:pt x="136" y="732"/>
                    <a:pt x="132" y="726"/>
                  </a:cubicBezTo>
                  <a:cubicBezTo>
                    <a:pt x="117" y="705"/>
                    <a:pt x="100" y="689"/>
                    <a:pt x="83" y="673"/>
                  </a:cubicBezTo>
                  <a:cubicBezTo>
                    <a:pt x="67" y="656"/>
                    <a:pt x="50" y="641"/>
                    <a:pt x="35" y="624"/>
                  </a:cubicBezTo>
                  <a:cubicBezTo>
                    <a:pt x="21" y="607"/>
                    <a:pt x="10" y="588"/>
                    <a:pt x="9" y="568"/>
                  </a:cubicBezTo>
                  <a:cubicBezTo>
                    <a:pt x="8" y="558"/>
                    <a:pt x="10" y="549"/>
                    <a:pt x="15" y="540"/>
                  </a:cubicBezTo>
                  <a:cubicBezTo>
                    <a:pt x="19" y="530"/>
                    <a:pt x="25" y="521"/>
                    <a:pt x="32" y="513"/>
                  </a:cubicBezTo>
                  <a:cubicBezTo>
                    <a:pt x="46" y="495"/>
                    <a:pt x="63" y="480"/>
                    <a:pt x="80" y="464"/>
                  </a:cubicBezTo>
                  <a:cubicBezTo>
                    <a:pt x="97" y="448"/>
                    <a:pt x="114" y="432"/>
                    <a:pt x="130" y="414"/>
                  </a:cubicBezTo>
                  <a:cubicBezTo>
                    <a:pt x="138" y="405"/>
                    <a:pt x="146" y="395"/>
                    <a:pt x="151" y="383"/>
                  </a:cubicBezTo>
                  <a:cubicBezTo>
                    <a:pt x="154" y="377"/>
                    <a:pt x="156" y="371"/>
                    <a:pt x="157" y="364"/>
                  </a:cubicBezTo>
                  <a:cubicBezTo>
                    <a:pt x="158" y="356"/>
                    <a:pt x="157" y="350"/>
                    <a:pt x="156" y="344"/>
                  </a:cubicBezTo>
                  <a:cubicBezTo>
                    <a:pt x="153" y="333"/>
                    <a:pt x="149" y="324"/>
                    <a:pt x="144" y="315"/>
                  </a:cubicBezTo>
                  <a:cubicBezTo>
                    <a:pt x="141" y="307"/>
                    <a:pt x="136" y="300"/>
                    <a:pt x="132" y="293"/>
                  </a:cubicBezTo>
                  <a:cubicBezTo>
                    <a:pt x="117" y="273"/>
                    <a:pt x="100" y="256"/>
                    <a:pt x="83" y="240"/>
                  </a:cubicBezTo>
                  <a:cubicBezTo>
                    <a:pt x="67" y="224"/>
                    <a:pt x="50" y="208"/>
                    <a:pt x="35" y="191"/>
                  </a:cubicBezTo>
                  <a:cubicBezTo>
                    <a:pt x="21" y="174"/>
                    <a:pt x="10" y="155"/>
                    <a:pt x="9" y="135"/>
                  </a:cubicBezTo>
                  <a:cubicBezTo>
                    <a:pt x="8" y="126"/>
                    <a:pt x="10" y="116"/>
                    <a:pt x="15" y="107"/>
                  </a:cubicBezTo>
                  <a:cubicBezTo>
                    <a:pt x="19" y="97"/>
                    <a:pt x="25" y="88"/>
                    <a:pt x="32" y="80"/>
                  </a:cubicBezTo>
                  <a:cubicBezTo>
                    <a:pt x="46" y="63"/>
                    <a:pt x="63" y="47"/>
                    <a:pt x="80" y="31"/>
                  </a:cubicBezTo>
                  <a:cubicBezTo>
                    <a:pt x="91" y="21"/>
                    <a:pt x="102" y="10"/>
                    <a:pt x="112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89" y="7"/>
                    <a:pt x="81" y="15"/>
                    <a:pt x="72" y="23"/>
                  </a:cubicBezTo>
                  <a:cubicBezTo>
                    <a:pt x="55" y="39"/>
                    <a:pt x="38" y="54"/>
                    <a:pt x="23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hidden">
            <a:xfrm>
              <a:off x="7107238" y="-1587"/>
              <a:ext cx="508000" cy="6862762"/>
            </a:xfrm>
            <a:custGeom>
              <a:avLst/>
              <a:gdLst>
                <a:gd name="T0" fmla="*/ 0 w 160"/>
                <a:gd name="T1" fmla="*/ 120 h 2159"/>
                <a:gd name="T2" fmla="*/ 1 w 160"/>
                <a:gd name="T3" fmla="*/ 135 h 2159"/>
                <a:gd name="T4" fmla="*/ 9 w 160"/>
                <a:gd name="T5" fmla="*/ 170 h 2159"/>
                <a:gd name="T6" fmla="*/ 65 w 160"/>
                <a:gd name="T7" fmla="*/ 237 h 2159"/>
                <a:gd name="T8" fmla="*/ 141 w 160"/>
                <a:gd name="T9" fmla="*/ 329 h 2159"/>
                <a:gd name="T10" fmla="*/ 124 w 160"/>
                <a:gd name="T11" fmla="*/ 407 h 2159"/>
                <a:gd name="T12" fmla="*/ 6 w 160"/>
                <a:gd name="T13" fmla="*/ 534 h 2159"/>
                <a:gd name="T14" fmla="*/ 0 w 160"/>
                <a:gd name="T15" fmla="*/ 564 h 2159"/>
                <a:gd name="T16" fmla="*/ 0 w 160"/>
                <a:gd name="T17" fmla="*/ 576 h 2159"/>
                <a:gd name="T18" fmla="*/ 38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1 w 160"/>
                <a:gd name="T33" fmla="*/ 1195 h 2159"/>
                <a:gd name="T34" fmla="*/ 124 w 160"/>
                <a:gd name="T35" fmla="*/ 1269 h 2159"/>
                <a:gd name="T36" fmla="*/ 6 w 160"/>
                <a:gd name="T37" fmla="*/ 1396 h 2159"/>
                <a:gd name="T38" fmla="*/ 0 w 160"/>
                <a:gd name="T39" fmla="*/ 1425 h 2159"/>
                <a:gd name="T40" fmla="*/ 0 w 160"/>
                <a:gd name="T41" fmla="*/ 1438 h 2159"/>
                <a:gd name="T42" fmla="*/ 51 w 160"/>
                <a:gd name="T43" fmla="*/ 1518 h 2159"/>
                <a:gd name="T44" fmla="*/ 119 w 160"/>
                <a:gd name="T45" fmla="*/ 1586 h 2159"/>
                <a:gd name="T46" fmla="*/ 145 w 160"/>
                <a:gd name="T47" fmla="*/ 1658 h 2159"/>
                <a:gd name="T48" fmla="*/ 75 w 160"/>
                <a:gd name="T49" fmla="*/ 1749 h 2159"/>
                <a:gd name="T50" fmla="*/ 0 w 160"/>
                <a:gd name="T51" fmla="*/ 1846 h 2159"/>
                <a:gd name="T52" fmla="*/ 1 w 160"/>
                <a:gd name="T53" fmla="*/ 1859 h 2159"/>
                <a:gd name="T54" fmla="*/ 9 w 160"/>
                <a:gd name="T55" fmla="*/ 1896 h 2159"/>
                <a:gd name="T56" fmla="*/ 79 w 160"/>
                <a:gd name="T57" fmla="*/ 1975 h 2159"/>
                <a:gd name="T58" fmla="*/ 141 w 160"/>
                <a:gd name="T59" fmla="*/ 2056 h 2159"/>
                <a:gd name="T60" fmla="*/ 124 w 160"/>
                <a:gd name="T61" fmla="*/ 2131 h 2159"/>
                <a:gd name="T62" fmla="*/ 132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4 w 160"/>
                <a:gd name="T69" fmla="*/ 2019 h 2159"/>
                <a:gd name="T70" fmla="*/ 11 w 160"/>
                <a:gd name="T71" fmla="*/ 1861 h 2159"/>
                <a:gd name="T72" fmla="*/ 82 w 160"/>
                <a:gd name="T73" fmla="*/ 1757 h 2159"/>
                <a:gd name="T74" fmla="*/ 159 w 160"/>
                <a:gd name="T75" fmla="*/ 1657 h 2159"/>
                <a:gd name="T76" fmla="*/ 134 w 160"/>
                <a:gd name="T77" fmla="*/ 1588 h 2159"/>
                <a:gd name="T78" fmla="*/ 11 w 160"/>
                <a:gd name="T79" fmla="*/ 1430 h 2159"/>
                <a:gd name="T80" fmla="*/ 82 w 160"/>
                <a:gd name="T81" fmla="*/ 1326 h 2159"/>
                <a:gd name="T82" fmla="*/ 145 w 160"/>
                <a:gd name="T83" fmla="*/ 1261 h 2159"/>
                <a:gd name="T84" fmla="*/ 159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3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3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99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8" y="81"/>
                    <a:pt x="11" y="91"/>
                    <a:pt x="6" y="102"/>
                  </a:cubicBezTo>
                  <a:cubicBezTo>
                    <a:pt x="3" y="107"/>
                    <a:pt x="1" y="113"/>
                    <a:pt x="0" y="120"/>
                  </a:cubicBezTo>
                  <a:cubicBezTo>
                    <a:pt x="0" y="123"/>
                    <a:pt x="1" y="127"/>
                    <a:pt x="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0" y="139"/>
                    <a:pt x="0" y="141"/>
                    <a:pt x="0" y="143"/>
                  </a:cubicBezTo>
                  <a:cubicBezTo>
                    <a:pt x="1" y="152"/>
                    <a:pt x="5" y="161"/>
                    <a:pt x="9" y="170"/>
                  </a:cubicBezTo>
                  <a:cubicBezTo>
                    <a:pt x="14" y="180"/>
                    <a:pt x="21" y="190"/>
                    <a:pt x="29" y="198"/>
                  </a:cubicBezTo>
                  <a:cubicBezTo>
                    <a:pt x="32" y="202"/>
                    <a:pt x="35" y="206"/>
                    <a:pt x="38" y="209"/>
                  </a:cubicBezTo>
                  <a:cubicBezTo>
                    <a:pt x="47" y="219"/>
                    <a:pt x="56" y="228"/>
                    <a:pt x="65" y="237"/>
                  </a:cubicBezTo>
                  <a:cubicBezTo>
                    <a:pt x="81" y="254"/>
                    <a:pt x="98" y="269"/>
                    <a:pt x="114" y="286"/>
                  </a:cubicBezTo>
                  <a:cubicBezTo>
                    <a:pt x="119" y="291"/>
                    <a:pt x="123" y="297"/>
                    <a:pt x="128" y="302"/>
                  </a:cubicBezTo>
                  <a:cubicBezTo>
                    <a:pt x="133" y="311"/>
                    <a:pt x="138" y="320"/>
                    <a:pt x="141" y="329"/>
                  </a:cubicBezTo>
                  <a:cubicBezTo>
                    <a:pt x="145" y="340"/>
                    <a:pt x="146" y="352"/>
                    <a:pt x="145" y="363"/>
                  </a:cubicBezTo>
                  <a:cubicBezTo>
                    <a:pt x="144" y="372"/>
                    <a:pt x="142" y="380"/>
                    <a:pt x="139" y="388"/>
                  </a:cubicBezTo>
                  <a:cubicBezTo>
                    <a:pt x="134" y="395"/>
                    <a:pt x="130" y="401"/>
                    <a:pt x="124" y="407"/>
                  </a:cubicBezTo>
                  <a:cubicBezTo>
                    <a:pt x="109" y="424"/>
                    <a:pt x="92" y="440"/>
                    <a:pt x="75" y="455"/>
                  </a:cubicBezTo>
                  <a:cubicBezTo>
                    <a:pt x="58" y="471"/>
                    <a:pt x="40" y="487"/>
                    <a:pt x="26" y="505"/>
                  </a:cubicBezTo>
                  <a:cubicBezTo>
                    <a:pt x="18" y="514"/>
                    <a:pt x="11" y="524"/>
                    <a:pt x="6" y="534"/>
                  </a:cubicBezTo>
                  <a:cubicBezTo>
                    <a:pt x="3" y="540"/>
                    <a:pt x="1" y="546"/>
                    <a:pt x="0" y="553"/>
                  </a:cubicBezTo>
                  <a:cubicBezTo>
                    <a:pt x="0" y="556"/>
                    <a:pt x="1" y="560"/>
                    <a:pt x="1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0" y="572"/>
                    <a:pt x="0" y="574"/>
                    <a:pt x="0" y="576"/>
                  </a:cubicBezTo>
                  <a:cubicBezTo>
                    <a:pt x="1" y="585"/>
                    <a:pt x="5" y="594"/>
                    <a:pt x="9" y="602"/>
                  </a:cubicBezTo>
                  <a:cubicBezTo>
                    <a:pt x="14" y="613"/>
                    <a:pt x="21" y="622"/>
                    <a:pt x="29" y="631"/>
                  </a:cubicBezTo>
                  <a:cubicBezTo>
                    <a:pt x="32" y="635"/>
                    <a:pt x="35" y="638"/>
                    <a:pt x="38" y="642"/>
                  </a:cubicBezTo>
                  <a:cubicBezTo>
                    <a:pt x="47" y="652"/>
                    <a:pt x="56" y="661"/>
                    <a:pt x="65" y="670"/>
                  </a:cubicBezTo>
                  <a:cubicBezTo>
                    <a:pt x="81" y="686"/>
                    <a:pt x="98" y="702"/>
                    <a:pt x="114" y="719"/>
                  </a:cubicBezTo>
                  <a:cubicBezTo>
                    <a:pt x="119" y="724"/>
                    <a:pt x="123" y="730"/>
                    <a:pt x="128" y="735"/>
                  </a:cubicBezTo>
                  <a:cubicBezTo>
                    <a:pt x="133" y="744"/>
                    <a:pt x="138" y="753"/>
                    <a:pt x="141" y="762"/>
                  </a:cubicBezTo>
                  <a:cubicBezTo>
                    <a:pt x="145" y="773"/>
                    <a:pt x="146" y="785"/>
                    <a:pt x="145" y="796"/>
                  </a:cubicBezTo>
                  <a:cubicBezTo>
                    <a:pt x="144" y="805"/>
                    <a:pt x="142" y="813"/>
                    <a:pt x="139" y="821"/>
                  </a:cubicBezTo>
                  <a:cubicBezTo>
                    <a:pt x="134" y="827"/>
                    <a:pt x="130" y="834"/>
                    <a:pt x="124" y="840"/>
                  </a:cubicBezTo>
                  <a:cubicBezTo>
                    <a:pt x="109" y="857"/>
                    <a:pt x="92" y="872"/>
                    <a:pt x="75" y="888"/>
                  </a:cubicBezTo>
                  <a:cubicBezTo>
                    <a:pt x="58" y="904"/>
                    <a:pt x="40" y="920"/>
                    <a:pt x="26" y="938"/>
                  </a:cubicBezTo>
                  <a:cubicBezTo>
                    <a:pt x="18" y="947"/>
                    <a:pt x="11" y="957"/>
                    <a:pt x="6" y="967"/>
                  </a:cubicBezTo>
                  <a:cubicBezTo>
                    <a:pt x="3" y="973"/>
                    <a:pt x="1" y="979"/>
                    <a:pt x="0" y="985"/>
                  </a:cubicBezTo>
                  <a:cubicBezTo>
                    <a:pt x="0" y="988"/>
                    <a:pt x="1" y="990"/>
                    <a:pt x="1" y="993"/>
                  </a:cubicBezTo>
                  <a:cubicBezTo>
                    <a:pt x="0" y="993"/>
                    <a:pt x="0" y="993"/>
                    <a:pt x="0" y="993"/>
                  </a:cubicBezTo>
                  <a:cubicBezTo>
                    <a:pt x="0" y="994"/>
                    <a:pt x="1" y="996"/>
                    <a:pt x="1" y="998"/>
                  </a:cubicBezTo>
                  <a:cubicBezTo>
                    <a:pt x="1" y="999"/>
                    <a:pt x="1" y="1001"/>
                    <a:pt x="1" y="1002"/>
                  </a:cubicBezTo>
                  <a:cubicBezTo>
                    <a:pt x="0" y="1004"/>
                    <a:pt x="0" y="1007"/>
                    <a:pt x="0" y="1009"/>
                  </a:cubicBezTo>
                  <a:cubicBezTo>
                    <a:pt x="1" y="1018"/>
                    <a:pt x="5" y="1027"/>
                    <a:pt x="9" y="1035"/>
                  </a:cubicBezTo>
                  <a:cubicBezTo>
                    <a:pt x="14" y="1046"/>
                    <a:pt x="21" y="1055"/>
                    <a:pt x="29" y="1064"/>
                  </a:cubicBezTo>
                  <a:cubicBezTo>
                    <a:pt x="44" y="1082"/>
                    <a:pt x="61" y="1098"/>
                    <a:pt x="78" y="1113"/>
                  </a:cubicBezTo>
                  <a:cubicBezTo>
                    <a:pt x="95" y="1129"/>
                    <a:pt x="112" y="1146"/>
                    <a:pt x="125" y="1164"/>
                  </a:cubicBezTo>
                  <a:cubicBezTo>
                    <a:pt x="132" y="1174"/>
                    <a:pt x="138" y="1184"/>
                    <a:pt x="141" y="1195"/>
                  </a:cubicBezTo>
                  <a:cubicBezTo>
                    <a:pt x="145" y="1206"/>
                    <a:pt x="146" y="1218"/>
                    <a:pt x="145" y="1229"/>
                  </a:cubicBezTo>
                  <a:cubicBezTo>
                    <a:pt x="145" y="1234"/>
                    <a:pt x="144" y="1239"/>
                    <a:pt x="142" y="1244"/>
                  </a:cubicBezTo>
                  <a:cubicBezTo>
                    <a:pt x="137" y="1253"/>
                    <a:pt x="131" y="1261"/>
                    <a:pt x="124" y="1269"/>
                  </a:cubicBezTo>
                  <a:cubicBezTo>
                    <a:pt x="109" y="1286"/>
                    <a:pt x="92" y="1302"/>
                    <a:pt x="75" y="1318"/>
                  </a:cubicBezTo>
                  <a:cubicBezTo>
                    <a:pt x="58" y="1333"/>
                    <a:pt x="40" y="1349"/>
                    <a:pt x="26" y="1367"/>
                  </a:cubicBezTo>
                  <a:cubicBezTo>
                    <a:pt x="18" y="1376"/>
                    <a:pt x="11" y="1386"/>
                    <a:pt x="6" y="1396"/>
                  </a:cubicBezTo>
                  <a:cubicBezTo>
                    <a:pt x="3" y="1402"/>
                    <a:pt x="1" y="1408"/>
                    <a:pt x="0" y="1415"/>
                  </a:cubicBezTo>
                  <a:cubicBezTo>
                    <a:pt x="0" y="1418"/>
                    <a:pt x="1" y="1421"/>
                    <a:pt x="1" y="1425"/>
                  </a:cubicBezTo>
                  <a:cubicBezTo>
                    <a:pt x="0" y="1425"/>
                    <a:pt x="0" y="1425"/>
                    <a:pt x="0" y="1425"/>
                  </a:cubicBezTo>
                  <a:cubicBezTo>
                    <a:pt x="0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0" y="1434"/>
                    <a:pt x="0" y="1436"/>
                    <a:pt x="0" y="1438"/>
                  </a:cubicBezTo>
                  <a:cubicBezTo>
                    <a:pt x="1" y="1447"/>
                    <a:pt x="5" y="1456"/>
                    <a:pt x="9" y="1464"/>
                  </a:cubicBezTo>
                  <a:cubicBezTo>
                    <a:pt x="14" y="1475"/>
                    <a:pt x="21" y="1484"/>
                    <a:pt x="29" y="1493"/>
                  </a:cubicBezTo>
                  <a:cubicBezTo>
                    <a:pt x="36" y="1502"/>
                    <a:pt x="44" y="1510"/>
                    <a:pt x="51" y="1518"/>
                  </a:cubicBezTo>
                  <a:cubicBezTo>
                    <a:pt x="56" y="1522"/>
                    <a:pt x="60" y="1527"/>
                    <a:pt x="65" y="1531"/>
                  </a:cubicBezTo>
                  <a:cubicBezTo>
                    <a:pt x="81" y="1547"/>
                    <a:pt x="98" y="1563"/>
                    <a:pt x="114" y="1580"/>
                  </a:cubicBezTo>
                  <a:cubicBezTo>
                    <a:pt x="116" y="1582"/>
                    <a:pt x="118" y="1584"/>
                    <a:pt x="119" y="1586"/>
                  </a:cubicBezTo>
                  <a:cubicBezTo>
                    <a:pt x="121" y="1589"/>
                    <a:pt x="123" y="1591"/>
                    <a:pt x="125" y="1594"/>
                  </a:cubicBezTo>
                  <a:cubicBezTo>
                    <a:pt x="132" y="1603"/>
                    <a:pt x="138" y="1613"/>
                    <a:pt x="141" y="1624"/>
                  </a:cubicBezTo>
                  <a:cubicBezTo>
                    <a:pt x="145" y="1635"/>
                    <a:pt x="146" y="1647"/>
                    <a:pt x="145" y="1658"/>
                  </a:cubicBezTo>
                  <a:cubicBezTo>
                    <a:pt x="145" y="1666"/>
                    <a:pt x="143" y="1673"/>
                    <a:pt x="140" y="1680"/>
                  </a:cubicBezTo>
                  <a:cubicBezTo>
                    <a:pt x="136" y="1687"/>
                    <a:pt x="130" y="1694"/>
                    <a:pt x="124" y="1701"/>
                  </a:cubicBezTo>
                  <a:cubicBezTo>
                    <a:pt x="109" y="1718"/>
                    <a:pt x="92" y="1733"/>
                    <a:pt x="75" y="1749"/>
                  </a:cubicBezTo>
                  <a:cubicBezTo>
                    <a:pt x="58" y="1765"/>
                    <a:pt x="40" y="1781"/>
                    <a:pt x="26" y="1799"/>
                  </a:cubicBezTo>
                  <a:cubicBezTo>
                    <a:pt x="18" y="1808"/>
                    <a:pt x="11" y="1818"/>
                    <a:pt x="6" y="1828"/>
                  </a:cubicBezTo>
                  <a:cubicBezTo>
                    <a:pt x="3" y="1834"/>
                    <a:pt x="1" y="1840"/>
                    <a:pt x="0" y="1846"/>
                  </a:cubicBezTo>
                  <a:cubicBezTo>
                    <a:pt x="0" y="1849"/>
                    <a:pt x="1" y="1852"/>
                    <a:pt x="1" y="1855"/>
                  </a:cubicBezTo>
                  <a:cubicBezTo>
                    <a:pt x="0" y="1855"/>
                    <a:pt x="0" y="1855"/>
                    <a:pt x="0" y="1855"/>
                  </a:cubicBezTo>
                  <a:cubicBezTo>
                    <a:pt x="0" y="1856"/>
                    <a:pt x="1" y="1858"/>
                    <a:pt x="1" y="1859"/>
                  </a:cubicBezTo>
                  <a:cubicBezTo>
                    <a:pt x="1" y="1861"/>
                    <a:pt x="1" y="1862"/>
                    <a:pt x="1" y="1863"/>
                  </a:cubicBezTo>
                  <a:cubicBezTo>
                    <a:pt x="0" y="1865"/>
                    <a:pt x="0" y="1867"/>
                    <a:pt x="0" y="1870"/>
                  </a:cubicBezTo>
                  <a:cubicBezTo>
                    <a:pt x="1" y="1879"/>
                    <a:pt x="5" y="1888"/>
                    <a:pt x="9" y="1896"/>
                  </a:cubicBezTo>
                  <a:cubicBezTo>
                    <a:pt x="14" y="1907"/>
                    <a:pt x="21" y="1916"/>
                    <a:pt x="29" y="1925"/>
                  </a:cubicBezTo>
                  <a:cubicBezTo>
                    <a:pt x="44" y="1943"/>
                    <a:pt x="61" y="1958"/>
                    <a:pt x="78" y="1974"/>
                  </a:cubicBezTo>
                  <a:cubicBezTo>
                    <a:pt x="78" y="1975"/>
                    <a:pt x="79" y="1975"/>
                    <a:pt x="79" y="1975"/>
                  </a:cubicBezTo>
                  <a:cubicBezTo>
                    <a:pt x="86" y="1982"/>
                    <a:pt x="93" y="1988"/>
                    <a:pt x="99" y="1995"/>
                  </a:cubicBezTo>
                  <a:cubicBezTo>
                    <a:pt x="109" y="2005"/>
                    <a:pt x="118" y="2014"/>
                    <a:pt x="125" y="2025"/>
                  </a:cubicBezTo>
                  <a:cubicBezTo>
                    <a:pt x="132" y="2035"/>
                    <a:pt x="138" y="2045"/>
                    <a:pt x="141" y="2056"/>
                  </a:cubicBezTo>
                  <a:cubicBezTo>
                    <a:pt x="145" y="2067"/>
                    <a:pt x="146" y="2078"/>
                    <a:pt x="145" y="2090"/>
                  </a:cubicBezTo>
                  <a:cubicBezTo>
                    <a:pt x="145" y="2096"/>
                    <a:pt x="143" y="2102"/>
                    <a:pt x="141" y="2108"/>
                  </a:cubicBezTo>
                  <a:cubicBezTo>
                    <a:pt x="137" y="2116"/>
                    <a:pt x="131" y="2124"/>
                    <a:pt x="124" y="2131"/>
                  </a:cubicBezTo>
                  <a:cubicBezTo>
                    <a:pt x="116" y="2141"/>
                    <a:pt x="106" y="2150"/>
                    <a:pt x="97" y="2159"/>
                  </a:cubicBezTo>
                  <a:cubicBezTo>
                    <a:pt x="112" y="2159"/>
                    <a:pt x="112" y="2159"/>
                    <a:pt x="112" y="2159"/>
                  </a:cubicBezTo>
                  <a:cubicBezTo>
                    <a:pt x="119" y="2152"/>
                    <a:pt x="126" y="2145"/>
                    <a:pt x="132" y="2138"/>
                  </a:cubicBezTo>
                  <a:cubicBezTo>
                    <a:pt x="137" y="2133"/>
                    <a:pt x="141" y="2128"/>
                    <a:pt x="145" y="2122"/>
                  </a:cubicBezTo>
                  <a:cubicBezTo>
                    <a:pt x="145" y="2122"/>
                    <a:pt x="145" y="2122"/>
                    <a:pt x="145" y="2122"/>
                  </a:cubicBezTo>
                  <a:cubicBezTo>
                    <a:pt x="145" y="2122"/>
                    <a:pt x="145" y="2121"/>
                    <a:pt x="146" y="2120"/>
                  </a:cubicBezTo>
                  <a:cubicBezTo>
                    <a:pt x="148" y="2116"/>
                    <a:pt x="151" y="2112"/>
                    <a:pt x="153" y="2107"/>
                  </a:cubicBezTo>
                  <a:cubicBezTo>
                    <a:pt x="156" y="2101"/>
                    <a:pt x="158" y="2095"/>
                    <a:pt x="159" y="2088"/>
                  </a:cubicBezTo>
                  <a:cubicBezTo>
                    <a:pt x="160" y="2080"/>
                    <a:pt x="159" y="2074"/>
                    <a:pt x="158" y="2068"/>
                  </a:cubicBezTo>
                  <a:cubicBezTo>
                    <a:pt x="155" y="2055"/>
                    <a:pt x="150" y="2043"/>
                    <a:pt x="143" y="2033"/>
                  </a:cubicBezTo>
                  <a:cubicBezTo>
                    <a:pt x="142" y="2032"/>
                    <a:pt x="141" y="2030"/>
                    <a:pt x="140" y="2029"/>
                  </a:cubicBezTo>
                  <a:cubicBezTo>
                    <a:pt x="138" y="2026"/>
                    <a:pt x="136" y="2022"/>
                    <a:pt x="134" y="2019"/>
                  </a:cubicBezTo>
                  <a:cubicBezTo>
                    <a:pt x="120" y="1999"/>
                    <a:pt x="103" y="1982"/>
                    <a:pt x="86" y="1966"/>
                  </a:cubicBezTo>
                  <a:cubicBezTo>
                    <a:pt x="69" y="1950"/>
                    <a:pt x="52" y="1935"/>
                    <a:pt x="38" y="1917"/>
                  </a:cubicBezTo>
                  <a:cubicBezTo>
                    <a:pt x="24" y="1901"/>
                    <a:pt x="12" y="1881"/>
                    <a:pt x="11" y="1861"/>
                  </a:cubicBezTo>
                  <a:cubicBezTo>
                    <a:pt x="10" y="1852"/>
                    <a:pt x="12" y="1843"/>
                    <a:pt x="17" y="1833"/>
                  </a:cubicBezTo>
                  <a:cubicBezTo>
                    <a:pt x="21" y="1824"/>
                    <a:pt x="28" y="1815"/>
                    <a:pt x="35" y="1806"/>
                  </a:cubicBezTo>
                  <a:cubicBezTo>
                    <a:pt x="49" y="1789"/>
                    <a:pt x="65" y="1773"/>
                    <a:pt x="82" y="1757"/>
                  </a:cubicBezTo>
                  <a:cubicBezTo>
                    <a:pt x="99" y="1741"/>
                    <a:pt x="116" y="1726"/>
                    <a:pt x="132" y="1708"/>
                  </a:cubicBezTo>
                  <a:cubicBezTo>
                    <a:pt x="140" y="1698"/>
                    <a:pt x="148" y="1689"/>
                    <a:pt x="153" y="1677"/>
                  </a:cubicBezTo>
                  <a:cubicBezTo>
                    <a:pt x="156" y="1671"/>
                    <a:pt x="158" y="1664"/>
                    <a:pt x="159" y="1657"/>
                  </a:cubicBezTo>
                  <a:cubicBezTo>
                    <a:pt x="160" y="1650"/>
                    <a:pt x="159" y="1644"/>
                    <a:pt x="158" y="1637"/>
                  </a:cubicBezTo>
                  <a:cubicBezTo>
                    <a:pt x="155" y="1625"/>
                    <a:pt x="150" y="1614"/>
                    <a:pt x="144" y="1605"/>
                  </a:cubicBezTo>
                  <a:cubicBezTo>
                    <a:pt x="141" y="1599"/>
                    <a:pt x="138" y="1593"/>
                    <a:pt x="134" y="1588"/>
                  </a:cubicBezTo>
                  <a:cubicBezTo>
                    <a:pt x="120" y="1567"/>
                    <a:pt x="103" y="1551"/>
                    <a:pt x="86" y="1535"/>
                  </a:cubicBezTo>
                  <a:cubicBezTo>
                    <a:pt x="69" y="1519"/>
                    <a:pt x="52" y="1503"/>
                    <a:pt x="38" y="1486"/>
                  </a:cubicBezTo>
                  <a:cubicBezTo>
                    <a:pt x="24" y="1469"/>
                    <a:pt x="12" y="1450"/>
                    <a:pt x="11" y="1430"/>
                  </a:cubicBezTo>
                  <a:cubicBezTo>
                    <a:pt x="10" y="1421"/>
                    <a:pt x="12" y="1411"/>
                    <a:pt x="17" y="1402"/>
                  </a:cubicBezTo>
                  <a:cubicBezTo>
                    <a:pt x="21" y="1392"/>
                    <a:pt x="28" y="1383"/>
                    <a:pt x="35" y="1375"/>
                  </a:cubicBezTo>
                  <a:cubicBezTo>
                    <a:pt x="49" y="1357"/>
                    <a:pt x="65" y="1342"/>
                    <a:pt x="82" y="1326"/>
                  </a:cubicBezTo>
                  <a:cubicBezTo>
                    <a:pt x="99" y="1310"/>
                    <a:pt x="116" y="1294"/>
                    <a:pt x="132" y="1276"/>
                  </a:cubicBezTo>
                  <a:cubicBezTo>
                    <a:pt x="136" y="1271"/>
                    <a:pt x="140" y="1266"/>
                    <a:pt x="144" y="1261"/>
                  </a:cubicBezTo>
                  <a:cubicBezTo>
                    <a:pt x="145" y="1261"/>
                    <a:pt x="145" y="1261"/>
                    <a:pt x="145" y="1261"/>
                  </a:cubicBezTo>
                  <a:cubicBezTo>
                    <a:pt x="146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3" y="1245"/>
                  </a:cubicBezTo>
                  <a:cubicBezTo>
                    <a:pt x="156" y="1239"/>
                    <a:pt x="158" y="1233"/>
                    <a:pt x="159" y="1226"/>
                  </a:cubicBezTo>
                  <a:cubicBezTo>
                    <a:pt x="160" y="1218"/>
                    <a:pt x="159" y="1212"/>
                    <a:pt x="158" y="1206"/>
                  </a:cubicBezTo>
                  <a:cubicBezTo>
                    <a:pt x="155" y="1193"/>
                    <a:pt x="150" y="1181"/>
                    <a:pt x="143" y="1171"/>
                  </a:cubicBezTo>
                  <a:cubicBezTo>
                    <a:pt x="141" y="1168"/>
                    <a:pt x="138" y="1164"/>
                    <a:pt x="136" y="1161"/>
                  </a:cubicBezTo>
                  <a:cubicBezTo>
                    <a:pt x="135" y="1160"/>
                    <a:pt x="134" y="1159"/>
                    <a:pt x="134" y="1158"/>
                  </a:cubicBezTo>
                  <a:cubicBezTo>
                    <a:pt x="120" y="1138"/>
                    <a:pt x="103" y="1122"/>
                    <a:pt x="86" y="1105"/>
                  </a:cubicBezTo>
                  <a:cubicBezTo>
                    <a:pt x="69" y="1089"/>
                    <a:pt x="52" y="1074"/>
                    <a:pt x="38" y="1057"/>
                  </a:cubicBezTo>
                  <a:cubicBezTo>
                    <a:pt x="24" y="1040"/>
                    <a:pt x="12" y="1020"/>
                    <a:pt x="11" y="1000"/>
                  </a:cubicBezTo>
                  <a:cubicBezTo>
                    <a:pt x="10" y="991"/>
                    <a:pt x="12" y="982"/>
                    <a:pt x="17" y="972"/>
                  </a:cubicBezTo>
                  <a:cubicBezTo>
                    <a:pt x="21" y="963"/>
                    <a:pt x="28" y="954"/>
                    <a:pt x="35" y="945"/>
                  </a:cubicBezTo>
                  <a:cubicBezTo>
                    <a:pt x="49" y="928"/>
                    <a:pt x="65" y="912"/>
                    <a:pt x="82" y="896"/>
                  </a:cubicBezTo>
                  <a:cubicBezTo>
                    <a:pt x="99" y="880"/>
                    <a:pt x="116" y="865"/>
                    <a:pt x="132" y="847"/>
                  </a:cubicBezTo>
                  <a:cubicBezTo>
                    <a:pt x="140" y="837"/>
                    <a:pt x="148" y="828"/>
                    <a:pt x="153" y="816"/>
                  </a:cubicBezTo>
                  <a:cubicBezTo>
                    <a:pt x="156" y="810"/>
                    <a:pt x="158" y="803"/>
                    <a:pt x="159" y="796"/>
                  </a:cubicBezTo>
                  <a:cubicBezTo>
                    <a:pt x="160" y="789"/>
                    <a:pt x="159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3" y="740"/>
                    <a:pt x="139" y="732"/>
                    <a:pt x="134" y="726"/>
                  </a:cubicBezTo>
                  <a:cubicBezTo>
                    <a:pt x="120" y="705"/>
                    <a:pt x="103" y="689"/>
                    <a:pt x="86" y="673"/>
                  </a:cubicBezTo>
                  <a:cubicBezTo>
                    <a:pt x="69" y="656"/>
                    <a:pt x="52" y="641"/>
                    <a:pt x="38" y="624"/>
                  </a:cubicBezTo>
                  <a:cubicBezTo>
                    <a:pt x="24" y="607"/>
                    <a:pt x="12" y="588"/>
                    <a:pt x="11" y="568"/>
                  </a:cubicBezTo>
                  <a:cubicBezTo>
                    <a:pt x="10" y="558"/>
                    <a:pt x="12" y="549"/>
                    <a:pt x="17" y="540"/>
                  </a:cubicBezTo>
                  <a:cubicBezTo>
                    <a:pt x="21" y="530"/>
                    <a:pt x="28" y="521"/>
                    <a:pt x="35" y="513"/>
                  </a:cubicBezTo>
                  <a:cubicBezTo>
                    <a:pt x="49" y="495"/>
                    <a:pt x="65" y="480"/>
                    <a:pt x="82" y="464"/>
                  </a:cubicBezTo>
                  <a:cubicBezTo>
                    <a:pt x="99" y="448"/>
                    <a:pt x="116" y="432"/>
                    <a:pt x="132" y="414"/>
                  </a:cubicBezTo>
                  <a:cubicBezTo>
                    <a:pt x="140" y="405"/>
                    <a:pt x="148" y="395"/>
                    <a:pt x="153" y="383"/>
                  </a:cubicBezTo>
                  <a:cubicBezTo>
                    <a:pt x="156" y="377"/>
                    <a:pt x="158" y="371"/>
                    <a:pt x="159" y="364"/>
                  </a:cubicBezTo>
                  <a:cubicBezTo>
                    <a:pt x="160" y="356"/>
                    <a:pt x="159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3" y="307"/>
                    <a:pt x="139" y="300"/>
                    <a:pt x="134" y="293"/>
                  </a:cubicBezTo>
                  <a:cubicBezTo>
                    <a:pt x="120" y="273"/>
                    <a:pt x="103" y="256"/>
                    <a:pt x="86" y="240"/>
                  </a:cubicBezTo>
                  <a:cubicBezTo>
                    <a:pt x="69" y="224"/>
                    <a:pt x="52" y="208"/>
                    <a:pt x="38" y="191"/>
                  </a:cubicBezTo>
                  <a:cubicBezTo>
                    <a:pt x="24" y="174"/>
                    <a:pt x="12" y="155"/>
                    <a:pt x="11" y="135"/>
                  </a:cubicBezTo>
                  <a:cubicBezTo>
                    <a:pt x="10" y="126"/>
                    <a:pt x="12" y="116"/>
                    <a:pt x="17" y="107"/>
                  </a:cubicBezTo>
                  <a:cubicBezTo>
                    <a:pt x="21" y="97"/>
                    <a:pt x="28" y="88"/>
                    <a:pt x="35" y="80"/>
                  </a:cubicBezTo>
                  <a:cubicBezTo>
                    <a:pt x="49" y="63"/>
                    <a:pt x="65" y="47"/>
                    <a:pt x="82" y="31"/>
                  </a:cubicBezTo>
                  <a:cubicBezTo>
                    <a:pt x="93" y="21"/>
                    <a:pt x="104" y="10"/>
                    <a:pt x="114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1" y="7"/>
                    <a:pt x="83" y="15"/>
                    <a:pt x="75" y="23"/>
                  </a:cubicBezTo>
                  <a:cubicBezTo>
                    <a:pt x="58" y="39"/>
                    <a:pt x="40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8"/>
            <p:cNvSpPr>
              <a:spLocks noEditPoints="1"/>
            </p:cNvSpPr>
            <p:nvPr/>
          </p:nvSpPr>
          <p:spPr bwMode="hidden">
            <a:xfrm>
              <a:off x="10664825" y="-1587"/>
              <a:ext cx="1027113" cy="6862762"/>
            </a:xfrm>
            <a:custGeom>
              <a:avLst/>
              <a:gdLst>
                <a:gd name="T0" fmla="*/ 131 w 323"/>
                <a:gd name="T1" fmla="*/ 183 h 2159"/>
                <a:gd name="T2" fmla="*/ 21 w 323"/>
                <a:gd name="T3" fmla="*/ 305 h 2159"/>
                <a:gd name="T4" fmla="*/ 12 w 323"/>
                <a:gd name="T5" fmla="*/ 390 h 2159"/>
                <a:gd name="T6" fmla="*/ 125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4 w 323"/>
                <a:gd name="T15" fmla="*/ 968 h 2159"/>
                <a:gd name="T16" fmla="*/ 37 w 323"/>
                <a:gd name="T17" fmla="*/ 1147 h 2159"/>
                <a:gd name="T18" fmla="*/ 8 w 323"/>
                <a:gd name="T19" fmla="*/ 1245 h 2159"/>
                <a:gd name="T20" fmla="*/ 125 w 323"/>
                <a:gd name="T21" fmla="*/ 1369 h 2159"/>
                <a:gd name="T22" fmla="*/ 113 w 323"/>
                <a:gd name="T23" fmla="*/ 1501 h 2159"/>
                <a:gd name="T24" fmla="*/ 1 w 323"/>
                <a:gd name="T25" fmla="*/ 1656 h 2159"/>
                <a:gd name="T26" fmla="*/ 26 w 323"/>
                <a:gd name="T27" fmla="*/ 1702 h 2159"/>
                <a:gd name="T28" fmla="*/ 151 w 323"/>
                <a:gd name="T29" fmla="*/ 1855 h 2159"/>
                <a:gd name="T30" fmla="*/ 37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4 w 323"/>
                <a:gd name="T41" fmla="*/ 1995 h 2159"/>
                <a:gd name="T42" fmla="*/ 289 w 323"/>
                <a:gd name="T43" fmla="*/ 2131 h 2159"/>
                <a:gd name="T44" fmla="*/ 309 w 323"/>
                <a:gd name="T45" fmla="*/ 2122 h 2159"/>
                <a:gd name="T46" fmla="*/ 323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3 w 323"/>
                <a:gd name="T53" fmla="*/ 1640 h 2159"/>
                <a:gd name="T54" fmla="*/ 202 w 323"/>
                <a:gd name="T55" fmla="*/ 1486 h 2159"/>
                <a:gd name="T56" fmla="*/ 297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4 w 323"/>
                <a:gd name="T79" fmla="*/ 16 h 2159"/>
                <a:gd name="T80" fmla="*/ 193 w 323"/>
                <a:gd name="T81" fmla="*/ 1493 h 2159"/>
                <a:gd name="T82" fmla="*/ 290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7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9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6 w 323"/>
                <a:gd name="T119" fmla="*/ 329 h 2159"/>
                <a:gd name="T120" fmla="*/ 190 w 323"/>
                <a:gd name="T121" fmla="*/ 505 h 2159"/>
                <a:gd name="T122" fmla="*/ 134 w 323"/>
                <a:gd name="T123" fmla="*/ 499 h 2159"/>
                <a:gd name="T124" fmla="*/ 34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5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7" y="215"/>
                    <a:pt x="89" y="230"/>
                    <a:pt x="72" y="246"/>
                  </a:cubicBezTo>
                  <a:cubicBezTo>
                    <a:pt x="56" y="262"/>
                    <a:pt x="39" y="279"/>
                    <a:pt x="25" y="298"/>
                  </a:cubicBezTo>
                  <a:cubicBezTo>
                    <a:pt x="24" y="300"/>
                    <a:pt x="22" y="302"/>
                    <a:pt x="21" y="305"/>
                  </a:cubicBezTo>
                  <a:cubicBezTo>
                    <a:pt x="19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2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3" y="404"/>
                    <a:pt x="26" y="408"/>
                  </a:cubicBezTo>
                  <a:cubicBezTo>
                    <a:pt x="42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5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1" y="564"/>
                    <a:pt x="151" y="564"/>
                    <a:pt x="151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7" y="648"/>
                    <a:pt x="89" y="663"/>
                    <a:pt x="72" y="679"/>
                  </a:cubicBezTo>
                  <a:cubicBezTo>
                    <a:pt x="56" y="695"/>
                    <a:pt x="39" y="711"/>
                    <a:pt x="25" y="730"/>
                  </a:cubicBezTo>
                  <a:cubicBezTo>
                    <a:pt x="24" y="733"/>
                    <a:pt x="22" y="735"/>
                    <a:pt x="21" y="737"/>
                  </a:cubicBezTo>
                  <a:cubicBezTo>
                    <a:pt x="19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2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3" y="837"/>
                    <a:pt x="26" y="841"/>
                  </a:cubicBezTo>
                  <a:cubicBezTo>
                    <a:pt x="42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5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1" y="993"/>
                    <a:pt x="151" y="993"/>
                    <a:pt x="151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7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2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4" y="1267"/>
                    <a:pt x="26" y="1270"/>
                  </a:cubicBezTo>
                  <a:cubicBezTo>
                    <a:pt x="42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5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1" y="1415"/>
                    <a:pt x="151" y="1425"/>
                  </a:cubicBezTo>
                  <a:cubicBezTo>
                    <a:pt x="151" y="1425"/>
                    <a:pt x="151" y="1425"/>
                    <a:pt x="151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2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2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5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8" y="1837"/>
                    <a:pt x="150" y="1846"/>
                    <a:pt x="151" y="1855"/>
                  </a:cubicBezTo>
                  <a:cubicBezTo>
                    <a:pt x="151" y="1855"/>
                    <a:pt x="151" y="1855"/>
                    <a:pt x="151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8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7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2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1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5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5" y="2093"/>
                    <a:pt x="14" y="2089"/>
                  </a:cubicBezTo>
                  <a:cubicBezTo>
                    <a:pt x="13" y="2068"/>
                    <a:pt x="21" y="2048"/>
                    <a:pt x="34" y="2030"/>
                  </a:cubicBezTo>
                  <a:cubicBezTo>
                    <a:pt x="47" y="2012"/>
                    <a:pt x="63" y="1997"/>
                    <a:pt x="80" y="1981"/>
                  </a:cubicBezTo>
                  <a:cubicBezTo>
                    <a:pt x="97" y="1965"/>
                    <a:pt x="115" y="1949"/>
                    <a:pt x="130" y="1931"/>
                  </a:cubicBezTo>
                  <a:cubicBezTo>
                    <a:pt x="138" y="1922"/>
                    <a:pt x="146" y="1912"/>
                    <a:pt x="151" y="1900"/>
                  </a:cubicBezTo>
                  <a:cubicBezTo>
                    <a:pt x="157" y="1889"/>
                    <a:pt x="162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9" y="1907"/>
                    <a:pt x="186" y="1916"/>
                    <a:pt x="193" y="1925"/>
                  </a:cubicBezTo>
                  <a:cubicBezTo>
                    <a:pt x="208" y="1943"/>
                    <a:pt x="226" y="1958"/>
                    <a:pt x="242" y="1974"/>
                  </a:cubicBezTo>
                  <a:cubicBezTo>
                    <a:pt x="243" y="1975"/>
                    <a:pt x="243" y="1975"/>
                    <a:pt x="243" y="1975"/>
                  </a:cubicBezTo>
                  <a:cubicBezTo>
                    <a:pt x="250" y="1982"/>
                    <a:pt x="257" y="1988"/>
                    <a:pt x="264" y="1995"/>
                  </a:cubicBezTo>
                  <a:cubicBezTo>
                    <a:pt x="273" y="2004"/>
                    <a:pt x="282" y="2014"/>
                    <a:pt x="290" y="2025"/>
                  </a:cubicBezTo>
                  <a:cubicBezTo>
                    <a:pt x="296" y="2035"/>
                    <a:pt x="302" y="2045"/>
                    <a:pt x="306" y="2056"/>
                  </a:cubicBezTo>
                  <a:cubicBezTo>
                    <a:pt x="309" y="2067"/>
                    <a:pt x="311" y="2078"/>
                    <a:pt x="310" y="2090"/>
                  </a:cubicBezTo>
                  <a:cubicBezTo>
                    <a:pt x="309" y="2096"/>
                    <a:pt x="308" y="2102"/>
                    <a:pt x="306" y="2108"/>
                  </a:cubicBezTo>
                  <a:cubicBezTo>
                    <a:pt x="301" y="2116"/>
                    <a:pt x="295" y="2124"/>
                    <a:pt x="289" y="2131"/>
                  </a:cubicBezTo>
                  <a:cubicBezTo>
                    <a:pt x="280" y="2141"/>
                    <a:pt x="271" y="2150"/>
                    <a:pt x="261" y="2159"/>
                  </a:cubicBezTo>
                  <a:cubicBezTo>
                    <a:pt x="277" y="2159"/>
                    <a:pt x="277" y="2159"/>
                    <a:pt x="277" y="2159"/>
                  </a:cubicBezTo>
                  <a:cubicBezTo>
                    <a:pt x="284" y="2152"/>
                    <a:pt x="290" y="2145"/>
                    <a:pt x="297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10" y="2122"/>
                    <a:pt x="310" y="2121"/>
                    <a:pt x="310" y="2120"/>
                  </a:cubicBezTo>
                  <a:cubicBezTo>
                    <a:pt x="313" y="2116"/>
                    <a:pt x="316" y="2112"/>
                    <a:pt x="318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2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3" y="2071"/>
                  </a:cubicBezTo>
                  <a:cubicBezTo>
                    <a:pt x="322" y="2070"/>
                    <a:pt x="322" y="2069"/>
                    <a:pt x="322" y="2068"/>
                  </a:cubicBezTo>
                  <a:cubicBezTo>
                    <a:pt x="320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7" y="1843"/>
                    <a:pt x="181" y="1833"/>
                  </a:cubicBezTo>
                  <a:cubicBezTo>
                    <a:pt x="186" y="1824"/>
                    <a:pt x="192" y="1815"/>
                    <a:pt x="199" y="1806"/>
                  </a:cubicBezTo>
                  <a:cubicBezTo>
                    <a:pt x="213" y="1789"/>
                    <a:pt x="230" y="1773"/>
                    <a:pt x="246" y="1757"/>
                  </a:cubicBezTo>
                  <a:cubicBezTo>
                    <a:pt x="263" y="1741"/>
                    <a:pt x="281" y="1726"/>
                    <a:pt x="297" y="1708"/>
                  </a:cubicBezTo>
                  <a:cubicBezTo>
                    <a:pt x="304" y="1698"/>
                    <a:pt x="312" y="1689"/>
                    <a:pt x="318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2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3" y="1640"/>
                  </a:cubicBezTo>
                  <a:cubicBezTo>
                    <a:pt x="322" y="1639"/>
                    <a:pt x="322" y="1638"/>
                    <a:pt x="322" y="1637"/>
                  </a:cubicBezTo>
                  <a:cubicBezTo>
                    <a:pt x="320" y="1625"/>
                    <a:pt x="315" y="1614"/>
                    <a:pt x="308" y="1605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7" y="1411"/>
                    <a:pt x="181" y="1402"/>
                  </a:cubicBezTo>
                  <a:cubicBezTo>
                    <a:pt x="186" y="1392"/>
                    <a:pt x="192" y="1383"/>
                    <a:pt x="199" y="1375"/>
                  </a:cubicBezTo>
                  <a:cubicBezTo>
                    <a:pt x="213" y="1357"/>
                    <a:pt x="230" y="1342"/>
                    <a:pt x="246" y="1326"/>
                  </a:cubicBezTo>
                  <a:cubicBezTo>
                    <a:pt x="263" y="1310"/>
                    <a:pt x="281" y="1294"/>
                    <a:pt x="297" y="1276"/>
                  </a:cubicBezTo>
                  <a:cubicBezTo>
                    <a:pt x="301" y="1271"/>
                    <a:pt x="305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8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2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3" y="1209"/>
                  </a:cubicBezTo>
                  <a:cubicBezTo>
                    <a:pt x="322" y="1208"/>
                    <a:pt x="322" y="1207"/>
                    <a:pt x="322" y="1206"/>
                  </a:cubicBezTo>
                  <a:cubicBezTo>
                    <a:pt x="320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7" y="982"/>
                    <a:pt x="181" y="972"/>
                  </a:cubicBezTo>
                  <a:cubicBezTo>
                    <a:pt x="186" y="963"/>
                    <a:pt x="192" y="954"/>
                    <a:pt x="199" y="945"/>
                  </a:cubicBezTo>
                  <a:cubicBezTo>
                    <a:pt x="213" y="928"/>
                    <a:pt x="230" y="912"/>
                    <a:pt x="246" y="896"/>
                  </a:cubicBezTo>
                  <a:cubicBezTo>
                    <a:pt x="263" y="880"/>
                    <a:pt x="281" y="865"/>
                    <a:pt x="297" y="847"/>
                  </a:cubicBezTo>
                  <a:cubicBezTo>
                    <a:pt x="304" y="837"/>
                    <a:pt x="312" y="828"/>
                    <a:pt x="318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2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3" y="779"/>
                  </a:cubicBezTo>
                  <a:cubicBezTo>
                    <a:pt x="322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7" y="549"/>
                    <a:pt x="181" y="540"/>
                  </a:cubicBezTo>
                  <a:cubicBezTo>
                    <a:pt x="186" y="530"/>
                    <a:pt x="192" y="521"/>
                    <a:pt x="199" y="513"/>
                  </a:cubicBezTo>
                  <a:cubicBezTo>
                    <a:pt x="213" y="495"/>
                    <a:pt x="230" y="480"/>
                    <a:pt x="246" y="464"/>
                  </a:cubicBezTo>
                  <a:cubicBezTo>
                    <a:pt x="263" y="448"/>
                    <a:pt x="281" y="432"/>
                    <a:pt x="297" y="414"/>
                  </a:cubicBezTo>
                  <a:cubicBezTo>
                    <a:pt x="304" y="405"/>
                    <a:pt x="312" y="395"/>
                    <a:pt x="318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2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3" y="347"/>
                  </a:cubicBezTo>
                  <a:cubicBezTo>
                    <a:pt x="322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7" y="116"/>
                    <a:pt x="181" y="107"/>
                  </a:cubicBezTo>
                  <a:cubicBezTo>
                    <a:pt x="186" y="97"/>
                    <a:pt x="192" y="88"/>
                    <a:pt x="199" y="80"/>
                  </a:cubicBezTo>
                  <a:cubicBezTo>
                    <a:pt x="213" y="63"/>
                    <a:pt x="230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6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4" y="66"/>
                  </a:cubicBezTo>
                  <a:cubicBezTo>
                    <a:pt x="118" y="48"/>
                    <a:pt x="101" y="32"/>
                    <a:pt x="84" y="16"/>
                  </a:cubicBezTo>
                  <a:cubicBezTo>
                    <a:pt x="78" y="11"/>
                    <a:pt x="72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5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5" y="1526"/>
                    <a:pt x="229" y="1531"/>
                  </a:cubicBezTo>
                  <a:cubicBezTo>
                    <a:pt x="245" y="1547"/>
                    <a:pt x="263" y="1563"/>
                    <a:pt x="278" y="1580"/>
                  </a:cubicBezTo>
                  <a:cubicBezTo>
                    <a:pt x="280" y="1582"/>
                    <a:pt x="282" y="1584"/>
                    <a:pt x="284" y="1586"/>
                  </a:cubicBezTo>
                  <a:cubicBezTo>
                    <a:pt x="286" y="1589"/>
                    <a:pt x="288" y="1591"/>
                    <a:pt x="290" y="1594"/>
                  </a:cubicBezTo>
                  <a:cubicBezTo>
                    <a:pt x="296" y="1603"/>
                    <a:pt x="302" y="1613"/>
                    <a:pt x="306" y="1624"/>
                  </a:cubicBezTo>
                  <a:cubicBezTo>
                    <a:pt x="309" y="1635"/>
                    <a:pt x="311" y="1647"/>
                    <a:pt x="310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9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6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4" y="1793"/>
                  </a:cubicBezTo>
                  <a:cubicBezTo>
                    <a:pt x="118" y="1774"/>
                    <a:pt x="101" y="1758"/>
                    <a:pt x="84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5" y="1662"/>
                    <a:pt x="14" y="1658"/>
                  </a:cubicBezTo>
                  <a:cubicBezTo>
                    <a:pt x="13" y="1637"/>
                    <a:pt x="21" y="1616"/>
                    <a:pt x="34" y="1599"/>
                  </a:cubicBezTo>
                  <a:cubicBezTo>
                    <a:pt x="47" y="1581"/>
                    <a:pt x="63" y="1565"/>
                    <a:pt x="80" y="1549"/>
                  </a:cubicBezTo>
                  <a:cubicBezTo>
                    <a:pt x="97" y="1534"/>
                    <a:pt x="115" y="1518"/>
                    <a:pt x="130" y="1499"/>
                  </a:cubicBezTo>
                  <a:cubicBezTo>
                    <a:pt x="138" y="1490"/>
                    <a:pt x="146" y="1480"/>
                    <a:pt x="151" y="1469"/>
                  </a:cubicBezTo>
                  <a:cubicBezTo>
                    <a:pt x="157" y="1458"/>
                    <a:pt x="162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9" y="1475"/>
                    <a:pt x="186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6" y="1098"/>
                    <a:pt x="242" y="1113"/>
                  </a:cubicBezTo>
                  <a:cubicBezTo>
                    <a:pt x="259" y="1129"/>
                    <a:pt x="276" y="1146"/>
                    <a:pt x="290" y="1164"/>
                  </a:cubicBezTo>
                  <a:cubicBezTo>
                    <a:pt x="296" y="1174"/>
                    <a:pt x="302" y="1184"/>
                    <a:pt x="306" y="1195"/>
                  </a:cubicBezTo>
                  <a:cubicBezTo>
                    <a:pt x="309" y="1206"/>
                    <a:pt x="311" y="1218"/>
                    <a:pt x="310" y="1229"/>
                  </a:cubicBezTo>
                  <a:cubicBezTo>
                    <a:pt x="309" y="1234"/>
                    <a:pt x="308" y="1239"/>
                    <a:pt x="307" y="1244"/>
                  </a:cubicBezTo>
                  <a:cubicBezTo>
                    <a:pt x="302" y="1253"/>
                    <a:pt x="295" y="1261"/>
                    <a:pt x="289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6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4" y="1361"/>
                  </a:cubicBezTo>
                  <a:cubicBezTo>
                    <a:pt x="118" y="1343"/>
                    <a:pt x="101" y="1327"/>
                    <a:pt x="84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5" y="1232"/>
                    <a:pt x="14" y="1228"/>
                  </a:cubicBezTo>
                  <a:cubicBezTo>
                    <a:pt x="13" y="1207"/>
                    <a:pt x="21" y="1187"/>
                    <a:pt x="34" y="1169"/>
                  </a:cubicBezTo>
                  <a:cubicBezTo>
                    <a:pt x="47" y="1152"/>
                    <a:pt x="63" y="1136"/>
                    <a:pt x="80" y="1120"/>
                  </a:cubicBezTo>
                  <a:cubicBezTo>
                    <a:pt x="97" y="1104"/>
                    <a:pt x="115" y="1089"/>
                    <a:pt x="130" y="1070"/>
                  </a:cubicBezTo>
                  <a:cubicBezTo>
                    <a:pt x="138" y="1061"/>
                    <a:pt x="146" y="1051"/>
                    <a:pt x="151" y="1039"/>
                  </a:cubicBezTo>
                  <a:cubicBezTo>
                    <a:pt x="157" y="1028"/>
                    <a:pt x="162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9" y="1046"/>
                    <a:pt x="186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3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3" y="702"/>
                    <a:pt x="278" y="719"/>
                  </a:cubicBezTo>
                  <a:cubicBezTo>
                    <a:pt x="283" y="724"/>
                    <a:pt x="288" y="730"/>
                    <a:pt x="292" y="735"/>
                  </a:cubicBezTo>
                  <a:cubicBezTo>
                    <a:pt x="298" y="744"/>
                    <a:pt x="302" y="753"/>
                    <a:pt x="306" y="762"/>
                  </a:cubicBezTo>
                  <a:cubicBezTo>
                    <a:pt x="309" y="773"/>
                    <a:pt x="311" y="785"/>
                    <a:pt x="310" y="796"/>
                  </a:cubicBezTo>
                  <a:cubicBezTo>
                    <a:pt x="309" y="805"/>
                    <a:pt x="307" y="813"/>
                    <a:pt x="303" y="821"/>
                  </a:cubicBezTo>
                  <a:cubicBezTo>
                    <a:pt x="299" y="827"/>
                    <a:pt x="294" y="834"/>
                    <a:pt x="289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6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4" y="932"/>
                  </a:cubicBezTo>
                  <a:cubicBezTo>
                    <a:pt x="118" y="913"/>
                    <a:pt x="101" y="897"/>
                    <a:pt x="84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5" y="801"/>
                    <a:pt x="14" y="795"/>
                  </a:cubicBezTo>
                  <a:cubicBezTo>
                    <a:pt x="13" y="774"/>
                    <a:pt x="21" y="754"/>
                    <a:pt x="34" y="737"/>
                  </a:cubicBezTo>
                  <a:cubicBezTo>
                    <a:pt x="47" y="719"/>
                    <a:pt x="63" y="703"/>
                    <a:pt x="80" y="687"/>
                  </a:cubicBezTo>
                  <a:cubicBezTo>
                    <a:pt x="97" y="671"/>
                    <a:pt x="115" y="656"/>
                    <a:pt x="130" y="637"/>
                  </a:cubicBezTo>
                  <a:cubicBezTo>
                    <a:pt x="138" y="628"/>
                    <a:pt x="146" y="618"/>
                    <a:pt x="151" y="607"/>
                  </a:cubicBezTo>
                  <a:cubicBezTo>
                    <a:pt x="157" y="595"/>
                    <a:pt x="162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9" y="613"/>
                    <a:pt x="186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9" y="180"/>
                    <a:pt x="186" y="190"/>
                    <a:pt x="193" y="198"/>
                  </a:cubicBezTo>
                  <a:cubicBezTo>
                    <a:pt x="196" y="202"/>
                    <a:pt x="199" y="206"/>
                    <a:pt x="203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3" y="269"/>
                    <a:pt x="278" y="286"/>
                  </a:cubicBezTo>
                  <a:cubicBezTo>
                    <a:pt x="283" y="291"/>
                    <a:pt x="288" y="297"/>
                    <a:pt x="292" y="302"/>
                  </a:cubicBezTo>
                  <a:cubicBezTo>
                    <a:pt x="298" y="311"/>
                    <a:pt x="302" y="320"/>
                    <a:pt x="306" y="329"/>
                  </a:cubicBezTo>
                  <a:cubicBezTo>
                    <a:pt x="309" y="340"/>
                    <a:pt x="311" y="352"/>
                    <a:pt x="310" y="363"/>
                  </a:cubicBezTo>
                  <a:cubicBezTo>
                    <a:pt x="309" y="372"/>
                    <a:pt x="307" y="380"/>
                    <a:pt x="303" y="388"/>
                  </a:cubicBezTo>
                  <a:cubicBezTo>
                    <a:pt x="299" y="395"/>
                    <a:pt x="294" y="401"/>
                    <a:pt x="289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6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4" y="499"/>
                  </a:cubicBezTo>
                  <a:cubicBezTo>
                    <a:pt x="118" y="481"/>
                    <a:pt x="101" y="465"/>
                    <a:pt x="84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5" y="368"/>
                    <a:pt x="14" y="363"/>
                  </a:cubicBezTo>
                  <a:cubicBezTo>
                    <a:pt x="13" y="342"/>
                    <a:pt x="21" y="322"/>
                    <a:pt x="34" y="304"/>
                  </a:cubicBezTo>
                  <a:cubicBezTo>
                    <a:pt x="47" y="286"/>
                    <a:pt x="63" y="270"/>
                    <a:pt x="80" y="254"/>
                  </a:cubicBezTo>
                  <a:cubicBezTo>
                    <a:pt x="97" y="239"/>
                    <a:pt x="115" y="223"/>
                    <a:pt x="130" y="204"/>
                  </a:cubicBezTo>
                  <a:cubicBezTo>
                    <a:pt x="138" y="195"/>
                    <a:pt x="146" y="185"/>
                    <a:pt x="151" y="174"/>
                  </a:cubicBezTo>
                  <a:cubicBezTo>
                    <a:pt x="157" y="163"/>
                    <a:pt x="162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hidden">
            <a:xfrm>
              <a:off x="9645650" y="-1587"/>
              <a:ext cx="514350" cy="6862762"/>
            </a:xfrm>
            <a:custGeom>
              <a:avLst/>
              <a:gdLst>
                <a:gd name="T0" fmla="*/ 151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2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4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1 w 162"/>
                <a:gd name="T31" fmla="*/ 1225 h 2159"/>
                <a:gd name="T32" fmla="*/ 15 w 162"/>
                <a:gd name="T33" fmla="*/ 1261 h 2159"/>
                <a:gd name="T34" fmla="*/ 76 w 162"/>
                <a:gd name="T35" fmla="*/ 1319 h 2159"/>
                <a:gd name="T36" fmla="*/ 151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7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8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4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6 w 162"/>
                <a:gd name="T79" fmla="*/ 1238 h 2159"/>
                <a:gd name="T80" fmla="*/ 80 w 162"/>
                <a:gd name="T81" fmla="*/ 1120 h 2159"/>
                <a:gd name="T82" fmla="*/ 162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4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50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0" y="351"/>
                    <a:pt x="0" y="357"/>
                    <a:pt x="1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0" y="784"/>
                    <a:pt x="0" y="789"/>
                    <a:pt x="1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6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0" y="1213"/>
                    <a:pt x="0" y="1219"/>
                    <a:pt x="1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0" y="1644"/>
                    <a:pt x="0" y="1650"/>
                    <a:pt x="1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0" y="2075"/>
                    <a:pt x="0" y="2081"/>
                    <a:pt x="1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4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2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1" y="1852"/>
                    <a:pt x="162" y="1846"/>
                  </a:cubicBezTo>
                  <a:cubicBezTo>
                    <a:pt x="162" y="1845"/>
                    <a:pt x="161" y="1844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4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2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1" y="1420"/>
                    <a:pt x="162" y="1415"/>
                  </a:cubicBezTo>
                  <a:cubicBezTo>
                    <a:pt x="162" y="1413"/>
                    <a:pt x="161" y="1412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4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2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1" y="991"/>
                    <a:pt x="162" y="985"/>
                  </a:cubicBezTo>
                  <a:cubicBezTo>
                    <a:pt x="162" y="984"/>
                    <a:pt x="161" y="983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4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2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1" y="558"/>
                    <a:pt x="162" y="553"/>
                  </a:cubicBezTo>
                  <a:cubicBezTo>
                    <a:pt x="162" y="551"/>
                    <a:pt x="161" y="550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4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2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1" y="125"/>
                    <a:pt x="162" y="120"/>
                  </a:cubicBezTo>
                  <a:cubicBezTo>
                    <a:pt x="162" y="119"/>
                    <a:pt x="161" y="117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0"/>
            <p:cNvSpPr>
              <a:spLocks noEditPoints="1"/>
            </p:cNvSpPr>
            <p:nvPr/>
          </p:nvSpPr>
          <p:spPr bwMode="hidden">
            <a:xfrm>
              <a:off x="8639175" y="-1587"/>
              <a:ext cx="1003300" cy="6862762"/>
            </a:xfrm>
            <a:custGeom>
              <a:avLst/>
              <a:gdLst>
                <a:gd name="T0" fmla="*/ 129 w 316"/>
                <a:gd name="T1" fmla="*/ 183 h 2159"/>
                <a:gd name="T2" fmla="*/ 19 w 316"/>
                <a:gd name="T3" fmla="*/ 305 h 2159"/>
                <a:gd name="T4" fmla="*/ 0 w 316"/>
                <a:gd name="T5" fmla="*/ 367 h 2159"/>
                <a:gd name="T6" fmla="*/ 24 w 316"/>
                <a:gd name="T7" fmla="*/ 408 h 2159"/>
                <a:gd name="T8" fmla="*/ 149 w 316"/>
                <a:gd name="T9" fmla="*/ 564 h 2159"/>
                <a:gd name="T10" fmla="*/ 23 w 316"/>
                <a:gd name="T11" fmla="*/ 730 h 2159"/>
                <a:gd name="T12" fmla="*/ 0 w 316"/>
                <a:gd name="T13" fmla="*/ 796 h 2159"/>
                <a:gd name="T14" fmla="*/ 14 w 316"/>
                <a:gd name="T15" fmla="*/ 828 h 2159"/>
                <a:gd name="T16" fmla="*/ 149 w 316"/>
                <a:gd name="T17" fmla="*/ 993 h 2159"/>
                <a:gd name="T18" fmla="*/ 13 w 316"/>
                <a:gd name="T19" fmla="*/ 1175 h 2159"/>
                <a:gd name="T20" fmla="*/ 4 w 316"/>
                <a:gd name="T21" fmla="*/ 1242 h 2159"/>
                <a:gd name="T22" fmla="*/ 74 w 316"/>
                <a:gd name="T23" fmla="*/ 1319 h 2159"/>
                <a:gd name="T24" fmla="*/ 129 w 316"/>
                <a:gd name="T25" fmla="*/ 1477 h 2159"/>
                <a:gd name="T26" fmla="*/ 0 w 316"/>
                <a:gd name="T27" fmla="*/ 1639 h 2159"/>
                <a:gd name="T28" fmla="*/ 9 w 316"/>
                <a:gd name="T29" fmla="*/ 1681 h 2159"/>
                <a:gd name="T30" fmla="*/ 123 w 316"/>
                <a:gd name="T31" fmla="*/ 1800 h 2159"/>
                <a:gd name="T32" fmla="*/ 93 w 316"/>
                <a:gd name="T33" fmla="*/ 1951 h 2159"/>
                <a:gd name="T34" fmla="*/ 0 w 316"/>
                <a:gd name="T35" fmla="*/ 2069 h 2159"/>
                <a:gd name="T36" fmla="*/ 7 w 316"/>
                <a:gd name="T37" fmla="*/ 2109 h 2159"/>
                <a:gd name="T38" fmla="*/ 66 w 316"/>
                <a:gd name="T39" fmla="*/ 2159 h 2159"/>
                <a:gd name="T40" fmla="*/ 78 w 316"/>
                <a:gd name="T41" fmla="*/ 1981 h 2159"/>
                <a:gd name="T42" fmla="*/ 165 w 316"/>
                <a:gd name="T43" fmla="*/ 1896 h 2159"/>
                <a:gd name="T44" fmla="*/ 281 w 316"/>
                <a:gd name="T45" fmla="*/ 2025 h 2159"/>
                <a:gd name="T46" fmla="*/ 253 w 316"/>
                <a:gd name="T47" fmla="*/ 2159 h 2159"/>
                <a:gd name="T48" fmla="*/ 301 w 316"/>
                <a:gd name="T49" fmla="*/ 2120 h 2159"/>
                <a:gd name="T50" fmla="*/ 296 w 316"/>
                <a:gd name="T51" fmla="*/ 2029 h 2159"/>
                <a:gd name="T52" fmla="*/ 173 w 316"/>
                <a:gd name="T53" fmla="*/ 1833 h 2159"/>
                <a:gd name="T54" fmla="*/ 315 w 316"/>
                <a:gd name="T55" fmla="*/ 1657 h 2159"/>
                <a:gd name="T56" fmla="*/ 193 w 316"/>
                <a:gd name="T57" fmla="*/ 1486 h 2159"/>
                <a:gd name="T58" fmla="*/ 288 w 316"/>
                <a:gd name="T59" fmla="*/ 1276 h 2159"/>
                <a:gd name="T60" fmla="*/ 315 w 316"/>
                <a:gd name="T61" fmla="*/ 1226 h 2159"/>
                <a:gd name="T62" fmla="*/ 241 w 316"/>
                <a:gd name="T63" fmla="*/ 1105 h 2159"/>
                <a:gd name="T64" fmla="*/ 238 w 316"/>
                <a:gd name="T65" fmla="*/ 896 h 2159"/>
                <a:gd name="T66" fmla="*/ 302 w 316"/>
                <a:gd name="T67" fmla="*/ 748 h 2159"/>
                <a:gd name="T68" fmla="*/ 173 w 316"/>
                <a:gd name="T69" fmla="*/ 540 h 2159"/>
                <a:gd name="T70" fmla="*/ 315 w 316"/>
                <a:gd name="T71" fmla="*/ 364 h 2159"/>
                <a:gd name="T72" fmla="*/ 193 w 316"/>
                <a:gd name="T73" fmla="*/ 191 h 2159"/>
                <a:gd name="T74" fmla="*/ 270 w 316"/>
                <a:gd name="T75" fmla="*/ 0 h 2159"/>
                <a:gd name="T76" fmla="*/ 158 w 316"/>
                <a:gd name="T77" fmla="*/ 110 h 2159"/>
                <a:gd name="T78" fmla="*/ 64 w 316"/>
                <a:gd name="T79" fmla="*/ 0 h 2159"/>
                <a:gd name="T80" fmla="*/ 207 w 316"/>
                <a:gd name="T81" fmla="*/ 1517 h 2159"/>
                <a:gd name="T82" fmla="*/ 297 w 316"/>
                <a:gd name="T83" fmla="*/ 1624 h 2159"/>
                <a:gd name="T84" fmla="*/ 181 w 316"/>
                <a:gd name="T85" fmla="*/ 1799 h 2159"/>
                <a:gd name="T86" fmla="*/ 132 w 316"/>
                <a:gd name="T87" fmla="*/ 1793 h 2159"/>
                <a:gd name="T88" fmla="*/ 32 w 316"/>
                <a:gd name="T89" fmla="*/ 1599 h 2159"/>
                <a:gd name="T90" fmla="*/ 158 w 316"/>
                <a:gd name="T91" fmla="*/ 1449 h 2159"/>
                <a:gd name="T92" fmla="*/ 281 w 316"/>
                <a:gd name="T93" fmla="*/ 1164 h 2159"/>
                <a:gd name="T94" fmla="*/ 230 w 316"/>
                <a:gd name="T95" fmla="*/ 1318 h 2159"/>
                <a:gd name="T96" fmla="*/ 153 w 316"/>
                <a:gd name="T97" fmla="*/ 1392 h 2159"/>
                <a:gd name="T98" fmla="*/ 13 w 316"/>
                <a:gd name="T99" fmla="*/ 1228 h 2159"/>
                <a:gd name="T100" fmla="*/ 158 w 316"/>
                <a:gd name="T101" fmla="*/ 1018 h 2159"/>
                <a:gd name="T102" fmla="*/ 194 w 316"/>
                <a:gd name="T103" fmla="*/ 642 h 2159"/>
                <a:gd name="T104" fmla="*/ 301 w 316"/>
                <a:gd name="T105" fmla="*/ 796 h 2159"/>
                <a:gd name="T106" fmla="*/ 162 w 316"/>
                <a:gd name="T107" fmla="*/ 967 h 2159"/>
                <a:gd name="T108" fmla="*/ 82 w 316"/>
                <a:gd name="T109" fmla="*/ 882 h 2159"/>
                <a:gd name="T110" fmla="*/ 78 w 316"/>
                <a:gd name="T111" fmla="*/ 687 h 2159"/>
                <a:gd name="T112" fmla="*/ 165 w 316"/>
                <a:gd name="T113" fmla="*/ 602 h 2159"/>
                <a:gd name="T114" fmla="*/ 185 w 316"/>
                <a:gd name="T115" fmla="*/ 198 h 2159"/>
                <a:gd name="T116" fmla="*/ 297 w 316"/>
                <a:gd name="T117" fmla="*/ 329 h 2159"/>
                <a:gd name="T118" fmla="*/ 181 w 316"/>
                <a:gd name="T119" fmla="*/ 505 h 2159"/>
                <a:gd name="T120" fmla="*/ 132 w 316"/>
                <a:gd name="T121" fmla="*/ 499 h 2159"/>
                <a:gd name="T122" fmla="*/ 32 w 316"/>
                <a:gd name="T123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6" h="2159">
                  <a:moveTo>
                    <a:pt x="123" y="74"/>
                  </a:moveTo>
                  <a:cubicBezTo>
                    <a:pt x="130" y="83"/>
                    <a:pt x="137" y="92"/>
                    <a:pt x="142" y="103"/>
                  </a:cubicBezTo>
                  <a:cubicBezTo>
                    <a:pt x="146" y="111"/>
                    <a:pt x="149" y="121"/>
                    <a:pt x="149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6" y="149"/>
                    <a:pt x="139" y="167"/>
                    <a:pt x="129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0" y="196"/>
                    <a:pt x="120" y="197"/>
                    <a:pt x="120" y="197"/>
                  </a:cubicBezTo>
                  <a:cubicBezTo>
                    <a:pt x="105" y="215"/>
                    <a:pt x="87" y="230"/>
                    <a:pt x="71" y="246"/>
                  </a:cubicBezTo>
                  <a:cubicBezTo>
                    <a:pt x="54" y="262"/>
                    <a:pt x="37" y="279"/>
                    <a:pt x="23" y="298"/>
                  </a:cubicBezTo>
                  <a:cubicBezTo>
                    <a:pt x="22" y="300"/>
                    <a:pt x="20" y="302"/>
                    <a:pt x="19" y="305"/>
                  </a:cubicBezTo>
                  <a:cubicBezTo>
                    <a:pt x="17" y="307"/>
                    <a:pt x="15" y="310"/>
                    <a:pt x="13" y="313"/>
                  </a:cubicBezTo>
                  <a:cubicBezTo>
                    <a:pt x="7" y="322"/>
                    <a:pt x="2" y="333"/>
                    <a:pt x="0" y="345"/>
                  </a:cubicBezTo>
                  <a:cubicBezTo>
                    <a:pt x="0" y="345"/>
                    <a:pt x="0" y="346"/>
                    <a:pt x="0" y="347"/>
                  </a:cubicBezTo>
                  <a:cubicBezTo>
                    <a:pt x="1" y="352"/>
                    <a:pt x="1" y="357"/>
                    <a:pt x="0" y="364"/>
                  </a:cubicBezTo>
                  <a:cubicBezTo>
                    <a:pt x="0" y="365"/>
                    <a:pt x="0" y="366"/>
                    <a:pt x="0" y="367"/>
                  </a:cubicBezTo>
                  <a:cubicBezTo>
                    <a:pt x="1" y="372"/>
                    <a:pt x="2" y="376"/>
                    <a:pt x="4" y="379"/>
                  </a:cubicBezTo>
                  <a:cubicBezTo>
                    <a:pt x="6" y="383"/>
                    <a:pt x="8" y="387"/>
                    <a:pt x="10" y="390"/>
                  </a:cubicBezTo>
                  <a:cubicBezTo>
                    <a:pt x="11" y="392"/>
                    <a:pt x="12" y="394"/>
                    <a:pt x="13" y="396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17" y="400"/>
                    <a:pt x="21" y="404"/>
                    <a:pt x="24" y="408"/>
                  </a:cubicBezTo>
                  <a:cubicBezTo>
                    <a:pt x="40" y="426"/>
                    <a:pt x="57" y="441"/>
                    <a:pt x="74" y="457"/>
                  </a:cubicBezTo>
                  <a:cubicBezTo>
                    <a:pt x="91" y="473"/>
                    <a:pt x="108" y="489"/>
                    <a:pt x="123" y="507"/>
                  </a:cubicBezTo>
                  <a:cubicBezTo>
                    <a:pt x="130" y="516"/>
                    <a:pt x="137" y="525"/>
                    <a:pt x="142" y="535"/>
                  </a:cubicBezTo>
                  <a:cubicBezTo>
                    <a:pt x="146" y="544"/>
                    <a:pt x="149" y="554"/>
                    <a:pt x="149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6" y="582"/>
                    <a:pt x="139" y="600"/>
                    <a:pt x="129" y="616"/>
                  </a:cubicBezTo>
                  <a:cubicBezTo>
                    <a:pt x="127" y="620"/>
                    <a:pt x="124" y="624"/>
                    <a:pt x="121" y="629"/>
                  </a:cubicBezTo>
                  <a:cubicBezTo>
                    <a:pt x="120" y="629"/>
                    <a:pt x="120" y="629"/>
                    <a:pt x="120" y="630"/>
                  </a:cubicBezTo>
                  <a:cubicBezTo>
                    <a:pt x="105" y="648"/>
                    <a:pt x="87" y="663"/>
                    <a:pt x="71" y="679"/>
                  </a:cubicBezTo>
                  <a:cubicBezTo>
                    <a:pt x="54" y="695"/>
                    <a:pt x="37" y="711"/>
                    <a:pt x="23" y="730"/>
                  </a:cubicBezTo>
                  <a:cubicBezTo>
                    <a:pt x="22" y="733"/>
                    <a:pt x="20" y="735"/>
                    <a:pt x="19" y="737"/>
                  </a:cubicBezTo>
                  <a:cubicBezTo>
                    <a:pt x="17" y="740"/>
                    <a:pt x="15" y="743"/>
                    <a:pt x="13" y="745"/>
                  </a:cubicBezTo>
                  <a:cubicBezTo>
                    <a:pt x="7" y="755"/>
                    <a:pt x="2" y="766"/>
                    <a:pt x="0" y="778"/>
                  </a:cubicBezTo>
                  <a:cubicBezTo>
                    <a:pt x="0" y="778"/>
                    <a:pt x="0" y="779"/>
                    <a:pt x="0" y="779"/>
                  </a:cubicBezTo>
                  <a:cubicBezTo>
                    <a:pt x="1" y="785"/>
                    <a:pt x="1" y="790"/>
                    <a:pt x="0" y="796"/>
                  </a:cubicBezTo>
                  <a:cubicBezTo>
                    <a:pt x="0" y="798"/>
                    <a:pt x="0" y="799"/>
                    <a:pt x="0" y="800"/>
                  </a:cubicBezTo>
                  <a:cubicBezTo>
                    <a:pt x="1" y="804"/>
                    <a:pt x="2" y="808"/>
                    <a:pt x="4" y="812"/>
                  </a:cubicBezTo>
                  <a:cubicBezTo>
                    <a:pt x="6" y="816"/>
                    <a:pt x="8" y="819"/>
                    <a:pt x="10" y="823"/>
                  </a:cubicBezTo>
                  <a:cubicBezTo>
                    <a:pt x="11" y="825"/>
                    <a:pt x="12" y="827"/>
                    <a:pt x="13" y="828"/>
                  </a:cubicBezTo>
                  <a:cubicBezTo>
                    <a:pt x="14" y="828"/>
                    <a:pt x="14" y="828"/>
                    <a:pt x="14" y="828"/>
                  </a:cubicBezTo>
                  <a:cubicBezTo>
                    <a:pt x="17" y="833"/>
                    <a:pt x="21" y="837"/>
                    <a:pt x="24" y="841"/>
                  </a:cubicBezTo>
                  <a:cubicBezTo>
                    <a:pt x="40" y="858"/>
                    <a:pt x="57" y="874"/>
                    <a:pt x="74" y="890"/>
                  </a:cubicBezTo>
                  <a:cubicBezTo>
                    <a:pt x="91" y="906"/>
                    <a:pt x="108" y="922"/>
                    <a:pt x="123" y="939"/>
                  </a:cubicBezTo>
                  <a:cubicBezTo>
                    <a:pt x="130" y="948"/>
                    <a:pt x="137" y="958"/>
                    <a:pt x="142" y="968"/>
                  </a:cubicBezTo>
                  <a:cubicBezTo>
                    <a:pt x="146" y="976"/>
                    <a:pt x="148" y="984"/>
                    <a:pt x="149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6" y="1012"/>
                    <a:pt x="139" y="1029"/>
                    <a:pt x="129" y="1045"/>
                  </a:cubicBezTo>
                  <a:cubicBezTo>
                    <a:pt x="117" y="1065"/>
                    <a:pt x="101" y="1082"/>
                    <a:pt x="84" y="1098"/>
                  </a:cubicBezTo>
                  <a:cubicBezTo>
                    <a:pt x="68" y="1114"/>
                    <a:pt x="51" y="1130"/>
                    <a:pt x="35" y="1147"/>
                  </a:cubicBezTo>
                  <a:cubicBezTo>
                    <a:pt x="27" y="1156"/>
                    <a:pt x="20" y="1165"/>
                    <a:pt x="13" y="1175"/>
                  </a:cubicBezTo>
                  <a:cubicBezTo>
                    <a:pt x="7" y="1185"/>
                    <a:pt x="2" y="1195"/>
                    <a:pt x="0" y="1207"/>
                  </a:cubicBezTo>
                  <a:cubicBezTo>
                    <a:pt x="0" y="1208"/>
                    <a:pt x="0" y="1208"/>
                    <a:pt x="0" y="1209"/>
                  </a:cubicBezTo>
                  <a:cubicBezTo>
                    <a:pt x="1" y="1214"/>
                    <a:pt x="1" y="1220"/>
                    <a:pt x="0" y="1226"/>
                  </a:cubicBezTo>
                  <a:cubicBezTo>
                    <a:pt x="0" y="1227"/>
                    <a:pt x="0" y="1228"/>
                    <a:pt x="0" y="1230"/>
                  </a:cubicBezTo>
                  <a:cubicBezTo>
                    <a:pt x="1" y="1234"/>
                    <a:pt x="2" y="1238"/>
                    <a:pt x="4" y="1242"/>
                  </a:cubicBezTo>
                  <a:cubicBezTo>
                    <a:pt x="5" y="1243"/>
                    <a:pt x="6" y="1244"/>
                    <a:pt x="6" y="1245"/>
                  </a:cubicBezTo>
                  <a:cubicBezTo>
                    <a:pt x="8" y="1251"/>
                    <a:pt x="10" y="1256"/>
                    <a:pt x="13" y="1261"/>
                  </a:cubicBezTo>
                  <a:cubicBezTo>
                    <a:pt x="17" y="1261"/>
                    <a:pt x="17" y="1261"/>
                    <a:pt x="17" y="1261"/>
                  </a:cubicBezTo>
                  <a:cubicBezTo>
                    <a:pt x="19" y="1264"/>
                    <a:pt x="22" y="1267"/>
                    <a:pt x="24" y="1270"/>
                  </a:cubicBezTo>
                  <a:cubicBezTo>
                    <a:pt x="40" y="1288"/>
                    <a:pt x="57" y="1303"/>
                    <a:pt x="74" y="1319"/>
                  </a:cubicBezTo>
                  <a:cubicBezTo>
                    <a:pt x="91" y="1335"/>
                    <a:pt x="108" y="1351"/>
                    <a:pt x="123" y="1369"/>
                  </a:cubicBezTo>
                  <a:cubicBezTo>
                    <a:pt x="130" y="1378"/>
                    <a:pt x="137" y="1387"/>
                    <a:pt x="142" y="1398"/>
                  </a:cubicBezTo>
                  <a:cubicBezTo>
                    <a:pt x="146" y="1406"/>
                    <a:pt x="149" y="1415"/>
                    <a:pt x="149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6" y="1443"/>
                    <a:pt x="139" y="1461"/>
                    <a:pt x="129" y="1477"/>
                  </a:cubicBezTo>
                  <a:cubicBezTo>
                    <a:pt x="124" y="1485"/>
                    <a:pt x="118" y="1493"/>
                    <a:pt x="111" y="1501"/>
                  </a:cubicBezTo>
                  <a:cubicBezTo>
                    <a:pt x="99" y="1515"/>
                    <a:pt x="84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1" y="1595"/>
                    <a:pt x="17" y="1600"/>
                    <a:pt x="13" y="1606"/>
                  </a:cubicBezTo>
                  <a:cubicBezTo>
                    <a:pt x="7" y="1616"/>
                    <a:pt x="2" y="1627"/>
                    <a:pt x="0" y="1639"/>
                  </a:cubicBezTo>
                  <a:cubicBezTo>
                    <a:pt x="0" y="1639"/>
                    <a:pt x="0" y="1640"/>
                    <a:pt x="0" y="1640"/>
                  </a:cubicBezTo>
                  <a:cubicBezTo>
                    <a:pt x="1" y="1646"/>
                    <a:pt x="1" y="1651"/>
                    <a:pt x="0" y="1657"/>
                  </a:cubicBezTo>
                  <a:cubicBezTo>
                    <a:pt x="0" y="1659"/>
                    <a:pt x="0" y="1660"/>
                    <a:pt x="0" y="1661"/>
                  </a:cubicBezTo>
                  <a:cubicBezTo>
                    <a:pt x="1" y="1665"/>
                    <a:pt x="2" y="1669"/>
                    <a:pt x="4" y="1673"/>
                  </a:cubicBezTo>
                  <a:cubicBezTo>
                    <a:pt x="6" y="1676"/>
                    <a:pt x="7" y="1679"/>
                    <a:pt x="9" y="1681"/>
                  </a:cubicBezTo>
                  <a:cubicBezTo>
                    <a:pt x="10" y="1685"/>
                    <a:pt x="12" y="1688"/>
                    <a:pt x="13" y="1691"/>
                  </a:cubicBezTo>
                  <a:cubicBezTo>
                    <a:pt x="15" y="1691"/>
                    <a:pt x="15" y="1691"/>
                    <a:pt x="15" y="1691"/>
                  </a:cubicBezTo>
                  <a:cubicBezTo>
                    <a:pt x="18" y="1694"/>
                    <a:pt x="21" y="1698"/>
                    <a:pt x="24" y="1702"/>
                  </a:cubicBezTo>
                  <a:cubicBezTo>
                    <a:pt x="40" y="1719"/>
                    <a:pt x="57" y="1735"/>
                    <a:pt x="74" y="1751"/>
                  </a:cubicBezTo>
                  <a:cubicBezTo>
                    <a:pt x="91" y="1767"/>
                    <a:pt x="108" y="1783"/>
                    <a:pt x="123" y="1800"/>
                  </a:cubicBezTo>
                  <a:cubicBezTo>
                    <a:pt x="130" y="1809"/>
                    <a:pt x="137" y="1819"/>
                    <a:pt x="142" y="1829"/>
                  </a:cubicBezTo>
                  <a:cubicBezTo>
                    <a:pt x="146" y="1837"/>
                    <a:pt x="149" y="1846"/>
                    <a:pt x="149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6" y="1874"/>
                    <a:pt x="139" y="1891"/>
                    <a:pt x="129" y="1907"/>
                  </a:cubicBezTo>
                  <a:cubicBezTo>
                    <a:pt x="119" y="1923"/>
                    <a:pt x="107" y="1938"/>
                    <a:pt x="93" y="1951"/>
                  </a:cubicBezTo>
                  <a:cubicBezTo>
                    <a:pt x="86" y="1959"/>
                    <a:pt x="78" y="1966"/>
                    <a:pt x="71" y="1973"/>
                  </a:cubicBezTo>
                  <a:cubicBezTo>
                    <a:pt x="59" y="1984"/>
                    <a:pt x="48" y="1995"/>
                    <a:pt x="37" y="2007"/>
                  </a:cubicBezTo>
                  <a:cubicBezTo>
                    <a:pt x="36" y="2008"/>
                    <a:pt x="36" y="2008"/>
                    <a:pt x="35" y="2009"/>
                  </a:cubicBezTo>
                  <a:cubicBezTo>
                    <a:pt x="27" y="2018"/>
                    <a:pt x="20" y="2027"/>
                    <a:pt x="13" y="2037"/>
                  </a:cubicBezTo>
                  <a:cubicBezTo>
                    <a:pt x="7" y="2047"/>
                    <a:pt x="2" y="2057"/>
                    <a:pt x="0" y="2069"/>
                  </a:cubicBezTo>
                  <a:cubicBezTo>
                    <a:pt x="0" y="2070"/>
                    <a:pt x="0" y="2070"/>
                    <a:pt x="0" y="2071"/>
                  </a:cubicBezTo>
                  <a:cubicBezTo>
                    <a:pt x="1" y="2076"/>
                    <a:pt x="1" y="2082"/>
                    <a:pt x="0" y="2088"/>
                  </a:cubicBezTo>
                  <a:cubicBezTo>
                    <a:pt x="0" y="2089"/>
                    <a:pt x="0" y="2090"/>
                    <a:pt x="0" y="2092"/>
                  </a:cubicBezTo>
                  <a:cubicBezTo>
                    <a:pt x="1" y="2096"/>
                    <a:pt x="2" y="2100"/>
                    <a:pt x="4" y="2104"/>
                  </a:cubicBezTo>
                  <a:cubicBezTo>
                    <a:pt x="5" y="2106"/>
                    <a:pt x="6" y="2107"/>
                    <a:pt x="7" y="2109"/>
                  </a:cubicBezTo>
                  <a:cubicBezTo>
                    <a:pt x="9" y="2114"/>
                    <a:pt x="11" y="2118"/>
                    <a:pt x="13" y="2122"/>
                  </a:cubicBezTo>
                  <a:cubicBezTo>
                    <a:pt x="16" y="2122"/>
                    <a:pt x="16" y="2122"/>
                    <a:pt x="16" y="2122"/>
                  </a:cubicBezTo>
                  <a:cubicBezTo>
                    <a:pt x="19" y="2126"/>
                    <a:pt x="22" y="2129"/>
                    <a:pt x="24" y="2132"/>
                  </a:cubicBezTo>
                  <a:cubicBezTo>
                    <a:pt x="33" y="2142"/>
                    <a:pt x="41" y="2150"/>
                    <a:pt x="50" y="2159"/>
                  </a:cubicBezTo>
                  <a:cubicBezTo>
                    <a:pt x="66" y="2159"/>
                    <a:pt x="66" y="2159"/>
                    <a:pt x="66" y="2159"/>
                  </a:cubicBezTo>
                  <a:cubicBezTo>
                    <a:pt x="54" y="2148"/>
                    <a:pt x="43" y="2137"/>
                    <a:pt x="32" y="2125"/>
                  </a:cubicBezTo>
                  <a:cubicBezTo>
                    <a:pt x="25" y="2117"/>
                    <a:pt x="19" y="2109"/>
                    <a:pt x="14" y="2101"/>
                  </a:cubicBezTo>
                  <a:cubicBezTo>
                    <a:pt x="13" y="2097"/>
                    <a:pt x="13" y="2093"/>
                    <a:pt x="13" y="2089"/>
                  </a:cubicBezTo>
                  <a:cubicBezTo>
                    <a:pt x="11" y="2068"/>
                    <a:pt x="19" y="2048"/>
                    <a:pt x="32" y="2030"/>
                  </a:cubicBezTo>
                  <a:cubicBezTo>
                    <a:pt x="45" y="2012"/>
                    <a:pt x="61" y="1997"/>
                    <a:pt x="78" y="1981"/>
                  </a:cubicBezTo>
                  <a:cubicBezTo>
                    <a:pt x="95" y="1965"/>
                    <a:pt x="113" y="1949"/>
                    <a:pt x="129" y="1931"/>
                  </a:cubicBezTo>
                  <a:cubicBezTo>
                    <a:pt x="136" y="1922"/>
                    <a:pt x="144" y="1912"/>
                    <a:pt x="150" y="1900"/>
                  </a:cubicBezTo>
                  <a:cubicBezTo>
                    <a:pt x="153" y="1894"/>
                    <a:pt x="156" y="1886"/>
                    <a:pt x="158" y="1879"/>
                  </a:cubicBezTo>
                  <a:cubicBezTo>
                    <a:pt x="158" y="1880"/>
                    <a:pt x="158" y="1880"/>
                    <a:pt x="158" y="1880"/>
                  </a:cubicBezTo>
                  <a:cubicBezTo>
                    <a:pt x="160" y="1886"/>
                    <a:pt x="162" y="1891"/>
                    <a:pt x="165" y="1896"/>
                  </a:cubicBezTo>
                  <a:cubicBezTo>
                    <a:pt x="170" y="1907"/>
                    <a:pt x="177" y="1916"/>
                    <a:pt x="185" y="1925"/>
                  </a:cubicBezTo>
                  <a:cubicBezTo>
                    <a:pt x="200" y="1943"/>
                    <a:pt x="217" y="1958"/>
                    <a:pt x="234" y="1974"/>
                  </a:cubicBezTo>
                  <a:cubicBezTo>
                    <a:pt x="234" y="1975"/>
                    <a:pt x="235" y="1975"/>
                    <a:pt x="235" y="1975"/>
                  </a:cubicBezTo>
                  <a:cubicBezTo>
                    <a:pt x="242" y="1982"/>
                    <a:pt x="248" y="1988"/>
                    <a:pt x="255" y="1995"/>
                  </a:cubicBezTo>
                  <a:cubicBezTo>
                    <a:pt x="264" y="2004"/>
                    <a:pt x="273" y="2014"/>
                    <a:pt x="281" y="2025"/>
                  </a:cubicBezTo>
                  <a:cubicBezTo>
                    <a:pt x="288" y="2035"/>
                    <a:pt x="293" y="2045"/>
                    <a:pt x="297" y="2056"/>
                  </a:cubicBezTo>
                  <a:cubicBezTo>
                    <a:pt x="301" y="2067"/>
                    <a:pt x="302" y="2078"/>
                    <a:pt x="301" y="2090"/>
                  </a:cubicBezTo>
                  <a:cubicBezTo>
                    <a:pt x="300" y="2096"/>
                    <a:pt x="299" y="2102"/>
                    <a:pt x="297" y="2108"/>
                  </a:cubicBezTo>
                  <a:cubicBezTo>
                    <a:pt x="292" y="2116"/>
                    <a:pt x="286" y="2124"/>
                    <a:pt x="280" y="2131"/>
                  </a:cubicBezTo>
                  <a:cubicBezTo>
                    <a:pt x="271" y="2141"/>
                    <a:pt x="262" y="2150"/>
                    <a:pt x="253" y="2159"/>
                  </a:cubicBezTo>
                  <a:cubicBezTo>
                    <a:pt x="268" y="2159"/>
                    <a:pt x="268" y="2159"/>
                    <a:pt x="268" y="2159"/>
                  </a:cubicBezTo>
                  <a:cubicBezTo>
                    <a:pt x="275" y="2152"/>
                    <a:pt x="282" y="2145"/>
                    <a:pt x="288" y="2138"/>
                  </a:cubicBezTo>
                  <a:cubicBezTo>
                    <a:pt x="292" y="2133"/>
                    <a:pt x="296" y="2128"/>
                    <a:pt x="300" y="2122"/>
                  </a:cubicBezTo>
                  <a:cubicBezTo>
                    <a:pt x="301" y="2122"/>
                    <a:pt x="301" y="2122"/>
                    <a:pt x="301" y="2122"/>
                  </a:cubicBezTo>
                  <a:cubicBezTo>
                    <a:pt x="301" y="2122"/>
                    <a:pt x="301" y="2121"/>
                    <a:pt x="301" y="2120"/>
                  </a:cubicBezTo>
                  <a:cubicBezTo>
                    <a:pt x="304" y="2116"/>
                    <a:pt x="307" y="2112"/>
                    <a:pt x="309" y="2107"/>
                  </a:cubicBezTo>
                  <a:cubicBezTo>
                    <a:pt x="312" y="2101"/>
                    <a:pt x="314" y="2095"/>
                    <a:pt x="315" y="2088"/>
                  </a:cubicBezTo>
                  <a:cubicBezTo>
                    <a:pt x="316" y="2080"/>
                    <a:pt x="315" y="2074"/>
                    <a:pt x="314" y="2068"/>
                  </a:cubicBezTo>
                  <a:cubicBezTo>
                    <a:pt x="311" y="2055"/>
                    <a:pt x="305" y="2043"/>
                    <a:pt x="299" y="2033"/>
                  </a:cubicBezTo>
                  <a:cubicBezTo>
                    <a:pt x="298" y="2032"/>
                    <a:pt x="297" y="2030"/>
                    <a:pt x="296" y="2029"/>
                  </a:cubicBezTo>
                  <a:cubicBezTo>
                    <a:pt x="294" y="2026"/>
                    <a:pt x="292" y="2022"/>
                    <a:pt x="290" y="2019"/>
                  </a:cubicBezTo>
                  <a:cubicBezTo>
                    <a:pt x="275" y="1999"/>
                    <a:pt x="258" y="1982"/>
                    <a:pt x="241" y="1966"/>
                  </a:cubicBezTo>
                  <a:cubicBezTo>
                    <a:pt x="225" y="1950"/>
                    <a:pt x="208" y="1935"/>
                    <a:pt x="193" y="1917"/>
                  </a:cubicBezTo>
                  <a:cubicBezTo>
                    <a:pt x="179" y="1901"/>
                    <a:pt x="168" y="1881"/>
                    <a:pt x="167" y="1861"/>
                  </a:cubicBezTo>
                  <a:cubicBezTo>
                    <a:pt x="166" y="1852"/>
                    <a:pt x="168" y="1843"/>
                    <a:pt x="173" y="1833"/>
                  </a:cubicBezTo>
                  <a:cubicBezTo>
                    <a:pt x="177" y="1824"/>
                    <a:pt x="183" y="1815"/>
                    <a:pt x="190" y="1806"/>
                  </a:cubicBezTo>
                  <a:cubicBezTo>
                    <a:pt x="204" y="1789"/>
                    <a:pt x="221" y="1773"/>
                    <a:pt x="238" y="1757"/>
                  </a:cubicBezTo>
                  <a:cubicBezTo>
                    <a:pt x="255" y="1741"/>
                    <a:pt x="272" y="1726"/>
                    <a:pt x="288" y="1708"/>
                  </a:cubicBezTo>
                  <a:cubicBezTo>
                    <a:pt x="296" y="1698"/>
                    <a:pt x="304" y="1689"/>
                    <a:pt x="309" y="1677"/>
                  </a:cubicBezTo>
                  <a:cubicBezTo>
                    <a:pt x="312" y="1671"/>
                    <a:pt x="314" y="1664"/>
                    <a:pt x="315" y="1657"/>
                  </a:cubicBezTo>
                  <a:cubicBezTo>
                    <a:pt x="316" y="1650"/>
                    <a:pt x="315" y="1644"/>
                    <a:pt x="314" y="1637"/>
                  </a:cubicBezTo>
                  <a:cubicBezTo>
                    <a:pt x="311" y="1625"/>
                    <a:pt x="306" y="1614"/>
                    <a:pt x="300" y="1605"/>
                  </a:cubicBezTo>
                  <a:cubicBezTo>
                    <a:pt x="297" y="1599"/>
                    <a:pt x="293" y="1593"/>
                    <a:pt x="290" y="1588"/>
                  </a:cubicBezTo>
                  <a:cubicBezTo>
                    <a:pt x="275" y="1567"/>
                    <a:pt x="258" y="1551"/>
                    <a:pt x="241" y="1535"/>
                  </a:cubicBezTo>
                  <a:cubicBezTo>
                    <a:pt x="225" y="1519"/>
                    <a:pt x="208" y="1503"/>
                    <a:pt x="193" y="1486"/>
                  </a:cubicBezTo>
                  <a:cubicBezTo>
                    <a:pt x="179" y="1469"/>
                    <a:pt x="168" y="1450"/>
                    <a:pt x="167" y="1430"/>
                  </a:cubicBezTo>
                  <a:cubicBezTo>
                    <a:pt x="166" y="1421"/>
                    <a:pt x="168" y="1411"/>
                    <a:pt x="173" y="1402"/>
                  </a:cubicBezTo>
                  <a:cubicBezTo>
                    <a:pt x="177" y="1392"/>
                    <a:pt x="183" y="1383"/>
                    <a:pt x="190" y="1375"/>
                  </a:cubicBezTo>
                  <a:cubicBezTo>
                    <a:pt x="204" y="1357"/>
                    <a:pt x="221" y="1342"/>
                    <a:pt x="238" y="1326"/>
                  </a:cubicBezTo>
                  <a:cubicBezTo>
                    <a:pt x="255" y="1310"/>
                    <a:pt x="272" y="1294"/>
                    <a:pt x="288" y="1276"/>
                  </a:cubicBezTo>
                  <a:cubicBezTo>
                    <a:pt x="292" y="1271"/>
                    <a:pt x="296" y="1266"/>
                    <a:pt x="300" y="1261"/>
                  </a:cubicBezTo>
                  <a:cubicBezTo>
                    <a:pt x="301" y="1261"/>
                    <a:pt x="301" y="1261"/>
                    <a:pt x="301" y="1261"/>
                  </a:cubicBezTo>
                  <a:cubicBezTo>
                    <a:pt x="302" y="1259"/>
                    <a:pt x="302" y="1258"/>
                    <a:pt x="303" y="1256"/>
                  </a:cubicBezTo>
                  <a:cubicBezTo>
                    <a:pt x="305" y="1252"/>
                    <a:pt x="307" y="1249"/>
                    <a:pt x="309" y="1245"/>
                  </a:cubicBezTo>
                  <a:cubicBezTo>
                    <a:pt x="312" y="1239"/>
                    <a:pt x="314" y="1233"/>
                    <a:pt x="315" y="1226"/>
                  </a:cubicBezTo>
                  <a:cubicBezTo>
                    <a:pt x="316" y="1218"/>
                    <a:pt x="315" y="1212"/>
                    <a:pt x="314" y="1206"/>
                  </a:cubicBezTo>
                  <a:cubicBezTo>
                    <a:pt x="311" y="1193"/>
                    <a:pt x="305" y="1181"/>
                    <a:pt x="299" y="1171"/>
                  </a:cubicBezTo>
                  <a:cubicBezTo>
                    <a:pt x="296" y="1168"/>
                    <a:pt x="294" y="1164"/>
                    <a:pt x="291" y="1161"/>
                  </a:cubicBezTo>
                  <a:cubicBezTo>
                    <a:pt x="291" y="1160"/>
                    <a:pt x="290" y="1159"/>
                    <a:pt x="290" y="1158"/>
                  </a:cubicBezTo>
                  <a:cubicBezTo>
                    <a:pt x="275" y="1138"/>
                    <a:pt x="258" y="1122"/>
                    <a:pt x="241" y="1105"/>
                  </a:cubicBezTo>
                  <a:cubicBezTo>
                    <a:pt x="225" y="1089"/>
                    <a:pt x="208" y="1074"/>
                    <a:pt x="193" y="1057"/>
                  </a:cubicBezTo>
                  <a:cubicBezTo>
                    <a:pt x="179" y="1040"/>
                    <a:pt x="168" y="1020"/>
                    <a:pt x="167" y="1000"/>
                  </a:cubicBezTo>
                  <a:cubicBezTo>
                    <a:pt x="166" y="991"/>
                    <a:pt x="168" y="982"/>
                    <a:pt x="173" y="972"/>
                  </a:cubicBezTo>
                  <a:cubicBezTo>
                    <a:pt x="177" y="963"/>
                    <a:pt x="183" y="954"/>
                    <a:pt x="190" y="945"/>
                  </a:cubicBezTo>
                  <a:cubicBezTo>
                    <a:pt x="204" y="928"/>
                    <a:pt x="221" y="912"/>
                    <a:pt x="238" y="896"/>
                  </a:cubicBezTo>
                  <a:cubicBezTo>
                    <a:pt x="255" y="880"/>
                    <a:pt x="272" y="865"/>
                    <a:pt x="288" y="847"/>
                  </a:cubicBezTo>
                  <a:cubicBezTo>
                    <a:pt x="296" y="837"/>
                    <a:pt x="304" y="828"/>
                    <a:pt x="309" y="816"/>
                  </a:cubicBezTo>
                  <a:cubicBezTo>
                    <a:pt x="312" y="810"/>
                    <a:pt x="314" y="803"/>
                    <a:pt x="315" y="796"/>
                  </a:cubicBezTo>
                  <a:cubicBezTo>
                    <a:pt x="316" y="789"/>
                    <a:pt x="315" y="783"/>
                    <a:pt x="314" y="776"/>
                  </a:cubicBezTo>
                  <a:cubicBezTo>
                    <a:pt x="311" y="766"/>
                    <a:pt x="307" y="756"/>
                    <a:pt x="302" y="748"/>
                  </a:cubicBezTo>
                  <a:cubicBezTo>
                    <a:pt x="299" y="740"/>
                    <a:pt x="294" y="732"/>
                    <a:pt x="290" y="726"/>
                  </a:cubicBezTo>
                  <a:cubicBezTo>
                    <a:pt x="275" y="705"/>
                    <a:pt x="258" y="689"/>
                    <a:pt x="241" y="673"/>
                  </a:cubicBezTo>
                  <a:cubicBezTo>
                    <a:pt x="225" y="656"/>
                    <a:pt x="208" y="641"/>
                    <a:pt x="193" y="624"/>
                  </a:cubicBezTo>
                  <a:cubicBezTo>
                    <a:pt x="179" y="607"/>
                    <a:pt x="168" y="588"/>
                    <a:pt x="167" y="568"/>
                  </a:cubicBezTo>
                  <a:cubicBezTo>
                    <a:pt x="166" y="558"/>
                    <a:pt x="168" y="549"/>
                    <a:pt x="173" y="540"/>
                  </a:cubicBezTo>
                  <a:cubicBezTo>
                    <a:pt x="177" y="530"/>
                    <a:pt x="183" y="521"/>
                    <a:pt x="190" y="513"/>
                  </a:cubicBezTo>
                  <a:cubicBezTo>
                    <a:pt x="204" y="495"/>
                    <a:pt x="221" y="480"/>
                    <a:pt x="238" y="464"/>
                  </a:cubicBezTo>
                  <a:cubicBezTo>
                    <a:pt x="255" y="448"/>
                    <a:pt x="272" y="432"/>
                    <a:pt x="288" y="414"/>
                  </a:cubicBezTo>
                  <a:cubicBezTo>
                    <a:pt x="296" y="405"/>
                    <a:pt x="304" y="395"/>
                    <a:pt x="309" y="383"/>
                  </a:cubicBezTo>
                  <a:cubicBezTo>
                    <a:pt x="312" y="377"/>
                    <a:pt x="314" y="371"/>
                    <a:pt x="315" y="364"/>
                  </a:cubicBezTo>
                  <a:cubicBezTo>
                    <a:pt x="316" y="356"/>
                    <a:pt x="315" y="350"/>
                    <a:pt x="314" y="344"/>
                  </a:cubicBezTo>
                  <a:cubicBezTo>
                    <a:pt x="311" y="333"/>
                    <a:pt x="307" y="324"/>
                    <a:pt x="302" y="315"/>
                  </a:cubicBezTo>
                  <a:cubicBezTo>
                    <a:pt x="299" y="307"/>
                    <a:pt x="294" y="300"/>
                    <a:pt x="290" y="293"/>
                  </a:cubicBezTo>
                  <a:cubicBezTo>
                    <a:pt x="275" y="273"/>
                    <a:pt x="258" y="256"/>
                    <a:pt x="241" y="240"/>
                  </a:cubicBezTo>
                  <a:cubicBezTo>
                    <a:pt x="225" y="224"/>
                    <a:pt x="208" y="208"/>
                    <a:pt x="193" y="191"/>
                  </a:cubicBezTo>
                  <a:cubicBezTo>
                    <a:pt x="179" y="174"/>
                    <a:pt x="168" y="155"/>
                    <a:pt x="167" y="135"/>
                  </a:cubicBezTo>
                  <a:cubicBezTo>
                    <a:pt x="166" y="126"/>
                    <a:pt x="168" y="116"/>
                    <a:pt x="173" y="107"/>
                  </a:cubicBezTo>
                  <a:cubicBezTo>
                    <a:pt x="177" y="97"/>
                    <a:pt x="183" y="88"/>
                    <a:pt x="190" y="80"/>
                  </a:cubicBezTo>
                  <a:cubicBezTo>
                    <a:pt x="204" y="63"/>
                    <a:pt x="221" y="47"/>
                    <a:pt x="238" y="31"/>
                  </a:cubicBezTo>
                  <a:cubicBezTo>
                    <a:pt x="249" y="21"/>
                    <a:pt x="260" y="10"/>
                    <a:pt x="27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47" y="7"/>
                    <a:pt x="239" y="15"/>
                    <a:pt x="230" y="23"/>
                  </a:cubicBezTo>
                  <a:cubicBezTo>
                    <a:pt x="213" y="39"/>
                    <a:pt x="196" y="54"/>
                    <a:pt x="181" y="72"/>
                  </a:cubicBezTo>
                  <a:cubicBezTo>
                    <a:pt x="174" y="81"/>
                    <a:pt x="167" y="91"/>
                    <a:pt x="162" y="102"/>
                  </a:cubicBezTo>
                  <a:cubicBezTo>
                    <a:pt x="160" y="104"/>
                    <a:pt x="159" y="107"/>
                    <a:pt x="158" y="110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7" y="107"/>
                    <a:pt x="155" y="102"/>
                    <a:pt x="153" y="97"/>
                  </a:cubicBezTo>
                  <a:cubicBezTo>
                    <a:pt x="147" y="86"/>
                    <a:pt x="140" y="76"/>
                    <a:pt x="132" y="66"/>
                  </a:cubicBezTo>
                  <a:cubicBezTo>
                    <a:pt x="116" y="48"/>
                    <a:pt x="99" y="32"/>
                    <a:pt x="82" y="16"/>
                  </a:cubicBezTo>
                  <a:cubicBezTo>
                    <a:pt x="76" y="11"/>
                    <a:pt x="70" y="5"/>
                    <a:pt x="6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7" y="8"/>
                    <a:pt x="65" y="16"/>
                    <a:pt x="74" y="24"/>
                  </a:cubicBezTo>
                  <a:cubicBezTo>
                    <a:pt x="91" y="40"/>
                    <a:pt x="108" y="56"/>
                    <a:pt x="123" y="74"/>
                  </a:cubicBezTo>
                  <a:close/>
                  <a:moveTo>
                    <a:pt x="185" y="1493"/>
                  </a:moveTo>
                  <a:cubicBezTo>
                    <a:pt x="192" y="1502"/>
                    <a:pt x="199" y="1510"/>
                    <a:pt x="207" y="1517"/>
                  </a:cubicBezTo>
                  <a:cubicBezTo>
                    <a:pt x="212" y="1522"/>
                    <a:pt x="216" y="1526"/>
                    <a:pt x="220" y="1531"/>
                  </a:cubicBezTo>
                  <a:cubicBezTo>
                    <a:pt x="237" y="1547"/>
                    <a:pt x="254" y="1563"/>
                    <a:pt x="270" y="1580"/>
                  </a:cubicBezTo>
                  <a:cubicBezTo>
                    <a:pt x="272" y="1582"/>
                    <a:pt x="273" y="1584"/>
                    <a:pt x="275" y="1586"/>
                  </a:cubicBezTo>
                  <a:cubicBezTo>
                    <a:pt x="277" y="1589"/>
                    <a:pt x="279" y="1591"/>
                    <a:pt x="281" y="1594"/>
                  </a:cubicBezTo>
                  <a:cubicBezTo>
                    <a:pt x="288" y="1603"/>
                    <a:pt x="293" y="1613"/>
                    <a:pt x="297" y="1624"/>
                  </a:cubicBezTo>
                  <a:cubicBezTo>
                    <a:pt x="301" y="1635"/>
                    <a:pt x="302" y="1647"/>
                    <a:pt x="301" y="1658"/>
                  </a:cubicBezTo>
                  <a:cubicBezTo>
                    <a:pt x="300" y="1666"/>
                    <a:pt x="299" y="1673"/>
                    <a:pt x="296" y="1680"/>
                  </a:cubicBezTo>
                  <a:cubicBezTo>
                    <a:pt x="291" y="1687"/>
                    <a:pt x="286" y="1694"/>
                    <a:pt x="280" y="1701"/>
                  </a:cubicBezTo>
                  <a:cubicBezTo>
                    <a:pt x="265" y="1718"/>
                    <a:pt x="247" y="1733"/>
                    <a:pt x="230" y="1749"/>
                  </a:cubicBezTo>
                  <a:cubicBezTo>
                    <a:pt x="213" y="1765"/>
                    <a:pt x="196" y="1781"/>
                    <a:pt x="181" y="1799"/>
                  </a:cubicBezTo>
                  <a:cubicBezTo>
                    <a:pt x="174" y="1808"/>
                    <a:pt x="167" y="1818"/>
                    <a:pt x="162" y="1828"/>
                  </a:cubicBezTo>
                  <a:cubicBezTo>
                    <a:pt x="160" y="1831"/>
                    <a:pt x="159" y="1834"/>
                    <a:pt x="158" y="1837"/>
                  </a:cubicBezTo>
                  <a:cubicBezTo>
                    <a:pt x="158" y="1838"/>
                    <a:pt x="158" y="1838"/>
                    <a:pt x="158" y="1838"/>
                  </a:cubicBezTo>
                  <a:cubicBezTo>
                    <a:pt x="157" y="1833"/>
                    <a:pt x="155" y="1828"/>
                    <a:pt x="153" y="1824"/>
                  </a:cubicBezTo>
                  <a:cubicBezTo>
                    <a:pt x="147" y="1812"/>
                    <a:pt x="140" y="1802"/>
                    <a:pt x="132" y="1793"/>
                  </a:cubicBezTo>
                  <a:cubicBezTo>
                    <a:pt x="116" y="1774"/>
                    <a:pt x="99" y="1758"/>
                    <a:pt x="82" y="1743"/>
                  </a:cubicBezTo>
                  <a:cubicBezTo>
                    <a:pt x="65" y="1727"/>
                    <a:pt x="47" y="1712"/>
                    <a:pt x="32" y="1695"/>
                  </a:cubicBezTo>
                  <a:cubicBezTo>
                    <a:pt x="26" y="1687"/>
                    <a:pt x="19" y="1679"/>
                    <a:pt x="15" y="1671"/>
                  </a:cubicBezTo>
                  <a:cubicBezTo>
                    <a:pt x="14" y="1667"/>
                    <a:pt x="13" y="1662"/>
                    <a:pt x="13" y="1658"/>
                  </a:cubicBezTo>
                  <a:cubicBezTo>
                    <a:pt x="11" y="1637"/>
                    <a:pt x="19" y="1616"/>
                    <a:pt x="32" y="1599"/>
                  </a:cubicBezTo>
                  <a:cubicBezTo>
                    <a:pt x="45" y="1581"/>
                    <a:pt x="61" y="1565"/>
                    <a:pt x="78" y="1549"/>
                  </a:cubicBezTo>
                  <a:cubicBezTo>
                    <a:pt x="95" y="1534"/>
                    <a:pt x="113" y="1518"/>
                    <a:pt x="129" y="1499"/>
                  </a:cubicBezTo>
                  <a:cubicBezTo>
                    <a:pt x="136" y="1490"/>
                    <a:pt x="144" y="1480"/>
                    <a:pt x="150" y="1469"/>
                  </a:cubicBezTo>
                  <a:cubicBezTo>
                    <a:pt x="153" y="1462"/>
                    <a:pt x="156" y="1455"/>
                    <a:pt x="158" y="1447"/>
                  </a:cubicBezTo>
                  <a:cubicBezTo>
                    <a:pt x="158" y="1449"/>
                    <a:pt x="158" y="1449"/>
                    <a:pt x="158" y="1449"/>
                  </a:cubicBezTo>
                  <a:cubicBezTo>
                    <a:pt x="160" y="1454"/>
                    <a:pt x="162" y="1459"/>
                    <a:pt x="165" y="1464"/>
                  </a:cubicBezTo>
                  <a:cubicBezTo>
                    <a:pt x="170" y="1475"/>
                    <a:pt x="177" y="1484"/>
                    <a:pt x="185" y="1493"/>
                  </a:cubicBezTo>
                  <a:close/>
                  <a:moveTo>
                    <a:pt x="185" y="1064"/>
                  </a:moveTo>
                  <a:cubicBezTo>
                    <a:pt x="200" y="1082"/>
                    <a:pt x="217" y="1098"/>
                    <a:pt x="234" y="1113"/>
                  </a:cubicBezTo>
                  <a:cubicBezTo>
                    <a:pt x="251" y="1129"/>
                    <a:pt x="268" y="1146"/>
                    <a:pt x="281" y="1164"/>
                  </a:cubicBezTo>
                  <a:cubicBezTo>
                    <a:pt x="288" y="1174"/>
                    <a:pt x="293" y="1184"/>
                    <a:pt x="297" y="1195"/>
                  </a:cubicBezTo>
                  <a:cubicBezTo>
                    <a:pt x="301" y="1206"/>
                    <a:pt x="302" y="1218"/>
                    <a:pt x="301" y="1229"/>
                  </a:cubicBezTo>
                  <a:cubicBezTo>
                    <a:pt x="301" y="1234"/>
                    <a:pt x="300" y="1239"/>
                    <a:pt x="298" y="1244"/>
                  </a:cubicBezTo>
                  <a:cubicBezTo>
                    <a:pt x="293" y="1253"/>
                    <a:pt x="287" y="1261"/>
                    <a:pt x="280" y="1269"/>
                  </a:cubicBezTo>
                  <a:cubicBezTo>
                    <a:pt x="265" y="1286"/>
                    <a:pt x="247" y="1302"/>
                    <a:pt x="230" y="1318"/>
                  </a:cubicBezTo>
                  <a:cubicBezTo>
                    <a:pt x="213" y="1333"/>
                    <a:pt x="196" y="1349"/>
                    <a:pt x="181" y="1367"/>
                  </a:cubicBezTo>
                  <a:cubicBezTo>
                    <a:pt x="174" y="1376"/>
                    <a:pt x="167" y="1386"/>
                    <a:pt x="162" y="1396"/>
                  </a:cubicBezTo>
                  <a:cubicBezTo>
                    <a:pt x="160" y="1399"/>
                    <a:pt x="159" y="1402"/>
                    <a:pt x="158" y="1405"/>
                  </a:cubicBezTo>
                  <a:cubicBezTo>
                    <a:pt x="158" y="1406"/>
                    <a:pt x="158" y="1406"/>
                    <a:pt x="158" y="1406"/>
                  </a:cubicBezTo>
                  <a:cubicBezTo>
                    <a:pt x="157" y="1401"/>
                    <a:pt x="155" y="1397"/>
                    <a:pt x="153" y="1392"/>
                  </a:cubicBezTo>
                  <a:cubicBezTo>
                    <a:pt x="147" y="1381"/>
                    <a:pt x="140" y="1371"/>
                    <a:pt x="132" y="1361"/>
                  </a:cubicBezTo>
                  <a:cubicBezTo>
                    <a:pt x="116" y="1343"/>
                    <a:pt x="99" y="1327"/>
                    <a:pt x="82" y="1311"/>
                  </a:cubicBezTo>
                  <a:cubicBezTo>
                    <a:pt x="65" y="1295"/>
                    <a:pt x="47" y="1280"/>
                    <a:pt x="32" y="1263"/>
                  </a:cubicBezTo>
                  <a:cubicBezTo>
                    <a:pt x="25" y="1255"/>
                    <a:pt x="19" y="1247"/>
                    <a:pt x="14" y="1238"/>
                  </a:cubicBezTo>
                  <a:cubicBezTo>
                    <a:pt x="13" y="1235"/>
                    <a:pt x="13" y="1232"/>
                    <a:pt x="13" y="1228"/>
                  </a:cubicBezTo>
                  <a:cubicBezTo>
                    <a:pt x="11" y="1207"/>
                    <a:pt x="19" y="1187"/>
                    <a:pt x="32" y="1169"/>
                  </a:cubicBezTo>
                  <a:cubicBezTo>
                    <a:pt x="45" y="1152"/>
                    <a:pt x="61" y="1136"/>
                    <a:pt x="78" y="1120"/>
                  </a:cubicBezTo>
                  <a:cubicBezTo>
                    <a:pt x="95" y="1104"/>
                    <a:pt x="113" y="1089"/>
                    <a:pt x="129" y="1070"/>
                  </a:cubicBezTo>
                  <a:cubicBezTo>
                    <a:pt x="136" y="1061"/>
                    <a:pt x="144" y="1051"/>
                    <a:pt x="150" y="1039"/>
                  </a:cubicBezTo>
                  <a:cubicBezTo>
                    <a:pt x="153" y="1033"/>
                    <a:pt x="156" y="1025"/>
                    <a:pt x="158" y="1018"/>
                  </a:cubicBezTo>
                  <a:cubicBezTo>
                    <a:pt x="158" y="1019"/>
                    <a:pt x="158" y="1019"/>
                    <a:pt x="158" y="1019"/>
                  </a:cubicBezTo>
                  <a:cubicBezTo>
                    <a:pt x="160" y="1025"/>
                    <a:pt x="162" y="1030"/>
                    <a:pt x="165" y="1035"/>
                  </a:cubicBezTo>
                  <a:cubicBezTo>
                    <a:pt x="170" y="1046"/>
                    <a:pt x="177" y="1055"/>
                    <a:pt x="185" y="1064"/>
                  </a:cubicBezTo>
                  <a:close/>
                  <a:moveTo>
                    <a:pt x="185" y="631"/>
                  </a:moveTo>
                  <a:cubicBezTo>
                    <a:pt x="188" y="635"/>
                    <a:pt x="191" y="638"/>
                    <a:pt x="194" y="642"/>
                  </a:cubicBezTo>
                  <a:cubicBezTo>
                    <a:pt x="202" y="652"/>
                    <a:pt x="211" y="661"/>
                    <a:pt x="220" y="670"/>
                  </a:cubicBezTo>
                  <a:cubicBezTo>
                    <a:pt x="237" y="686"/>
                    <a:pt x="254" y="702"/>
                    <a:pt x="270" y="719"/>
                  </a:cubicBezTo>
                  <a:cubicBezTo>
                    <a:pt x="275" y="724"/>
                    <a:pt x="279" y="730"/>
                    <a:pt x="283" y="735"/>
                  </a:cubicBezTo>
                  <a:cubicBezTo>
                    <a:pt x="289" y="744"/>
                    <a:pt x="294" y="753"/>
                    <a:pt x="297" y="762"/>
                  </a:cubicBezTo>
                  <a:cubicBezTo>
                    <a:pt x="301" y="773"/>
                    <a:pt x="302" y="785"/>
                    <a:pt x="301" y="796"/>
                  </a:cubicBezTo>
                  <a:cubicBezTo>
                    <a:pt x="300" y="805"/>
                    <a:pt x="298" y="813"/>
                    <a:pt x="294" y="821"/>
                  </a:cubicBezTo>
                  <a:cubicBezTo>
                    <a:pt x="290" y="827"/>
                    <a:pt x="285" y="834"/>
                    <a:pt x="280" y="840"/>
                  </a:cubicBezTo>
                  <a:cubicBezTo>
                    <a:pt x="265" y="857"/>
                    <a:pt x="247" y="872"/>
                    <a:pt x="230" y="888"/>
                  </a:cubicBezTo>
                  <a:cubicBezTo>
                    <a:pt x="213" y="904"/>
                    <a:pt x="196" y="920"/>
                    <a:pt x="181" y="938"/>
                  </a:cubicBezTo>
                  <a:cubicBezTo>
                    <a:pt x="174" y="947"/>
                    <a:pt x="167" y="957"/>
                    <a:pt x="162" y="967"/>
                  </a:cubicBezTo>
                  <a:cubicBezTo>
                    <a:pt x="160" y="970"/>
                    <a:pt x="159" y="973"/>
                    <a:pt x="158" y="976"/>
                  </a:cubicBezTo>
                  <a:cubicBezTo>
                    <a:pt x="158" y="977"/>
                    <a:pt x="158" y="977"/>
                    <a:pt x="158" y="977"/>
                  </a:cubicBezTo>
                  <a:cubicBezTo>
                    <a:pt x="157" y="972"/>
                    <a:pt x="155" y="967"/>
                    <a:pt x="153" y="963"/>
                  </a:cubicBezTo>
                  <a:cubicBezTo>
                    <a:pt x="147" y="951"/>
                    <a:pt x="140" y="941"/>
                    <a:pt x="132" y="932"/>
                  </a:cubicBezTo>
                  <a:cubicBezTo>
                    <a:pt x="116" y="913"/>
                    <a:pt x="99" y="897"/>
                    <a:pt x="82" y="882"/>
                  </a:cubicBezTo>
                  <a:cubicBezTo>
                    <a:pt x="65" y="866"/>
                    <a:pt x="47" y="851"/>
                    <a:pt x="32" y="834"/>
                  </a:cubicBezTo>
                  <a:cubicBezTo>
                    <a:pt x="26" y="827"/>
                    <a:pt x="20" y="819"/>
                    <a:pt x="16" y="811"/>
                  </a:cubicBezTo>
                  <a:cubicBezTo>
                    <a:pt x="14" y="806"/>
                    <a:pt x="13" y="801"/>
                    <a:pt x="13" y="795"/>
                  </a:cubicBezTo>
                  <a:cubicBezTo>
                    <a:pt x="11" y="774"/>
                    <a:pt x="19" y="754"/>
                    <a:pt x="32" y="737"/>
                  </a:cubicBezTo>
                  <a:cubicBezTo>
                    <a:pt x="45" y="719"/>
                    <a:pt x="61" y="703"/>
                    <a:pt x="78" y="687"/>
                  </a:cubicBezTo>
                  <a:cubicBezTo>
                    <a:pt x="95" y="671"/>
                    <a:pt x="113" y="656"/>
                    <a:pt x="129" y="637"/>
                  </a:cubicBezTo>
                  <a:cubicBezTo>
                    <a:pt x="136" y="628"/>
                    <a:pt x="144" y="618"/>
                    <a:pt x="150" y="607"/>
                  </a:cubicBezTo>
                  <a:cubicBezTo>
                    <a:pt x="153" y="600"/>
                    <a:pt x="156" y="593"/>
                    <a:pt x="158" y="585"/>
                  </a:cubicBezTo>
                  <a:cubicBezTo>
                    <a:pt x="158" y="587"/>
                    <a:pt x="158" y="587"/>
                    <a:pt x="158" y="587"/>
                  </a:cubicBezTo>
                  <a:cubicBezTo>
                    <a:pt x="160" y="592"/>
                    <a:pt x="162" y="597"/>
                    <a:pt x="165" y="602"/>
                  </a:cubicBezTo>
                  <a:cubicBezTo>
                    <a:pt x="170" y="613"/>
                    <a:pt x="177" y="622"/>
                    <a:pt x="185" y="631"/>
                  </a:cubicBezTo>
                  <a:close/>
                  <a:moveTo>
                    <a:pt x="158" y="152"/>
                  </a:moveTo>
                  <a:cubicBezTo>
                    <a:pt x="158" y="154"/>
                    <a:pt x="158" y="154"/>
                    <a:pt x="158" y="154"/>
                  </a:cubicBezTo>
                  <a:cubicBezTo>
                    <a:pt x="160" y="159"/>
                    <a:pt x="162" y="164"/>
                    <a:pt x="165" y="170"/>
                  </a:cubicBezTo>
                  <a:cubicBezTo>
                    <a:pt x="170" y="180"/>
                    <a:pt x="177" y="190"/>
                    <a:pt x="185" y="198"/>
                  </a:cubicBezTo>
                  <a:cubicBezTo>
                    <a:pt x="188" y="202"/>
                    <a:pt x="191" y="206"/>
                    <a:pt x="194" y="209"/>
                  </a:cubicBezTo>
                  <a:cubicBezTo>
                    <a:pt x="202" y="219"/>
                    <a:pt x="211" y="228"/>
                    <a:pt x="220" y="237"/>
                  </a:cubicBezTo>
                  <a:cubicBezTo>
                    <a:pt x="237" y="254"/>
                    <a:pt x="254" y="269"/>
                    <a:pt x="270" y="286"/>
                  </a:cubicBezTo>
                  <a:cubicBezTo>
                    <a:pt x="275" y="291"/>
                    <a:pt x="279" y="297"/>
                    <a:pt x="283" y="302"/>
                  </a:cubicBezTo>
                  <a:cubicBezTo>
                    <a:pt x="289" y="311"/>
                    <a:pt x="294" y="320"/>
                    <a:pt x="297" y="329"/>
                  </a:cubicBezTo>
                  <a:cubicBezTo>
                    <a:pt x="301" y="340"/>
                    <a:pt x="302" y="352"/>
                    <a:pt x="301" y="363"/>
                  </a:cubicBezTo>
                  <a:cubicBezTo>
                    <a:pt x="300" y="372"/>
                    <a:pt x="298" y="380"/>
                    <a:pt x="294" y="388"/>
                  </a:cubicBezTo>
                  <a:cubicBezTo>
                    <a:pt x="290" y="395"/>
                    <a:pt x="285" y="401"/>
                    <a:pt x="280" y="407"/>
                  </a:cubicBezTo>
                  <a:cubicBezTo>
                    <a:pt x="265" y="424"/>
                    <a:pt x="247" y="440"/>
                    <a:pt x="230" y="455"/>
                  </a:cubicBezTo>
                  <a:cubicBezTo>
                    <a:pt x="213" y="471"/>
                    <a:pt x="196" y="487"/>
                    <a:pt x="181" y="505"/>
                  </a:cubicBezTo>
                  <a:cubicBezTo>
                    <a:pt x="174" y="514"/>
                    <a:pt x="167" y="524"/>
                    <a:pt x="162" y="534"/>
                  </a:cubicBezTo>
                  <a:cubicBezTo>
                    <a:pt x="160" y="537"/>
                    <a:pt x="159" y="540"/>
                    <a:pt x="158" y="543"/>
                  </a:cubicBezTo>
                  <a:cubicBezTo>
                    <a:pt x="158" y="544"/>
                    <a:pt x="158" y="544"/>
                    <a:pt x="158" y="544"/>
                  </a:cubicBezTo>
                  <a:cubicBezTo>
                    <a:pt x="157" y="539"/>
                    <a:pt x="155" y="535"/>
                    <a:pt x="153" y="530"/>
                  </a:cubicBezTo>
                  <a:cubicBezTo>
                    <a:pt x="147" y="519"/>
                    <a:pt x="140" y="509"/>
                    <a:pt x="132" y="499"/>
                  </a:cubicBezTo>
                  <a:cubicBezTo>
                    <a:pt x="116" y="481"/>
                    <a:pt x="99" y="465"/>
                    <a:pt x="82" y="449"/>
                  </a:cubicBezTo>
                  <a:cubicBezTo>
                    <a:pt x="65" y="433"/>
                    <a:pt x="47" y="418"/>
                    <a:pt x="32" y="401"/>
                  </a:cubicBezTo>
                  <a:cubicBezTo>
                    <a:pt x="26" y="394"/>
                    <a:pt x="20" y="386"/>
                    <a:pt x="16" y="379"/>
                  </a:cubicBezTo>
                  <a:cubicBezTo>
                    <a:pt x="14" y="373"/>
                    <a:pt x="13" y="368"/>
                    <a:pt x="13" y="363"/>
                  </a:cubicBezTo>
                  <a:cubicBezTo>
                    <a:pt x="11" y="342"/>
                    <a:pt x="19" y="322"/>
                    <a:pt x="32" y="304"/>
                  </a:cubicBezTo>
                  <a:cubicBezTo>
                    <a:pt x="45" y="286"/>
                    <a:pt x="61" y="270"/>
                    <a:pt x="78" y="254"/>
                  </a:cubicBezTo>
                  <a:cubicBezTo>
                    <a:pt x="95" y="239"/>
                    <a:pt x="113" y="223"/>
                    <a:pt x="129" y="204"/>
                  </a:cubicBezTo>
                  <a:cubicBezTo>
                    <a:pt x="136" y="195"/>
                    <a:pt x="144" y="185"/>
                    <a:pt x="150" y="174"/>
                  </a:cubicBezTo>
                  <a:cubicBezTo>
                    <a:pt x="153" y="167"/>
                    <a:pt x="156" y="160"/>
                    <a:pt x="158" y="15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hidden">
            <a:xfrm>
              <a:off x="10160000" y="-1587"/>
              <a:ext cx="508000" cy="6862762"/>
            </a:xfrm>
            <a:custGeom>
              <a:avLst/>
              <a:gdLst>
                <a:gd name="T0" fmla="*/ 0 w 160"/>
                <a:gd name="T1" fmla="*/ 120 h 2159"/>
                <a:gd name="T2" fmla="*/ 1 w 160"/>
                <a:gd name="T3" fmla="*/ 135 h 2159"/>
                <a:gd name="T4" fmla="*/ 9 w 160"/>
                <a:gd name="T5" fmla="*/ 170 h 2159"/>
                <a:gd name="T6" fmla="*/ 65 w 160"/>
                <a:gd name="T7" fmla="*/ 237 h 2159"/>
                <a:gd name="T8" fmla="*/ 141 w 160"/>
                <a:gd name="T9" fmla="*/ 329 h 2159"/>
                <a:gd name="T10" fmla="*/ 124 w 160"/>
                <a:gd name="T11" fmla="*/ 407 h 2159"/>
                <a:gd name="T12" fmla="*/ 6 w 160"/>
                <a:gd name="T13" fmla="*/ 534 h 2159"/>
                <a:gd name="T14" fmla="*/ 0 w 160"/>
                <a:gd name="T15" fmla="*/ 564 h 2159"/>
                <a:gd name="T16" fmla="*/ 0 w 160"/>
                <a:gd name="T17" fmla="*/ 576 h 2159"/>
                <a:gd name="T18" fmla="*/ 38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1 w 160"/>
                <a:gd name="T33" fmla="*/ 1195 h 2159"/>
                <a:gd name="T34" fmla="*/ 124 w 160"/>
                <a:gd name="T35" fmla="*/ 1269 h 2159"/>
                <a:gd name="T36" fmla="*/ 6 w 160"/>
                <a:gd name="T37" fmla="*/ 1396 h 2159"/>
                <a:gd name="T38" fmla="*/ 0 w 160"/>
                <a:gd name="T39" fmla="*/ 1425 h 2159"/>
                <a:gd name="T40" fmla="*/ 0 w 160"/>
                <a:gd name="T41" fmla="*/ 1438 h 2159"/>
                <a:gd name="T42" fmla="*/ 51 w 160"/>
                <a:gd name="T43" fmla="*/ 1517 h 2159"/>
                <a:gd name="T44" fmla="*/ 119 w 160"/>
                <a:gd name="T45" fmla="*/ 1586 h 2159"/>
                <a:gd name="T46" fmla="*/ 145 w 160"/>
                <a:gd name="T47" fmla="*/ 1658 h 2159"/>
                <a:gd name="T48" fmla="*/ 75 w 160"/>
                <a:gd name="T49" fmla="*/ 1749 h 2159"/>
                <a:gd name="T50" fmla="*/ 0 w 160"/>
                <a:gd name="T51" fmla="*/ 1846 h 2159"/>
                <a:gd name="T52" fmla="*/ 1 w 160"/>
                <a:gd name="T53" fmla="*/ 1859 h 2159"/>
                <a:gd name="T54" fmla="*/ 9 w 160"/>
                <a:gd name="T55" fmla="*/ 1896 h 2159"/>
                <a:gd name="T56" fmla="*/ 79 w 160"/>
                <a:gd name="T57" fmla="*/ 1975 h 2159"/>
                <a:gd name="T58" fmla="*/ 141 w 160"/>
                <a:gd name="T59" fmla="*/ 2056 h 2159"/>
                <a:gd name="T60" fmla="*/ 124 w 160"/>
                <a:gd name="T61" fmla="*/ 2131 h 2159"/>
                <a:gd name="T62" fmla="*/ 132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4 w 160"/>
                <a:gd name="T69" fmla="*/ 2019 h 2159"/>
                <a:gd name="T70" fmla="*/ 11 w 160"/>
                <a:gd name="T71" fmla="*/ 1861 h 2159"/>
                <a:gd name="T72" fmla="*/ 82 w 160"/>
                <a:gd name="T73" fmla="*/ 1757 h 2159"/>
                <a:gd name="T74" fmla="*/ 159 w 160"/>
                <a:gd name="T75" fmla="*/ 1657 h 2159"/>
                <a:gd name="T76" fmla="*/ 134 w 160"/>
                <a:gd name="T77" fmla="*/ 1588 h 2159"/>
                <a:gd name="T78" fmla="*/ 11 w 160"/>
                <a:gd name="T79" fmla="*/ 1430 h 2159"/>
                <a:gd name="T80" fmla="*/ 82 w 160"/>
                <a:gd name="T81" fmla="*/ 1326 h 2159"/>
                <a:gd name="T82" fmla="*/ 145 w 160"/>
                <a:gd name="T83" fmla="*/ 1261 h 2159"/>
                <a:gd name="T84" fmla="*/ 159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3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3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99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8" y="81"/>
                    <a:pt x="11" y="91"/>
                    <a:pt x="6" y="102"/>
                  </a:cubicBezTo>
                  <a:cubicBezTo>
                    <a:pt x="3" y="107"/>
                    <a:pt x="1" y="113"/>
                    <a:pt x="0" y="120"/>
                  </a:cubicBezTo>
                  <a:cubicBezTo>
                    <a:pt x="0" y="123"/>
                    <a:pt x="1" y="127"/>
                    <a:pt x="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0" y="139"/>
                    <a:pt x="0" y="141"/>
                    <a:pt x="0" y="143"/>
                  </a:cubicBezTo>
                  <a:cubicBezTo>
                    <a:pt x="1" y="152"/>
                    <a:pt x="5" y="161"/>
                    <a:pt x="9" y="170"/>
                  </a:cubicBezTo>
                  <a:cubicBezTo>
                    <a:pt x="14" y="180"/>
                    <a:pt x="21" y="190"/>
                    <a:pt x="29" y="198"/>
                  </a:cubicBezTo>
                  <a:cubicBezTo>
                    <a:pt x="32" y="202"/>
                    <a:pt x="35" y="206"/>
                    <a:pt x="38" y="209"/>
                  </a:cubicBezTo>
                  <a:cubicBezTo>
                    <a:pt x="47" y="219"/>
                    <a:pt x="55" y="228"/>
                    <a:pt x="65" y="237"/>
                  </a:cubicBezTo>
                  <a:cubicBezTo>
                    <a:pt x="81" y="254"/>
                    <a:pt x="98" y="269"/>
                    <a:pt x="114" y="286"/>
                  </a:cubicBezTo>
                  <a:cubicBezTo>
                    <a:pt x="119" y="291"/>
                    <a:pt x="123" y="297"/>
                    <a:pt x="128" y="302"/>
                  </a:cubicBezTo>
                  <a:cubicBezTo>
                    <a:pt x="133" y="311"/>
                    <a:pt x="138" y="320"/>
                    <a:pt x="141" y="329"/>
                  </a:cubicBezTo>
                  <a:cubicBezTo>
                    <a:pt x="145" y="340"/>
                    <a:pt x="146" y="352"/>
                    <a:pt x="145" y="363"/>
                  </a:cubicBezTo>
                  <a:cubicBezTo>
                    <a:pt x="144" y="372"/>
                    <a:pt x="142" y="380"/>
                    <a:pt x="139" y="388"/>
                  </a:cubicBezTo>
                  <a:cubicBezTo>
                    <a:pt x="134" y="395"/>
                    <a:pt x="129" y="401"/>
                    <a:pt x="124" y="407"/>
                  </a:cubicBezTo>
                  <a:cubicBezTo>
                    <a:pt x="109" y="424"/>
                    <a:pt x="92" y="440"/>
                    <a:pt x="75" y="455"/>
                  </a:cubicBezTo>
                  <a:cubicBezTo>
                    <a:pt x="58" y="471"/>
                    <a:pt x="40" y="487"/>
                    <a:pt x="26" y="505"/>
                  </a:cubicBezTo>
                  <a:cubicBezTo>
                    <a:pt x="18" y="514"/>
                    <a:pt x="11" y="524"/>
                    <a:pt x="6" y="534"/>
                  </a:cubicBezTo>
                  <a:cubicBezTo>
                    <a:pt x="3" y="540"/>
                    <a:pt x="1" y="546"/>
                    <a:pt x="0" y="553"/>
                  </a:cubicBezTo>
                  <a:cubicBezTo>
                    <a:pt x="0" y="556"/>
                    <a:pt x="1" y="560"/>
                    <a:pt x="1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0" y="572"/>
                    <a:pt x="0" y="574"/>
                    <a:pt x="0" y="576"/>
                  </a:cubicBezTo>
                  <a:cubicBezTo>
                    <a:pt x="1" y="585"/>
                    <a:pt x="5" y="594"/>
                    <a:pt x="9" y="602"/>
                  </a:cubicBezTo>
                  <a:cubicBezTo>
                    <a:pt x="14" y="613"/>
                    <a:pt x="21" y="622"/>
                    <a:pt x="29" y="631"/>
                  </a:cubicBezTo>
                  <a:cubicBezTo>
                    <a:pt x="32" y="635"/>
                    <a:pt x="35" y="638"/>
                    <a:pt x="38" y="642"/>
                  </a:cubicBezTo>
                  <a:cubicBezTo>
                    <a:pt x="47" y="652"/>
                    <a:pt x="55" y="661"/>
                    <a:pt x="65" y="670"/>
                  </a:cubicBezTo>
                  <a:cubicBezTo>
                    <a:pt x="81" y="686"/>
                    <a:pt x="98" y="702"/>
                    <a:pt x="114" y="719"/>
                  </a:cubicBezTo>
                  <a:cubicBezTo>
                    <a:pt x="119" y="724"/>
                    <a:pt x="123" y="730"/>
                    <a:pt x="128" y="735"/>
                  </a:cubicBezTo>
                  <a:cubicBezTo>
                    <a:pt x="133" y="744"/>
                    <a:pt x="138" y="753"/>
                    <a:pt x="141" y="762"/>
                  </a:cubicBezTo>
                  <a:cubicBezTo>
                    <a:pt x="145" y="773"/>
                    <a:pt x="146" y="785"/>
                    <a:pt x="145" y="796"/>
                  </a:cubicBezTo>
                  <a:cubicBezTo>
                    <a:pt x="144" y="805"/>
                    <a:pt x="142" y="813"/>
                    <a:pt x="139" y="821"/>
                  </a:cubicBezTo>
                  <a:cubicBezTo>
                    <a:pt x="134" y="827"/>
                    <a:pt x="129" y="834"/>
                    <a:pt x="124" y="840"/>
                  </a:cubicBezTo>
                  <a:cubicBezTo>
                    <a:pt x="109" y="857"/>
                    <a:pt x="92" y="872"/>
                    <a:pt x="75" y="888"/>
                  </a:cubicBezTo>
                  <a:cubicBezTo>
                    <a:pt x="58" y="904"/>
                    <a:pt x="40" y="920"/>
                    <a:pt x="26" y="938"/>
                  </a:cubicBezTo>
                  <a:cubicBezTo>
                    <a:pt x="18" y="947"/>
                    <a:pt x="11" y="957"/>
                    <a:pt x="6" y="967"/>
                  </a:cubicBezTo>
                  <a:cubicBezTo>
                    <a:pt x="3" y="973"/>
                    <a:pt x="1" y="979"/>
                    <a:pt x="0" y="985"/>
                  </a:cubicBezTo>
                  <a:cubicBezTo>
                    <a:pt x="0" y="988"/>
                    <a:pt x="1" y="990"/>
                    <a:pt x="1" y="993"/>
                  </a:cubicBezTo>
                  <a:cubicBezTo>
                    <a:pt x="0" y="993"/>
                    <a:pt x="0" y="993"/>
                    <a:pt x="0" y="993"/>
                  </a:cubicBezTo>
                  <a:cubicBezTo>
                    <a:pt x="0" y="994"/>
                    <a:pt x="1" y="996"/>
                    <a:pt x="1" y="998"/>
                  </a:cubicBezTo>
                  <a:cubicBezTo>
                    <a:pt x="1" y="999"/>
                    <a:pt x="1" y="1001"/>
                    <a:pt x="1" y="1002"/>
                  </a:cubicBezTo>
                  <a:cubicBezTo>
                    <a:pt x="0" y="1004"/>
                    <a:pt x="0" y="1007"/>
                    <a:pt x="0" y="1009"/>
                  </a:cubicBezTo>
                  <a:cubicBezTo>
                    <a:pt x="1" y="1018"/>
                    <a:pt x="5" y="1027"/>
                    <a:pt x="9" y="1035"/>
                  </a:cubicBezTo>
                  <a:cubicBezTo>
                    <a:pt x="14" y="1046"/>
                    <a:pt x="21" y="1055"/>
                    <a:pt x="29" y="1064"/>
                  </a:cubicBezTo>
                  <a:cubicBezTo>
                    <a:pt x="44" y="1082"/>
                    <a:pt x="61" y="1098"/>
                    <a:pt x="78" y="1113"/>
                  </a:cubicBezTo>
                  <a:cubicBezTo>
                    <a:pt x="95" y="1129"/>
                    <a:pt x="112" y="1146"/>
                    <a:pt x="125" y="1164"/>
                  </a:cubicBezTo>
                  <a:cubicBezTo>
                    <a:pt x="132" y="1174"/>
                    <a:pt x="138" y="1184"/>
                    <a:pt x="141" y="1195"/>
                  </a:cubicBezTo>
                  <a:cubicBezTo>
                    <a:pt x="145" y="1206"/>
                    <a:pt x="146" y="1218"/>
                    <a:pt x="145" y="1229"/>
                  </a:cubicBezTo>
                  <a:cubicBezTo>
                    <a:pt x="145" y="1234"/>
                    <a:pt x="144" y="1239"/>
                    <a:pt x="142" y="1244"/>
                  </a:cubicBezTo>
                  <a:cubicBezTo>
                    <a:pt x="137" y="1253"/>
                    <a:pt x="131" y="1261"/>
                    <a:pt x="124" y="1269"/>
                  </a:cubicBezTo>
                  <a:cubicBezTo>
                    <a:pt x="109" y="1286"/>
                    <a:pt x="92" y="1302"/>
                    <a:pt x="75" y="1318"/>
                  </a:cubicBezTo>
                  <a:cubicBezTo>
                    <a:pt x="58" y="1333"/>
                    <a:pt x="40" y="1349"/>
                    <a:pt x="26" y="1367"/>
                  </a:cubicBezTo>
                  <a:cubicBezTo>
                    <a:pt x="18" y="1376"/>
                    <a:pt x="11" y="1386"/>
                    <a:pt x="6" y="1396"/>
                  </a:cubicBezTo>
                  <a:cubicBezTo>
                    <a:pt x="3" y="1402"/>
                    <a:pt x="1" y="1408"/>
                    <a:pt x="0" y="1415"/>
                  </a:cubicBezTo>
                  <a:cubicBezTo>
                    <a:pt x="0" y="1418"/>
                    <a:pt x="1" y="1421"/>
                    <a:pt x="1" y="1425"/>
                  </a:cubicBezTo>
                  <a:cubicBezTo>
                    <a:pt x="0" y="1425"/>
                    <a:pt x="0" y="1425"/>
                    <a:pt x="0" y="1425"/>
                  </a:cubicBezTo>
                  <a:cubicBezTo>
                    <a:pt x="0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0" y="1434"/>
                    <a:pt x="0" y="1436"/>
                    <a:pt x="0" y="1438"/>
                  </a:cubicBezTo>
                  <a:cubicBezTo>
                    <a:pt x="1" y="1447"/>
                    <a:pt x="5" y="1456"/>
                    <a:pt x="9" y="1464"/>
                  </a:cubicBezTo>
                  <a:cubicBezTo>
                    <a:pt x="14" y="1475"/>
                    <a:pt x="21" y="1484"/>
                    <a:pt x="29" y="1493"/>
                  </a:cubicBezTo>
                  <a:cubicBezTo>
                    <a:pt x="36" y="1502"/>
                    <a:pt x="44" y="1510"/>
                    <a:pt x="51" y="1517"/>
                  </a:cubicBezTo>
                  <a:cubicBezTo>
                    <a:pt x="56" y="1522"/>
                    <a:pt x="60" y="1526"/>
                    <a:pt x="65" y="1531"/>
                  </a:cubicBezTo>
                  <a:cubicBezTo>
                    <a:pt x="81" y="1547"/>
                    <a:pt x="98" y="1563"/>
                    <a:pt x="114" y="1580"/>
                  </a:cubicBezTo>
                  <a:cubicBezTo>
                    <a:pt x="116" y="1582"/>
                    <a:pt x="118" y="1584"/>
                    <a:pt x="119" y="1586"/>
                  </a:cubicBezTo>
                  <a:cubicBezTo>
                    <a:pt x="121" y="1589"/>
                    <a:pt x="123" y="1591"/>
                    <a:pt x="125" y="1594"/>
                  </a:cubicBezTo>
                  <a:cubicBezTo>
                    <a:pt x="132" y="1603"/>
                    <a:pt x="138" y="1613"/>
                    <a:pt x="141" y="1624"/>
                  </a:cubicBezTo>
                  <a:cubicBezTo>
                    <a:pt x="145" y="1635"/>
                    <a:pt x="146" y="1647"/>
                    <a:pt x="145" y="1658"/>
                  </a:cubicBezTo>
                  <a:cubicBezTo>
                    <a:pt x="145" y="1666"/>
                    <a:pt x="143" y="1673"/>
                    <a:pt x="140" y="1680"/>
                  </a:cubicBezTo>
                  <a:cubicBezTo>
                    <a:pt x="135" y="1687"/>
                    <a:pt x="130" y="1694"/>
                    <a:pt x="124" y="1701"/>
                  </a:cubicBezTo>
                  <a:cubicBezTo>
                    <a:pt x="109" y="1718"/>
                    <a:pt x="92" y="1733"/>
                    <a:pt x="75" y="1749"/>
                  </a:cubicBezTo>
                  <a:cubicBezTo>
                    <a:pt x="58" y="1765"/>
                    <a:pt x="40" y="1781"/>
                    <a:pt x="26" y="1799"/>
                  </a:cubicBezTo>
                  <a:cubicBezTo>
                    <a:pt x="18" y="1808"/>
                    <a:pt x="11" y="1818"/>
                    <a:pt x="6" y="1828"/>
                  </a:cubicBezTo>
                  <a:cubicBezTo>
                    <a:pt x="3" y="1834"/>
                    <a:pt x="1" y="1840"/>
                    <a:pt x="0" y="1846"/>
                  </a:cubicBezTo>
                  <a:cubicBezTo>
                    <a:pt x="0" y="1849"/>
                    <a:pt x="1" y="1852"/>
                    <a:pt x="1" y="1855"/>
                  </a:cubicBezTo>
                  <a:cubicBezTo>
                    <a:pt x="0" y="1855"/>
                    <a:pt x="0" y="1855"/>
                    <a:pt x="0" y="1855"/>
                  </a:cubicBezTo>
                  <a:cubicBezTo>
                    <a:pt x="0" y="1856"/>
                    <a:pt x="1" y="1858"/>
                    <a:pt x="1" y="1859"/>
                  </a:cubicBezTo>
                  <a:cubicBezTo>
                    <a:pt x="1" y="1861"/>
                    <a:pt x="1" y="1862"/>
                    <a:pt x="1" y="1863"/>
                  </a:cubicBezTo>
                  <a:cubicBezTo>
                    <a:pt x="0" y="1865"/>
                    <a:pt x="0" y="1867"/>
                    <a:pt x="0" y="1870"/>
                  </a:cubicBezTo>
                  <a:cubicBezTo>
                    <a:pt x="1" y="1879"/>
                    <a:pt x="5" y="1888"/>
                    <a:pt x="9" y="1896"/>
                  </a:cubicBezTo>
                  <a:cubicBezTo>
                    <a:pt x="14" y="1907"/>
                    <a:pt x="21" y="1916"/>
                    <a:pt x="29" y="1925"/>
                  </a:cubicBezTo>
                  <a:cubicBezTo>
                    <a:pt x="44" y="1943"/>
                    <a:pt x="61" y="1958"/>
                    <a:pt x="78" y="1974"/>
                  </a:cubicBezTo>
                  <a:cubicBezTo>
                    <a:pt x="78" y="1975"/>
                    <a:pt x="79" y="1975"/>
                    <a:pt x="79" y="1975"/>
                  </a:cubicBezTo>
                  <a:cubicBezTo>
                    <a:pt x="86" y="1982"/>
                    <a:pt x="93" y="1988"/>
                    <a:pt x="99" y="1995"/>
                  </a:cubicBezTo>
                  <a:cubicBezTo>
                    <a:pt x="109" y="2005"/>
                    <a:pt x="117" y="2014"/>
                    <a:pt x="125" y="2025"/>
                  </a:cubicBezTo>
                  <a:cubicBezTo>
                    <a:pt x="132" y="2035"/>
                    <a:pt x="138" y="2045"/>
                    <a:pt x="141" y="2056"/>
                  </a:cubicBezTo>
                  <a:cubicBezTo>
                    <a:pt x="145" y="2067"/>
                    <a:pt x="146" y="2078"/>
                    <a:pt x="145" y="2090"/>
                  </a:cubicBezTo>
                  <a:cubicBezTo>
                    <a:pt x="145" y="2096"/>
                    <a:pt x="143" y="2102"/>
                    <a:pt x="141" y="2108"/>
                  </a:cubicBezTo>
                  <a:cubicBezTo>
                    <a:pt x="137" y="2116"/>
                    <a:pt x="131" y="2124"/>
                    <a:pt x="124" y="2131"/>
                  </a:cubicBezTo>
                  <a:cubicBezTo>
                    <a:pt x="116" y="2141"/>
                    <a:pt x="106" y="2150"/>
                    <a:pt x="97" y="2159"/>
                  </a:cubicBezTo>
                  <a:cubicBezTo>
                    <a:pt x="112" y="2159"/>
                    <a:pt x="112" y="2159"/>
                    <a:pt x="112" y="2159"/>
                  </a:cubicBezTo>
                  <a:cubicBezTo>
                    <a:pt x="119" y="2152"/>
                    <a:pt x="126" y="2145"/>
                    <a:pt x="132" y="2138"/>
                  </a:cubicBezTo>
                  <a:cubicBezTo>
                    <a:pt x="136" y="2133"/>
                    <a:pt x="141" y="2128"/>
                    <a:pt x="145" y="2122"/>
                  </a:cubicBezTo>
                  <a:cubicBezTo>
                    <a:pt x="145" y="2122"/>
                    <a:pt x="145" y="2122"/>
                    <a:pt x="145" y="2122"/>
                  </a:cubicBezTo>
                  <a:cubicBezTo>
                    <a:pt x="145" y="2122"/>
                    <a:pt x="145" y="2121"/>
                    <a:pt x="146" y="2120"/>
                  </a:cubicBezTo>
                  <a:cubicBezTo>
                    <a:pt x="148" y="2116"/>
                    <a:pt x="151" y="2112"/>
                    <a:pt x="153" y="2107"/>
                  </a:cubicBezTo>
                  <a:cubicBezTo>
                    <a:pt x="156" y="2101"/>
                    <a:pt x="158" y="2095"/>
                    <a:pt x="159" y="2088"/>
                  </a:cubicBezTo>
                  <a:cubicBezTo>
                    <a:pt x="160" y="2080"/>
                    <a:pt x="159" y="2074"/>
                    <a:pt x="158" y="2068"/>
                  </a:cubicBezTo>
                  <a:cubicBezTo>
                    <a:pt x="155" y="2055"/>
                    <a:pt x="150" y="2043"/>
                    <a:pt x="143" y="2033"/>
                  </a:cubicBezTo>
                  <a:cubicBezTo>
                    <a:pt x="142" y="2032"/>
                    <a:pt x="141" y="2030"/>
                    <a:pt x="140" y="2029"/>
                  </a:cubicBezTo>
                  <a:cubicBezTo>
                    <a:pt x="138" y="2026"/>
                    <a:pt x="136" y="2022"/>
                    <a:pt x="134" y="2019"/>
                  </a:cubicBezTo>
                  <a:cubicBezTo>
                    <a:pt x="120" y="1999"/>
                    <a:pt x="102" y="1982"/>
                    <a:pt x="86" y="1966"/>
                  </a:cubicBezTo>
                  <a:cubicBezTo>
                    <a:pt x="69" y="1950"/>
                    <a:pt x="52" y="1935"/>
                    <a:pt x="38" y="1917"/>
                  </a:cubicBezTo>
                  <a:cubicBezTo>
                    <a:pt x="24" y="1901"/>
                    <a:pt x="12" y="1881"/>
                    <a:pt x="11" y="1861"/>
                  </a:cubicBezTo>
                  <a:cubicBezTo>
                    <a:pt x="10" y="1852"/>
                    <a:pt x="12" y="1843"/>
                    <a:pt x="17" y="1833"/>
                  </a:cubicBezTo>
                  <a:cubicBezTo>
                    <a:pt x="21" y="1824"/>
                    <a:pt x="28" y="1815"/>
                    <a:pt x="35" y="1806"/>
                  </a:cubicBezTo>
                  <a:cubicBezTo>
                    <a:pt x="49" y="1789"/>
                    <a:pt x="65" y="1773"/>
                    <a:pt x="82" y="1757"/>
                  </a:cubicBezTo>
                  <a:cubicBezTo>
                    <a:pt x="99" y="1741"/>
                    <a:pt x="116" y="1726"/>
                    <a:pt x="132" y="1708"/>
                  </a:cubicBezTo>
                  <a:cubicBezTo>
                    <a:pt x="140" y="1698"/>
                    <a:pt x="148" y="1689"/>
                    <a:pt x="153" y="1677"/>
                  </a:cubicBezTo>
                  <a:cubicBezTo>
                    <a:pt x="156" y="1671"/>
                    <a:pt x="158" y="1664"/>
                    <a:pt x="159" y="1657"/>
                  </a:cubicBezTo>
                  <a:cubicBezTo>
                    <a:pt x="160" y="1650"/>
                    <a:pt x="159" y="1644"/>
                    <a:pt x="158" y="1637"/>
                  </a:cubicBezTo>
                  <a:cubicBezTo>
                    <a:pt x="155" y="1625"/>
                    <a:pt x="150" y="1614"/>
                    <a:pt x="144" y="1605"/>
                  </a:cubicBezTo>
                  <a:cubicBezTo>
                    <a:pt x="141" y="1599"/>
                    <a:pt x="138" y="1593"/>
                    <a:pt x="134" y="1588"/>
                  </a:cubicBezTo>
                  <a:cubicBezTo>
                    <a:pt x="120" y="1567"/>
                    <a:pt x="102" y="1551"/>
                    <a:pt x="86" y="1535"/>
                  </a:cubicBezTo>
                  <a:cubicBezTo>
                    <a:pt x="69" y="1519"/>
                    <a:pt x="52" y="1503"/>
                    <a:pt x="38" y="1486"/>
                  </a:cubicBezTo>
                  <a:cubicBezTo>
                    <a:pt x="24" y="1469"/>
                    <a:pt x="12" y="1450"/>
                    <a:pt x="11" y="1430"/>
                  </a:cubicBezTo>
                  <a:cubicBezTo>
                    <a:pt x="10" y="1421"/>
                    <a:pt x="12" y="1411"/>
                    <a:pt x="17" y="1402"/>
                  </a:cubicBezTo>
                  <a:cubicBezTo>
                    <a:pt x="21" y="1392"/>
                    <a:pt x="28" y="1383"/>
                    <a:pt x="35" y="1375"/>
                  </a:cubicBezTo>
                  <a:cubicBezTo>
                    <a:pt x="49" y="1357"/>
                    <a:pt x="65" y="1342"/>
                    <a:pt x="82" y="1326"/>
                  </a:cubicBezTo>
                  <a:cubicBezTo>
                    <a:pt x="99" y="1310"/>
                    <a:pt x="116" y="1294"/>
                    <a:pt x="132" y="1276"/>
                  </a:cubicBezTo>
                  <a:cubicBezTo>
                    <a:pt x="136" y="1271"/>
                    <a:pt x="140" y="1266"/>
                    <a:pt x="144" y="1261"/>
                  </a:cubicBezTo>
                  <a:cubicBezTo>
                    <a:pt x="145" y="1261"/>
                    <a:pt x="145" y="1261"/>
                    <a:pt x="145" y="1261"/>
                  </a:cubicBezTo>
                  <a:cubicBezTo>
                    <a:pt x="146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3" y="1245"/>
                  </a:cubicBezTo>
                  <a:cubicBezTo>
                    <a:pt x="156" y="1239"/>
                    <a:pt x="158" y="1233"/>
                    <a:pt x="159" y="1226"/>
                  </a:cubicBezTo>
                  <a:cubicBezTo>
                    <a:pt x="160" y="1218"/>
                    <a:pt x="159" y="1212"/>
                    <a:pt x="158" y="1206"/>
                  </a:cubicBezTo>
                  <a:cubicBezTo>
                    <a:pt x="155" y="1193"/>
                    <a:pt x="150" y="1181"/>
                    <a:pt x="143" y="1171"/>
                  </a:cubicBezTo>
                  <a:cubicBezTo>
                    <a:pt x="141" y="1168"/>
                    <a:pt x="138" y="1164"/>
                    <a:pt x="136" y="1161"/>
                  </a:cubicBezTo>
                  <a:cubicBezTo>
                    <a:pt x="135" y="1160"/>
                    <a:pt x="134" y="1159"/>
                    <a:pt x="134" y="1158"/>
                  </a:cubicBezTo>
                  <a:cubicBezTo>
                    <a:pt x="120" y="1138"/>
                    <a:pt x="102" y="1122"/>
                    <a:pt x="86" y="1105"/>
                  </a:cubicBezTo>
                  <a:cubicBezTo>
                    <a:pt x="69" y="1089"/>
                    <a:pt x="52" y="1074"/>
                    <a:pt x="38" y="1057"/>
                  </a:cubicBezTo>
                  <a:cubicBezTo>
                    <a:pt x="24" y="1040"/>
                    <a:pt x="12" y="1020"/>
                    <a:pt x="11" y="1000"/>
                  </a:cubicBezTo>
                  <a:cubicBezTo>
                    <a:pt x="10" y="991"/>
                    <a:pt x="12" y="982"/>
                    <a:pt x="17" y="972"/>
                  </a:cubicBezTo>
                  <a:cubicBezTo>
                    <a:pt x="21" y="963"/>
                    <a:pt x="28" y="954"/>
                    <a:pt x="35" y="945"/>
                  </a:cubicBezTo>
                  <a:cubicBezTo>
                    <a:pt x="49" y="928"/>
                    <a:pt x="65" y="912"/>
                    <a:pt x="82" y="896"/>
                  </a:cubicBezTo>
                  <a:cubicBezTo>
                    <a:pt x="99" y="880"/>
                    <a:pt x="116" y="865"/>
                    <a:pt x="132" y="847"/>
                  </a:cubicBezTo>
                  <a:cubicBezTo>
                    <a:pt x="140" y="837"/>
                    <a:pt x="148" y="828"/>
                    <a:pt x="153" y="816"/>
                  </a:cubicBezTo>
                  <a:cubicBezTo>
                    <a:pt x="156" y="810"/>
                    <a:pt x="158" y="803"/>
                    <a:pt x="159" y="796"/>
                  </a:cubicBezTo>
                  <a:cubicBezTo>
                    <a:pt x="160" y="789"/>
                    <a:pt x="159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3" y="740"/>
                    <a:pt x="139" y="732"/>
                    <a:pt x="134" y="726"/>
                  </a:cubicBezTo>
                  <a:cubicBezTo>
                    <a:pt x="120" y="705"/>
                    <a:pt x="102" y="689"/>
                    <a:pt x="86" y="673"/>
                  </a:cubicBezTo>
                  <a:cubicBezTo>
                    <a:pt x="69" y="656"/>
                    <a:pt x="52" y="641"/>
                    <a:pt x="38" y="624"/>
                  </a:cubicBezTo>
                  <a:cubicBezTo>
                    <a:pt x="24" y="607"/>
                    <a:pt x="12" y="588"/>
                    <a:pt x="11" y="568"/>
                  </a:cubicBezTo>
                  <a:cubicBezTo>
                    <a:pt x="10" y="558"/>
                    <a:pt x="12" y="549"/>
                    <a:pt x="17" y="540"/>
                  </a:cubicBezTo>
                  <a:cubicBezTo>
                    <a:pt x="21" y="530"/>
                    <a:pt x="28" y="521"/>
                    <a:pt x="35" y="513"/>
                  </a:cubicBezTo>
                  <a:cubicBezTo>
                    <a:pt x="49" y="495"/>
                    <a:pt x="65" y="480"/>
                    <a:pt x="82" y="464"/>
                  </a:cubicBezTo>
                  <a:cubicBezTo>
                    <a:pt x="99" y="448"/>
                    <a:pt x="116" y="432"/>
                    <a:pt x="132" y="414"/>
                  </a:cubicBezTo>
                  <a:cubicBezTo>
                    <a:pt x="140" y="405"/>
                    <a:pt x="148" y="395"/>
                    <a:pt x="153" y="383"/>
                  </a:cubicBezTo>
                  <a:cubicBezTo>
                    <a:pt x="156" y="377"/>
                    <a:pt x="158" y="371"/>
                    <a:pt x="159" y="364"/>
                  </a:cubicBezTo>
                  <a:cubicBezTo>
                    <a:pt x="160" y="356"/>
                    <a:pt x="159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3" y="307"/>
                    <a:pt x="139" y="300"/>
                    <a:pt x="134" y="293"/>
                  </a:cubicBezTo>
                  <a:cubicBezTo>
                    <a:pt x="120" y="273"/>
                    <a:pt x="102" y="256"/>
                    <a:pt x="86" y="240"/>
                  </a:cubicBezTo>
                  <a:cubicBezTo>
                    <a:pt x="69" y="224"/>
                    <a:pt x="52" y="208"/>
                    <a:pt x="38" y="191"/>
                  </a:cubicBezTo>
                  <a:cubicBezTo>
                    <a:pt x="24" y="174"/>
                    <a:pt x="12" y="155"/>
                    <a:pt x="11" y="135"/>
                  </a:cubicBezTo>
                  <a:cubicBezTo>
                    <a:pt x="10" y="126"/>
                    <a:pt x="12" y="116"/>
                    <a:pt x="17" y="107"/>
                  </a:cubicBezTo>
                  <a:cubicBezTo>
                    <a:pt x="21" y="97"/>
                    <a:pt x="28" y="88"/>
                    <a:pt x="35" y="80"/>
                  </a:cubicBezTo>
                  <a:cubicBezTo>
                    <a:pt x="49" y="63"/>
                    <a:pt x="65" y="47"/>
                    <a:pt x="82" y="31"/>
                  </a:cubicBezTo>
                  <a:cubicBezTo>
                    <a:pt x="93" y="21"/>
                    <a:pt x="104" y="10"/>
                    <a:pt x="114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1" y="7"/>
                    <a:pt x="83" y="15"/>
                    <a:pt x="75" y="23"/>
                  </a:cubicBezTo>
                  <a:cubicBezTo>
                    <a:pt x="58" y="39"/>
                    <a:pt x="40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hidden">
            <a:xfrm>
              <a:off x="11691938" y="-1587"/>
              <a:ext cx="501650" cy="6862762"/>
            </a:xfrm>
            <a:custGeom>
              <a:avLst/>
              <a:gdLst>
                <a:gd name="T0" fmla="*/ 149 w 158"/>
                <a:gd name="T1" fmla="*/ 131 h 2159"/>
                <a:gd name="T2" fmla="*/ 121 w 158"/>
                <a:gd name="T3" fmla="*/ 196 h 2159"/>
                <a:gd name="T4" fmla="*/ 23 w 158"/>
                <a:gd name="T5" fmla="*/ 298 h 2159"/>
                <a:gd name="T6" fmla="*/ 0 w 158"/>
                <a:gd name="T7" fmla="*/ 345 h 2159"/>
                <a:gd name="T8" fmla="*/ 0 w 158"/>
                <a:gd name="T9" fmla="*/ 367 h 2159"/>
                <a:gd name="T10" fmla="*/ 13 w 158"/>
                <a:gd name="T11" fmla="*/ 396 h 2159"/>
                <a:gd name="T12" fmla="*/ 74 w 158"/>
                <a:gd name="T13" fmla="*/ 457 h 2159"/>
                <a:gd name="T14" fmla="*/ 149 w 158"/>
                <a:gd name="T15" fmla="*/ 564 h 2159"/>
                <a:gd name="T16" fmla="*/ 121 w 158"/>
                <a:gd name="T17" fmla="*/ 629 h 2159"/>
                <a:gd name="T18" fmla="*/ 23 w 158"/>
                <a:gd name="T19" fmla="*/ 730 h 2159"/>
                <a:gd name="T20" fmla="*/ 0 w 158"/>
                <a:gd name="T21" fmla="*/ 778 h 2159"/>
                <a:gd name="T22" fmla="*/ 0 w 158"/>
                <a:gd name="T23" fmla="*/ 800 h 2159"/>
                <a:gd name="T24" fmla="*/ 13 w 158"/>
                <a:gd name="T25" fmla="*/ 828 h 2159"/>
                <a:gd name="T26" fmla="*/ 74 w 158"/>
                <a:gd name="T27" fmla="*/ 890 h 2159"/>
                <a:gd name="T28" fmla="*/ 149 w 158"/>
                <a:gd name="T29" fmla="*/ 993 h 2159"/>
                <a:gd name="T30" fmla="*/ 84 w 158"/>
                <a:gd name="T31" fmla="*/ 1098 h 2159"/>
                <a:gd name="T32" fmla="*/ 0 w 158"/>
                <a:gd name="T33" fmla="*/ 1207 h 2159"/>
                <a:gd name="T34" fmla="*/ 0 w 158"/>
                <a:gd name="T35" fmla="*/ 1230 h 2159"/>
                <a:gd name="T36" fmla="*/ 13 w 158"/>
                <a:gd name="T37" fmla="*/ 1261 h 2159"/>
                <a:gd name="T38" fmla="*/ 74 w 158"/>
                <a:gd name="T39" fmla="*/ 1319 h 2159"/>
                <a:gd name="T40" fmla="*/ 149 w 158"/>
                <a:gd name="T41" fmla="*/ 1425 h 2159"/>
                <a:gd name="T42" fmla="*/ 111 w 158"/>
                <a:gd name="T43" fmla="*/ 1501 h 2159"/>
                <a:gd name="T44" fmla="*/ 13 w 158"/>
                <a:gd name="T45" fmla="*/ 1606 h 2159"/>
                <a:gd name="T46" fmla="*/ 0 w 158"/>
                <a:gd name="T47" fmla="*/ 1657 h 2159"/>
                <a:gd name="T48" fmla="*/ 9 w 158"/>
                <a:gd name="T49" fmla="*/ 1681 h 2159"/>
                <a:gd name="T50" fmla="*/ 24 w 158"/>
                <a:gd name="T51" fmla="*/ 1702 h 2159"/>
                <a:gd name="T52" fmla="*/ 142 w 158"/>
                <a:gd name="T53" fmla="*/ 1829 h 2159"/>
                <a:gd name="T54" fmla="*/ 129 w 158"/>
                <a:gd name="T55" fmla="*/ 1907 h 2159"/>
                <a:gd name="T56" fmla="*/ 37 w 158"/>
                <a:gd name="T57" fmla="*/ 2007 h 2159"/>
                <a:gd name="T58" fmla="*/ 0 w 158"/>
                <a:gd name="T59" fmla="*/ 2069 h 2159"/>
                <a:gd name="T60" fmla="*/ 0 w 158"/>
                <a:gd name="T61" fmla="*/ 2092 h 2159"/>
                <a:gd name="T62" fmla="*/ 13 w 158"/>
                <a:gd name="T63" fmla="*/ 2122 h 2159"/>
                <a:gd name="T64" fmla="*/ 50 w 158"/>
                <a:gd name="T65" fmla="*/ 2159 h 2159"/>
                <a:gd name="T66" fmla="*/ 14 w 158"/>
                <a:gd name="T67" fmla="*/ 2101 h 2159"/>
                <a:gd name="T68" fmla="*/ 78 w 158"/>
                <a:gd name="T69" fmla="*/ 1981 h 2159"/>
                <a:gd name="T70" fmla="*/ 156 w 158"/>
                <a:gd name="T71" fmla="*/ 1884 h 2159"/>
                <a:gd name="T72" fmla="*/ 156 w 158"/>
                <a:gd name="T73" fmla="*/ 1833 h 2159"/>
                <a:gd name="T74" fmla="*/ 82 w 158"/>
                <a:gd name="T75" fmla="*/ 1743 h 2159"/>
                <a:gd name="T76" fmla="*/ 13 w 158"/>
                <a:gd name="T77" fmla="*/ 1658 h 2159"/>
                <a:gd name="T78" fmla="*/ 129 w 158"/>
                <a:gd name="T79" fmla="*/ 1499 h 2159"/>
                <a:gd name="T80" fmla="*/ 158 w 158"/>
                <a:gd name="T81" fmla="*/ 1457 h 2159"/>
                <a:gd name="T82" fmla="*/ 153 w 158"/>
                <a:gd name="T83" fmla="*/ 1392 h 2159"/>
                <a:gd name="T84" fmla="*/ 32 w 158"/>
                <a:gd name="T85" fmla="*/ 1263 h 2159"/>
                <a:gd name="T86" fmla="*/ 32 w 158"/>
                <a:gd name="T87" fmla="*/ 1169 h 2159"/>
                <a:gd name="T88" fmla="*/ 150 w 158"/>
                <a:gd name="T89" fmla="*/ 1039 h 2159"/>
                <a:gd name="T90" fmla="*/ 158 w 158"/>
                <a:gd name="T91" fmla="*/ 968 h 2159"/>
                <a:gd name="T92" fmla="*/ 132 w 158"/>
                <a:gd name="T93" fmla="*/ 932 h 2159"/>
                <a:gd name="T94" fmla="*/ 16 w 158"/>
                <a:gd name="T95" fmla="*/ 811 h 2159"/>
                <a:gd name="T96" fmla="*/ 78 w 158"/>
                <a:gd name="T97" fmla="*/ 687 h 2159"/>
                <a:gd name="T98" fmla="*/ 156 w 158"/>
                <a:gd name="T99" fmla="*/ 591 h 2159"/>
                <a:gd name="T100" fmla="*/ 156 w 158"/>
                <a:gd name="T101" fmla="*/ 539 h 2159"/>
                <a:gd name="T102" fmla="*/ 82 w 158"/>
                <a:gd name="T103" fmla="*/ 449 h 2159"/>
                <a:gd name="T104" fmla="*/ 13 w 158"/>
                <a:gd name="T105" fmla="*/ 363 h 2159"/>
                <a:gd name="T106" fmla="*/ 129 w 158"/>
                <a:gd name="T107" fmla="*/ 204 h 2159"/>
                <a:gd name="T108" fmla="*/ 158 w 158"/>
                <a:gd name="T109" fmla="*/ 162 h 2159"/>
                <a:gd name="T110" fmla="*/ 153 w 158"/>
                <a:gd name="T111" fmla="*/ 97 h 2159"/>
                <a:gd name="T112" fmla="*/ 64 w 158"/>
                <a:gd name="T113" fmla="*/ 0 h 2159"/>
                <a:gd name="T114" fmla="*/ 123 w 158"/>
                <a:gd name="T115" fmla="*/ 7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8" h="2159">
                  <a:moveTo>
                    <a:pt x="123" y="74"/>
                  </a:moveTo>
                  <a:cubicBezTo>
                    <a:pt x="130" y="83"/>
                    <a:pt x="137" y="92"/>
                    <a:pt x="142" y="103"/>
                  </a:cubicBezTo>
                  <a:cubicBezTo>
                    <a:pt x="146" y="111"/>
                    <a:pt x="149" y="121"/>
                    <a:pt x="149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6" y="149"/>
                    <a:pt x="139" y="167"/>
                    <a:pt x="129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0" y="196"/>
                    <a:pt x="120" y="197"/>
                    <a:pt x="120" y="197"/>
                  </a:cubicBezTo>
                  <a:cubicBezTo>
                    <a:pt x="105" y="215"/>
                    <a:pt x="87" y="230"/>
                    <a:pt x="71" y="246"/>
                  </a:cubicBezTo>
                  <a:cubicBezTo>
                    <a:pt x="54" y="262"/>
                    <a:pt x="37" y="279"/>
                    <a:pt x="23" y="298"/>
                  </a:cubicBezTo>
                  <a:cubicBezTo>
                    <a:pt x="22" y="300"/>
                    <a:pt x="20" y="302"/>
                    <a:pt x="19" y="305"/>
                  </a:cubicBezTo>
                  <a:cubicBezTo>
                    <a:pt x="17" y="307"/>
                    <a:pt x="15" y="310"/>
                    <a:pt x="13" y="313"/>
                  </a:cubicBezTo>
                  <a:cubicBezTo>
                    <a:pt x="7" y="322"/>
                    <a:pt x="2" y="333"/>
                    <a:pt x="0" y="345"/>
                  </a:cubicBezTo>
                  <a:cubicBezTo>
                    <a:pt x="0" y="345"/>
                    <a:pt x="0" y="346"/>
                    <a:pt x="0" y="347"/>
                  </a:cubicBezTo>
                  <a:cubicBezTo>
                    <a:pt x="1" y="352"/>
                    <a:pt x="1" y="357"/>
                    <a:pt x="0" y="364"/>
                  </a:cubicBezTo>
                  <a:cubicBezTo>
                    <a:pt x="0" y="365"/>
                    <a:pt x="0" y="366"/>
                    <a:pt x="0" y="367"/>
                  </a:cubicBezTo>
                  <a:cubicBezTo>
                    <a:pt x="1" y="372"/>
                    <a:pt x="2" y="376"/>
                    <a:pt x="4" y="379"/>
                  </a:cubicBezTo>
                  <a:cubicBezTo>
                    <a:pt x="6" y="383"/>
                    <a:pt x="8" y="387"/>
                    <a:pt x="10" y="390"/>
                  </a:cubicBezTo>
                  <a:cubicBezTo>
                    <a:pt x="11" y="392"/>
                    <a:pt x="12" y="394"/>
                    <a:pt x="13" y="396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17" y="400"/>
                    <a:pt x="21" y="404"/>
                    <a:pt x="24" y="408"/>
                  </a:cubicBezTo>
                  <a:cubicBezTo>
                    <a:pt x="40" y="426"/>
                    <a:pt x="57" y="441"/>
                    <a:pt x="74" y="457"/>
                  </a:cubicBezTo>
                  <a:cubicBezTo>
                    <a:pt x="91" y="473"/>
                    <a:pt x="108" y="489"/>
                    <a:pt x="123" y="507"/>
                  </a:cubicBezTo>
                  <a:cubicBezTo>
                    <a:pt x="130" y="516"/>
                    <a:pt x="137" y="525"/>
                    <a:pt x="142" y="535"/>
                  </a:cubicBezTo>
                  <a:cubicBezTo>
                    <a:pt x="146" y="544"/>
                    <a:pt x="149" y="554"/>
                    <a:pt x="149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6" y="582"/>
                    <a:pt x="139" y="600"/>
                    <a:pt x="129" y="616"/>
                  </a:cubicBezTo>
                  <a:cubicBezTo>
                    <a:pt x="127" y="620"/>
                    <a:pt x="124" y="625"/>
                    <a:pt x="121" y="629"/>
                  </a:cubicBezTo>
                  <a:cubicBezTo>
                    <a:pt x="120" y="629"/>
                    <a:pt x="120" y="629"/>
                    <a:pt x="120" y="630"/>
                  </a:cubicBezTo>
                  <a:cubicBezTo>
                    <a:pt x="105" y="648"/>
                    <a:pt x="87" y="663"/>
                    <a:pt x="71" y="679"/>
                  </a:cubicBezTo>
                  <a:cubicBezTo>
                    <a:pt x="54" y="695"/>
                    <a:pt x="37" y="711"/>
                    <a:pt x="23" y="730"/>
                  </a:cubicBezTo>
                  <a:cubicBezTo>
                    <a:pt x="22" y="733"/>
                    <a:pt x="20" y="735"/>
                    <a:pt x="19" y="737"/>
                  </a:cubicBezTo>
                  <a:cubicBezTo>
                    <a:pt x="17" y="740"/>
                    <a:pt x="15" y="743"/>
                    <a:pt x="13" y="745"/>
                  </a:cubicBezTo>
                  <a:cubicBezTo>
                    <a:pt x="7" y="755"/>
                    <a:pt x="2" y="766"/>
                    <a:pt x="0" y="778"/>
                  </a:cubicBezTo>
                  <a:cubicBezTo>
                    <a:pt x="0" y="778"/>
                    <a:pt x="0" y="779"/>
                    <a:pt x="0" y="779"/>
                  </a:cubicBezTo>
                  <a:cubicBezTo>
                    <a:pt x="1" y="785"/>
                    <a:pt x="1" y="790"/>
                    <a:pt x="0" y="796"/>
                  </a:cubicBezTo>
                  <a:cubicBezTo>
                    <a:pt x="0" y="798"/>
                    <a:pt x="0" y="799"/>
                    <a:pt x="0" y="800"/>
                  </a:cubicBezTo>
                  <a:cubicBezTo>
                    <a:pt x="1" y="804"/>
                    <a:pt x="2" y="808"/>
                    <a:pt x="4" y="812"/>
                  </a:cubicBezTo>
                  <a:cubicBezTo>
                    <a:pt x="6" y="816"/>
                    <a:pt x="8" y="819"/>
                    <a:pt x="10" y="823"/>
                  </a:cubicBezTo>
                  <a:cubicBezTo>
                    <a:pt x="11" y="825"/>
                    <a:pt x="12" y="827"/>
                    <a:pt x="13" y="828"/>
                  </a:cubicBezTo>
                  <a:cubicBezTo>
                    <a:pt x="14" y="828"/>
                    <a:pt x="14" y="828"/>
                    <a:pt x="14" y="828"/>
                  </a:cubicBezTo>
                  <a:cubicBezTo>
                    <a:pt x="17" y="833"/>
                    <a:pt x="21" y="837"/>
                    <a:pt x="24" y="841"/>
                  </a:cubicBezTo>
                  <a:cubicBezTo>
                    <a:pt x="40" y="858"/>
                    <a:pt x="57" y="874"/>
                    <a:pt x="74" y="890"/>
                  </a:cubicBezTo>
                  <a:cubicBezTo>
                    <a:pt x="91" y="906"/>
                    <a:pt x="108" y="922"/>
                    <a:pt x="123" y="939"/>
                  </a:cubicBezTo>
                  <a:cubicBezTo>
                    <a:pt x="130" y="948"/>
                    <a:pt x="137" y="958"/>
                    <a:pt x="142" y="968"/>
                  </a:cubicBezTo>
                  <a:cubicBezTo>
                    <a:pt x="146" y="976"/>
                    <a:pt x="148" y="984"/>
                    <a:pt x="149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6" y="1012"/>
                    <a:pt x="139" y="1029"/>
                    <a:pt x="129" y="1045"/>
                  </a:cubicBezTo>
                  <a:cubicBezTo>
                    <a:pt x="117" y="1065"/>
                    <a:pt x="101" y="1082"/>
                    <a:pt x="84" y="1098"/>
                  </a:cubicBezTo>
                  <a:cubicBezTo>
                    <a:pt x="68" y="1114"/>
                    <a:pt x="51" y="1130"/>
                    <a:pt x="35" y="1147"/>
                  </a:cubicBezTo>
                  <a:cubicBezTo>
                    <a:pt x="27" y="1156"/>
                    <a:pt x="20" y="1165"/>
                    <a:pt x="13" y="1175"/>
                  </a:cubicBezTo>
                  <a:cubicBezTo>
                    <a:pt x="7" y="1185"/>
                    <a:pt x="2" y="1195"/>
                    <a:pt x="0" y="1207"/>
                  </a:cubicBezTo>
                  <a:cubicBezTo>
                    <a:pt x="0" y="1208"/>
                    <a:pt x="0" y="1208"/>
                    <a:pt x="0" y="1209"/>
                  </a:cubicBezTo>
                  <a:cubicBezTo>
                    <a:pt x="1" y="1214"/>
                    <a:pt x="1" y="1220"/>
                    <a:pt x="0" y="1226"/>
                  </a:cubicBezTo>
                  <a:cubicBezTo>
                    <a:pt x="0" y="1227"/>
                    <a:pt x="0" y="1228"/>
                    <a:pt x="0" y="1230"/>
                  </a:cubicBezTo>
                  <a:cubicBezTo>
                    <a:pt x="1" y="1234"/>
                    <a:pt x="2" y="1238"/>
                    <a:pt x="4" y="1242"/>
                  </a:cubicBezTo>
                  <a:cubicBezTo>
                    <a:pt x="5" y="1243"/>
                    <a:pt x="6" y="1244"/>
                    <a:pt x="6" y="1245"/>
                  </a:cubicBezTo>
                  <a:cubicBezTo>
                    <a:pt x="8" y="1251"/>
                    <a:pt x="10" y="1256"/>
                    <a:pt x="13" y="1261"/>
                  </a:cubicBezTo>
                  <a:cubicBezTo>
                    <a:pt x="17" y="1261"/>
                    <a:pt x="17" y="1261"/>
                    <a:pt x="17" y="1261"/>
                  </a:cubicBezTo>
                  <a:cubicBezTo>
                    <a:pt x="19" y="1264"/>
                    <a:pt x="22" y="1267"/>
                    <a:pt x="24" y="1270"/>
                  </a:cubicBezTo>
                  <a:cubicBezTo>
                    <a:pt x="40" y="1288"/>
                    <a:pt x="57" y="1303"/>
                    <a:pt x="74" y="1319"/>
                  </a:cubicBezTo>
                  <a:cubicBezTo>
                    <a:pt x="91" y="1335"/>
                    <a:pt x="108" y="1351"/>
                    <a:pt x="123" y="1369"/>
                  </a:cubicBezTo>
                  <a:cubicBezTo>
                    <a:pt x="130" y="1378"/>
                    <a:pt x="137" y="1387"/>
                    <a:pt x="142" y="1398"/>
                  </a:cubicBezTo>
                  <a:cubicBezTo>
                    <a:pt x="146" y="1406"/>
                    <a:pt x="149" y="1415"/>
                    <a:pt x="149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6" y="1443"/>
                    <a:pt x="139" y="1461"/>
                    <a:pt x="129" y="1477"/>
                  </a:cubicBezTo>
                  <a:cubicBezTo>
                    <a:pt x="124" y="1485"/>
                    <a:pt x="118" y="1493"/>
                    <a:pt x="111" y="1501"/>
                  </a:cubicBezTo>
                  <a:cubicBezTo>
                    <a:pt x="99" y="1515"/>
                    <a:pt x="84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1" y="1595"/>
                    <a:pt x="17" y="1600"/>
                    <a:pt x="13" y="1606"/>
                  </a:cubicBezTo>
                  <a:cubicBezTo>
                    <a:pt x="7" y="1616"/>
                    <a:pt x="2" y="1627"/>
                    <a:pt x="0" y="1639"/>
                  </a:cubicBezTo>
                  <a:cubicBezTo>
                    <a:pt x="0" y="1639"/>
                    <a:pt x="0" y="1640"/>
                    <a:pt x="0" y="1640"/>
                  </a:cubicBezTo>
                  <a:cubicBezTo>
                    <a:pt x="1" y="1646"/>
                    <a:pt x="1" y="1651"/>
                    <a:pt x="0" y="1657"/>
                  </a:cubicBezTo>
                  <a:cubicBezTo>
                    <a:pt x="0" y="1659"/>
                    <a:pt x="0" y="1660"/>
                    <a:pt x="0" y="1661"/>
                  </a:cubicBezTo>
                  <a:cubicBezTo>
                    <a:pt x="1" y="1665"/>
                    <a:pt x="2" y="1669"/>
                    <a:pt x="4" y="1673"/>
                  </a:cubicBezTo>
                  <a:cubicBezTo>
                    <a:pt x="6" y="1676"/>
                    <a:pt x="7" y="1679"/>
                    <a:pt x="9" y="1681"/>
                  </a:cubicBezTo>
                  <a:cubicBezTo>
                    <a:pt x="10" y="1685"/>
                    <a:pt x="12" y="1688"/>
                    <a:pt x="13" y="1691"/>
                  </a:cubicBezTo>
                  <a:cubicBezTo>
                    <a:pt x="15" y="1691"/>
                    <a:pt x="15" y="1691"/>
                    <a:pt x="15" y="1691"/>
                  </a:cubicBezTo>
                  <a:cubicBezTo>
                    <a:pt x="18" y="1694"/>
                    <a:pt x="21" y="1698"/>
                    <a:pt x="24" y="1702"/>
                  </a:cubicBezTo>
                  <a:cubicBezTo>
                    <a:pt x="40" y="1719"/>
                    <a:pt x="57" y="1735"/>
                    <a:pt x="74" y="1751"/>
                  </a:cubicBezTo>
                  <a:cubicBezTo>
                    <a:pt x="91" y="1767"/>
                    <a:pt x="108" y="1783"/>
                    <a:pt x="123" y="1800"/>
                  </a:cubicBezTo>
                  <a:cubicBezTo>
                    <a:pt x="130" y="1809"/>
                    <a:pt x="137" y="1819"/>
                    <a:pt x="142" y="1829"/>
                  </a:cubicBezTo>
                  <a:cubicBezTo>
                    <a:pt x="146" y="1837"/>
                    <a:pt x="149" y="1846"/>
                    <a:pt x="149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6" y="1874"/>
                    <a:pt x="139" y="1891"/>
                    <a:pt x="129" y="1907"/>
                  </a:cubicBezTo>
                  <a:cubicBezTo>
                    <a:pt x="119" y="1923"/>
                    <a:pt x="107" y="1938"/>
                    <a:pt x="93" y="1951"/>
                  </a:cubicBezTo>
                  <a:cubicBezTo>
                    <a:pt x="86" y="1959"/>
                    <a:pt x="78" y="1966"/>
                    <a:pt x="71" y="1973"/>
                  </a:cubicBezTo>
                  <a:cubicBezTo>
                    <a:pt x="59" y="1984"/>
                    <a:pt x="48" y="1995"/>
                    <a:pt x="37" y="2007"/>
                  </a:cubicBezTo>
                  <a:cubicBezTo>
                    <a:pt x="36" y="2008"/>
                    <a:pt x="36" y="2008"/>
                    <a:pt x="35" y="2009"/>
                  </a:cubicBezTo>
                  <a:cubicBezTo>
                    <a:pt x="27" y="2018"/>
                    <a:pt x="20" y="2027"/>
                    <a:pt x="13" y="2037"/>
                  </a:cubicBezTo>
                  <a:cubicBezTo>
                    <a:pt x="7" y="2047"/>
                    <a:pt x="2" y="2057"/>
                    <a:pt x="0" y="2069"/>
                  </a:cubicBezTo>
                  <a:cubicBezTo>
                    <a:pt x="0" y="2070"/>
                    <a:pt x="0" y="2070"/>
                    <a:pt x="0" y="2071"/>
                  </a:cubicBezTo>
                  <a:cubicBezTo>
                    <a:pt x="1" y="2076"/>
                    <a:pt x="1" y="2082"/>
                    <a:pt x="0" y="2088"/>
                  </a:cubicBezTo>
                  <a:cubicBezTo>
                    <a:pt x="0" y="2089"/>
                    <a:pt x="0" y="2090"/>
                    <a:pt x="0" y="2092"/>
                  </a:cubicBezTo>
                  <a:cubicBezTo>
                    <a:pt x="1" y="2096"/>
                    <a:pt x="2" y="2100"/>
                    <a:pt x="4" y="2104"/>
                  </a:cubicBezTo>
                  <a:cubicBezTo>
                    <a:pt x="5" y="2106"/>
                    <a:pt x="6" y="2107"/>
                    <a:pt x="7" y="2109"/>
                  </a:cubicBezTo>
                  <a:cubicBezTo>
                    <a:pt x="9" y="2114"/>
                    <a:pt x="11" y="2118"/>
                    <a:pt x="13" y="2122"/>
                  </a:cubicBezTo>
                  <a:cubicBezTo>
                    <a:pt x="16" y="2122"/>
                    <a:pt x="16" y="2122"/>
                    <a:pt x="16" y="2122"/>
                  </a:cubicBezTo>
                  <a:cubicBezTo>
                    <a:pt x="19" y="2126"/>
                    <a:pt x="22" y="2129"/>
                    <a:pt x="24" y="2132"/>
                  </a:cubicBezTo>
                  <a:cubicBezTo>
                    <a:pt x="33" y="2142"/>
                    <a:pt x="41" y="2150"/>
                    <a:pt x="50" y="2159"/>
                  </a:cubicBezTo>
                  <a:cubicBezTo>
                    <a:pt x="66" y="2159"/>
                    <a:pt x="66" y="2159"/>
                    <a:pt x="66" y="2159"/>
                  </a:cubicBezTo>
                  <a:cubicBezTo>
                    <a:pt x="54" y="2148"/>
                    <a:pt x="43" y="2137"/>
                    <a:pt x="32" y="2125"/>
                  </a:cubicBezTo>
                  <a:cubicBezTo>
                    <a:pt x="25" y="2117"/>
                    <a:pt x="19" y="2109"/>
                    <a:pt x="14" y="2101"/>
                  </a:cubicBezTo>
                  <a:cubicBezTo>
                    <a:pt x="13" y="2097"/>
                    <a:pt x="13" y="2093"/>
                    <a:pt x="13" y="2089"/>
                  </a:cubicBezTo>
                  <a:cubicBezTo>
                    <a:pt x="11" y="2068"/>
                    <a:pt x="19" y="2048"/>
                    <a:pt x="32" y="2030"/>
                  </a:cubicBezTo>
                  <a:cubicBezTo>
                    <a:pt x="45" y="2012"/>
                    <a:pt x="61" y="1997"/>
                    <a:pt x="78" y="1981"/>
                  </a:cubicBezTo>
                  <a:cubicBezTo>
                    <a:pt x="95" y="1965"/>
                    <a:pt x="113" y="1949"/>
                    <a:pt x="129" y="1931"/>
                  </a:cubicBezTo>
                  <a:cubicBezTo>
                    <a:pt x="136" y="1922"/>
                    <a:pt x="144" y="1912"/>
                    <a:pt x="150" y="1900"/>
                  </a:cubicBezTo>
                  <a:cubicBezTo>
                    <a:pt x="152" y="1895"/>
                    <a:pt x="155" y="1890"/>
                    <a:pt x="156" y="1884"/>
                  </a:cubicBezTo>
                  <a:cubicBezTo>
                    <a:pt x="157" y="1886"/>
                    <a:pt x="158" y="1887"/>
                    <a:pt x="158" y="1889"/>
                  </a:cubicBezTo>
                  <a:cubicBezTo>
                    <a:pt x="158" y="1829"/>
                    <a:pt x="158" y="1829"/>
                    <a:pt x="158" y="1829"/>
                  </a:cubicBezTo>
                  <a:cubicBezTo>
                    <a:pt x="158" y="1830"/>
                    <a:pt x="157" y="1832"/>
                    <a:pt x="156" y="1833"/>
                  </a:cubicBezTo>
                  <a:cubicBezTo>
                    <a:pt x="155" y="1830"/>
                    <a:pt x="154" y="1827"/>
                    <a:pt x="153" y="1824"/>
                  </a:cubicBezTo>
                  <a:cubicBezTo>
                    <a:pt x="147" y="1812"/>
                    <a:pt x="140" y="1802"/>
                    <a:pt x="132" y="1793"/>
                  </a:cubicBezTo>
                  <a:cubicBezTo>
                    <a:pt x="116" y="1774"/>
                    <a:pt x="99" y="1758"/>
                    <a:pt x="82" y="1743"/>
                  </a:cubicBezTo>
                  <a:cubicBezTo>
                    <a:pt x="65" y="1727"/>
                    <a:pt x="47" y="1712"/>
                    <a:pt x="32" y="1695"/>
                  </a:cubicBezTo>
                  <a:cubicBezTo>
                    <a:pt x="26" y="1687"/>
                    <a:pt x="19" y="1679"/>
                    <a:pt x="15" y="1671"/>
                  </a:cubicBezTo>
                  <a:cubicBezTo>
                    <a:pt x="14" y="1667"/>
                    <a:pt x="13" y="1662"/>
                    <a:pt x="13" y="1658"/>
                  </a:cubicBezTo>
                  <a:cubicBezTo>
                    <a:pt x="11" y="1637"/>
                    <a:pt x="19" y="1616"/>
                    <a:pt x="32" y="1599"/>
                  </a:cubicBezTo>
                  <a:cubicBezTo>
                    <a:pt x="45" y="1581"/>
                    <a:pt x="61" y="1565"/>
                    <a:pt x="78" y="1549"/>
                  </a:cubicBezTo>
                  <a:cubicBezTo>
                    <a:pt x="95" y="1534"/>
                    <a:pt x="113" y="1518"/>
                    <a:pt x="129" y="1499"/>
                  </a:cubicBezTo>
                  <a:cubicBezTo>
                    <a:pt x="136" y="1490"/>
                    <a:pt x="144" y="1480"/>
                    <a:pt x="150" y="1469"/>
                  </a:cubicBezTo>
                  <a:cubicBezTo>
                    <a:pt x="152" y="1464"/>
                    <a:pt x="155" y="1458"/>
                    <a:pt x="156" y="1453"/>
                  </a:cubicBezTo>
                  <a:cubicBezTo>
                    <a:pt x="157" y="1454"/>
                    <a:pt x="158" y="1456"/>
                    <a:pt x="158" y="1457"/>
                  </a:cubicBezTo>
                  <a:cubicBezTo>
                    <a:pt x="158" y="1398"/>
                    <a:pt x="158" y="1398"/>
                    <a:pt x="158" y="1398"/>
                  </a:cubicBezTo>
                  <a:cubicBezTo>
                    <a:pt x="158" y="1399"/>
                    <a:pt x="157" y="1400"/>
                    <a:pt x="156" y="1401"/>
                  </a:cubicBezTo>
                  <a:cubicBezTo>
                    <a:pt x="155" y="1398"/>
                    <a:pt x="154" y="1395"/>
                    <a:pt x="153" y="1392"/>
                  </a:cubicBezTo>
                  <a:cubicBezTo>
                    <a:pt x="147" y="1381"/>
                    <a:pt x="140" y="1371"/>
                    <a:pt x="132" y="1361"/>
                  </a:cubicBezTo>
                  <a:cubicBezTo>
                    <a:pt x="116" y="1343"/>
                    <a:pt x="99" y="1327"/>
                    <a:pt x="82" y="1311"/>
                  </a:cubicBezTo>
                  <a:cubicBezTo>
                    <a:pt x="65" y="1295"/>
                    <a:pt x="47" y="1280"/>
                    <a:pt x="32" y="1263"/>
                  </a:cubicBezTo>
                  <a:cubicBezTo>
                    <a:pt x="25" y="1255"/>
                    <a:pt x="19" y="1247"/>
                    <a:pt x="14" y="1238"/>
                  </a:cubicBezTo>
                  <a:cubicBezTo>
                    <a:pt x="13" y="1235"/>
                    <a:pt x="13" y="1232"/>
                    <a:pt x="13" y="1228"/>
                  </a:cubicBezTo>
                  <a:cubicBezTo>
                    <a:pt x="11" y="1207"/>
                    <a:pt x="19" y="1187"/>
                    <a:pt x="32" y="1169"/>
                  </a:cubicBezTo>
                  <a:cubicBezTo>
                    <a:pt x="45" y="1152"/>
                    <a:pt x="61" y="1136"/>
                    <a:pt x="78" y="1120"/>
                  </a:cubicBezTo>
                  <a:cubicBezTo>
                    <a:pt x="95" y="1104"/>
                    <a:pt x="113" y="1089"/>
                    <a:pt x="129" y="1070"/>
                  </a:cubicBezTo>
                  <a:cubicBezTo>
                    <a:pt x="136" y="1061"/>
                    <a:pt x="144" y="1051"/>
                    <a:pt x="150" y="1039"/>
                  </a:cubicBezTo>
                  <a:cubicBezTo>
                    <a:pt x="152" y="1034"/>
                    <a:pt x="155" y="1029"/>
                    <a:pt x="156" y="1024"/>
                  </a:cubicBezTo>
                  <a:cubicBezTo>
                    <a:pt x="157" y="1025"/>
                    <a:pt x="158" y="1026"/>
                    <a:pt x="158" y="1028"/>
                  </a:cubicBezTo>
                  <a:cubicBezTo>
                    <a:pt x="158" y="968"/>
                    <a:pt x="158" y="968"/>
                    <a:pt x="158" y="968"/>
                  </a:cubicBezTo>
                  <a:cubicBezTo>
                    <a:pt x="158" y="969"/>
                    <a:pt x="157" y="971"/>
                    <a:pt x="156" y="972"/>
                  </a:cubicBezTo>
                  <a:cubicBezTo>
                    <a:pt x="155" y="969"/>
                    <a:pt x="154" y="966"/>
                    <a:pt x="153" y="963"/>
                  </a:cubicBezTo>
                  <a:cubicBezTo>
                    <a:pt x="147" y="951"/>
                    <a:pt x="140" y="941"/>
                    <a:pt x="132" y="932"/>
                  </a:cubicBezTo>
                  <a:cubicBezTo>
                    <a:pt x="116" y="913"/>
                    <a:pt x="99" y="897"/>
                    <a:pt x="82" y="882"/>
                  </a:cubicBezTo>
                  <a:cubicBezTo>
                    <a:pt x="65" y="866"/>
                    <a:pt x="47" y="851"/>
                    <a:pt x="32" y="834"/>
                  </a:cubicBezTo>
                  <a:cubicBezTo>
                    <a:pt x="26" y="827"/>
                    <a:pt x="20" y="819"/>
                    <a:pt x="16" y="811"/>
                  </a:cubicBezTo>
                  <a:cubicBezTo>
                    <a:pt x="14" y="806"/>
                    <a:pt x="13" y="801"/>
                    <a:pt x="13" y="795"/>
                  </a:cubicBezTo>
                  <a:cubicBezTo>
                    <a:pt x="11" y="774"/>
                    <a:pt x="19" y="754"/>
                    <a:pt x="32" y="737"/>
                  </a:cubicBezTo>
                  <a:cubicBezTo>
                    <a:pt x="45" y="719"/>
                    <a:pt x="61" y="703"/>
                    <a:pt x="78" y="687"/>
                  </a:cubicBezTo>
                  <a:cubicBezTo>
                    <a:pt x="95" y="671"/>
                    <a:pt x="113" y="656"/>
                    <a:pt x="129" y="637"/>
                  </a:cubicBezTo>
                  <a:cubicBezTo>
                    <a:pt x="136" y="628"/>
                    <a:pt x="144" y="618"/>
                    <a:pt x="150" y="607"/>
                  </a:cubicBezTo>
                  <a:cubicBezTo>
                    <a:pt x="152" y="602"/>
                    <a:pt x="155" y="596"/>
                    <a:pt x="156" y="591"/>
                  </a:cubicBezTo>
                  <a:cubicBezTo>
                    <a:pt x="157" y="592"/>
                    <a:pt x="158" y="594"/>
                    <a:pt x="158" y="595"/>
                  </a:cubicBezTo>
                  <a:cubicBezTo>
                    <a:pt x="158" y="535"/>
                    <a:pt x="158" y="535"/>
                    <a:pt x="158" y="535"/>
                  </a:cubicBezTo>
                  <a:cubicBezTo>
                    <a:pt x="158" y="537"/>
                    <a:pt x="157" y="538"/>
                    <a:pt x="156" y="539"/>
                  </a:cubicBezTo>
                  <a:cubicBezTo>
                    <a:pt x="155" y="536"/>
                    <a:pt x="154" y="533"/>
                    <a:pt x="153" y="530"/>
                  </a:cubicBezTo>
                  <a:cubicBezTo>
                    <a:pt x="147" y="519"/>
                    <a:pt x="140" y="509"/>
                    <a:pt x="132" y="499"/>
                  </a:cubicBezTo>
                  <a:cubicBezTo>
                    <a:pt x="116" y="481"/>
                    <a:pt x="99" y="465"/>
                    <a:pt x="82" y="449"/>
                  </a:cubicBezTo>
                  <a:cubicBezTo>
                    <a:pt x="65" y="433"/>
                    <a:pt x="47" y="418"/>
                    <a:pt x="32" y="401"/>
                  </a:cubicBezTo>
                  <a:cubicBezTo>
                    <a:pt x="26" y="394"/>
                    <a:pt x="20" y="386"/>
                    <a:pt x="16" y="379"/>
                  </a:cubicBezTo>
                  <a:cubicBezTo>
                    <a:pt x="14" y="373"/>
                    <a:pt x="13" y="368"/>
                    <a:pt x="13" y="363"/>
                  </a:cubicBezTo>
                  <a:cubicBezTo>
                    <a:pt x="11" y="342"/>
                    <a:pt x="19" y="322"/>
                    <a:pt x="32" y="304"/>
                  </a:cubicBezTo>
                  <a:cubicBezTo>
                    <a:pt x="45" y="286"/>
                    <a:pt x="61" y="270"/>
                    <a:pt x="78" y="254"/>
                  </a:cubicBezTo>
                  <a:cubicBezTo>
                    <a:pt x="95" y="239"/>
                    <a:pt x="113" y="223"/>
                    <a:pt x="129" y="204"/>
                  </a:cubicBezTo>
                  <a:cubicBezTo>
                    <a:pt x="136" y="195"/>
                    <a:pt x="144" y="185"/>
                    <a:pt x="150" y="174"/>
                  </a:cubicBezTo>
                  <a:cubicBezTo>
                    <a:pt x="152" y="169"/>
                    <a:pt x="155" y="163"/>
                    <a:pt x="156" y="158"/>
                  </a:cubicBezTo>
                  <a:cubicBezTo>
                    <a:pt x="157" y="159"/>
                    <a:pt x="158" y="161"/>
                    <a:pt x="158" y="162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4"/>
                    <a:pt x="157" y="105"/>
                    <a:pt x="156" y="106"/>
                  </a:cubicBezTo>
                  <a:cubicBezTo>
                    <a:pt x="155" y="103"/>
                    <a:pt x="154" y="100"/>
                    <a:pt x="153" y="97"/>
                  </a:cubicBezTo>
                  <a:cubicBezTo>
                    <a:pt x="147" y="86"/>
                    <a:pt x="140" y="76"/>
                    <a:pt x="132" y="66"/>
                  </a:cubicBezTo>
                  <a:cubicBezTo>
                    <a:pt x="116" y="48"/>
                    <a:pt x="99" y="32"/>
                    <a:pt x="82" y="16"/>
                  </a:cubicBezTo>
                  <a:cubicBezTo>
                    <a:pt x="76" y="11"/>
                    <a:pt x="70" y="5"/>
                    <a:pt x="6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7" y="8"/>
                    <a:pt x="65" y="16"/>
                    <a:pt x="74" y="24"/>
                  </a:cubicBezTo>
                  <a:cubicBezTo>
                    <a:pt x="91" y="40"/>
                    <a:pt x="108" y="56"/>
                    <a:pt x="123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25"/>
            <p:cNvGrpSpPr/>
            <p:nvPr/>
          </p:nvGrpSpPr>
          <p:grpSpPr bwMode="hidden">
            <a:xfrm>
              <a:off x="-3175" y="-1587"/>
              <a:ext cx="12196763" cy="6862762"/>
              <a:chOff x="-3175" y="-1587"/>
              <a:chExt cx="12196763" cy="6862762"/>
            </a:xfrm>
            <a:solidFill>
              <a:schemeClr val="bg2">
                <a:lumMod val="60000"/>
                <a:lumOff val="40000"/>
                <a:alpha val="20000"/>
              </a:schemeClr>
            </a:solidFill>
          </p:grpSpPr>
          <p:sp>
            <p:nvSpPr>
              <p:cNvPr id="27" name="Freeform 23"/>
              <p:cNvSpPr>
                <a:spLocks/>
              </p:cNvSpPr>
              <p:nvPr/>
            </p:nvSpPr>
            <p:spPr bwMode="hidden">
              <a:xfrm>
                <a:off x="1620838" y="6353175"/>
                <a:ext cx="787400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hidden">
              <a:xfrm>
                <a:off x="603250" y="6353175"/>
                <a:ext cx="788988" cy="508000"/>
              </a:xfrm>
              <a:custGeom>
                <a:avLst/>
                <a:gdLst>
                  <a:gd name="T0" fmla="*/ 195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7 w 248"/>
                  <a:gd name="T13" fmla="*/ 103 h 160"/>
                  <a:gd name="T14" fmla="*/ 195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5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1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7" y="103"/>
                    </a:cubicBezTo>
                    <a:cubicBezTo>
                      <a:pt x="248" y="77"/>
                      <a:pt x="245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5"/>
              <p:cNvSpPr>
                <a:spLocks/>
              </p:cNvSpPr>
              <p:nvPr/>
            </p:nvSpPr>
            <p:spPr bwMode="hidden">
              <a:xfrm>
                <a:off x="-3175" y="6359525"/>
                <a:ext cx="381000" cy="501650"/>
              </a:xfrm>
              <a:custGeom>
                <a:avLst/>
                <a:gdLst>
                  <a:gd name="T0" fmla="*/ 108 w 120"/>
                  <a:gd name="T1" fmla="*/ 101 h 158"/>
                  <a:gd name="T2" fmla="*/ 66 w 120"/>
                  <a:gd name="T3" fmla="*/ 9 h 158"/>
                  <a:gd name="T4" fmla="*/ 0 w 120"/>
                  <a:gd name="T5" fmla="*/ 22 h 158"/>
                  <a:gd name="T6" fmla="*/ 0 w 120"/>
                  <a:gd name="T7" fmla="*/ 158 h 158"/>
                  <a:gd name="T8" fmla="*/ 55 w 120"/>
                  <a:gd name="T9" fmla="*/ 158 h 158"/>
                  <a:gd name="T10" fmla="*/ 108 w 120"/>
                  <a:gd name="T11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58">
                    <a:moveTo>
                      <a:pt x="108" y="101"/>
                    </a:moveTo>
                    <a:cubicBezTo>
                      <a:pt x="120" y="75"/>
                      <a:pt x="116" y="23"/>
                      <a:pt x="66" y="9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55" y="158"/>
                      <a:pt x="55" y="158"/>
                      <a:pt x="55" y="158"/>
                    </a:cubicBezTo>
                    <a:cubicBezTo>
                      <a:pt x="77" y="141"/>
                      <a:pt x="99" y="120"/>
                      <a:pt x="108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26"/>
              <p:cNvSpPr>
                <a:spLocks/>
              </p:cNvSpPr>
              <p:nvPr/>
            </p:nvSpPr>
            <p:spPr bwMode="hidden">
              <a:xfrm>
                <a:off x="4660900" y="6353175"/>
                <a:ext cx="790575" cy="508000"/>
              </a:xfrm>
              <a:custGeom>
                <a:avLst/>
                <a:gdLst>
                  <a:gd name="T0" fmla="*/ 195 w 249"/>
                  <a:gd name="T1" fmla="*/ 11 h 160"/>
                  <a:gd name="T2" fmla="*/ 125 w 249"/>
                  <a:gd name="T3" fmla="*/ 28 h 160"/>
                  <a:gd name="T4" fmla="*/ 54 w 249"/>
                  <a:gd name="T5" fmla="*/ 11 h 160"/>
                  <a:gd name="T6" fmla="*/ 12 w 249"/>
                  <a:gd name="T7" fmla="*/ 103 h 160"/>
                  <a:gd name="T8" fmla="*/ 65 w 249"/>
                  <a:gd name="T9" fmla="*/ 160 h 160"/>
                  <a:gd name="T10" fmla="*/ 185 w 249"/>
                  <a:gd name="T11" fmla="*/ 160 h 160"/>
                  <a:gd name="T12" fmla="*/ 237 w 249"/>
                  <a:gd name="T13" fmla="*/ 103 h 160"/>
                  <a:gd name="T14" fmla="*/ 195 w 249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9" h="160">
                    <a:moveTo>
                      <a:pt x="195" y="11"/>
                    </a:move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21" y="122"/>
                      <a:pt x="43" y="143"/>
                      <a:pt x="65" y="160"/>
                    </a:cubicBezTo>
                    <a:cubicBezTo>
                      <a:pt x="185" y="160"/>
                      <a:pt x="185" y="160"/>
                      <a:pt x="185" y="160"/>
                    </a:cubicBezTo>
                    <a:cubicBezTo>
                      <a:pt x="207" y="143"/>
                      <a:pt x="228" y="122"/>
                      <a:pt x="237" y="103"/>
                    </a:cubicBezTo>
                    <a:cubicBezTo>
                      <a:pt x="249" y="77"/>
                      <a:pt x="246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27"/>
              <p:cNvSpPr>
                <a:spLocks/>
              </p:cNvSpPr>
              <p:nvPr/>
            </p:nvSpPr>
            <p:spPr bwMode="hidden">
              <a:xfrm>
                <a:off x="3648075" y="6353175"/>
                <a:ext cx="787400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28"/>
              <p:cNvSpPr>
                <a:spLocks/>
              </p:cNvSpPr>
              <p:nvPr/>
            </p:nvSpPr>
            <p:spPr bwMode="hidden">
              <a:xfrm>
                <a:off x="7716838" y="6353175"/>
                <a:ext cx="788988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29"/>
              <p:cNvSpPr>
                <a:spLocks/>
              </p:cNvSpPr>
              <p:nvPr/>
            </p:nvSpPr>
            <p:spPr bwMode="hidden">
              <a:xfrm>
                <a:off x="6700838" y="6353175"/>
                <a:ext cx="787400" cy="508000"/>
              </a:xfrm>
              <a:custGeom>
                <a:avLst/>
                <a:gdLst>
                  <a:gd name="T0" fmla="*/ 195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7 w 248"/>
                  <a:gd name="T13" fmla="*/ 103 h 160"/>
                  <a:gd name="T14" fmla="*/ 195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5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1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7" y="103"/>
                    </a:cubicBezTo>
                    <a:cubicBezTo>
                      <a:pt x="248" y="77"/>
                      <a:pt x="245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30"/>
              <p:cNvSpPr>
                <a:spLocks/>
              </p:cNvSpPr>
              <p:nvPr/>
            </p:nvSpPr>
            <p:spPr bwMode="hidden">
              <a:xfrm>
                <a:off x="1620838" y="4964113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1"/>
              <p:cNvSpPr>
                <a:spLocks/>
              </p:cNvSpPr>
              <p:nvPr/>
            </p:nvSpPr>
            <p:spPr bwMode="hidden">
              <a:xfrm>
                <a:off x="603250" y="4964113"/>
                <a:ext cx="788988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32"/>
              <p:cNvSpPr>
                <a:spLocks/>
              </p:cNvSpPr>
              <p:nvPr/>
            </p:nvSpPr>
            <p:spPr bwMode="hidden">
              <a:xfrm>
                <a:off x="-3175" y="4970463"/>
                <a:ext cx="381000" cy="619125"/>
              </a:xfrm>
              <a:custGeom>
                <a:avLst/>
                <a:gdLst>
                  <a:gd name="T0" fmla="*/ 108 w 120"/>
                  <a:gd name="T1" fmla="*/ 100 h 195"/>
                  <a:gd name="T2" fmla="*/ 66 w 120"/>
                  <a:gd name="T3" fmla="*/ 8 h 195"/>
                  <a:gd name="T4" fmla="*/ 0 w 120"/>
                  <a:gd name="T5" fmla="*/ 22 h 195"/>
                  <a:gd name="T6" fmla="*/ 0 w 120"/>
                  <a:gd name="T7" fmla="*/ 195 h 195"/>
                  <a:gd name="T8" fmla="*/ 108 w 120"/>
                  <a:gd name="T9" fmla="*/ 10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5">
                    <a:moveTo>
                      <a:pt x="108" y="100"/>
                    </a:moveTo>
                    <a:cubicBezTo>
                      <a:pt x="120" y="74"/>
                      <a:pt x="116" y="22"/>
                      <a:pt x="66" y="8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19" y="184"/>
                      <a:pt x="90" y="139"/>
                      <a:pt x="108" y="1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33"/>
              <p:cNvSpPr>
                <a:spLocks/>
              </p:cNvSpPr>
              <p:nvPr/>
            </p:nvSpPr>
            <p:spPr bwMode="hidden">
              <a:xfrm>
                <a:off x="98425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34"/>
              <p:cNvSpPr>
                <a:spLocks/>
              </p:cNvSpPr>
              <p:nvPr/>
            </p:nvSpPr>
            <p:spPr bwMode="hidden">
              <a:xfrm>
                <a:off x="1122363" y="5665788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35"/>
              <p:cNvSpPr>
                <a:spLocks/>
              </p:cNvSpPr>
              <p:nvPr/>
            </p:nvSpPr>
            <p:spPr bwMode="hidden">
              <a:xfrm>
                <a:off x="2132013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36"/>
              <p:cNvSpPr>
                <a:spLocks/>
              </p:cNvSpPr>
              <p:nvPr/>
            </p:nvSpPr>
            <p:spPr bwMode="hidden">
              <a:xfrm>
                <a:off x="4660900" y="4964113"/>
                <a:ext cx="790575" cy="635000"/>
              </a:xfrm>
              <a:custGeom>
                <a:avLst/>
                <a:gdLst>
                  <a:gd name="T0" fmla="*/ 54 w 249"/>
                  <a:gd name="T1" fmla="*/ 10 h 200"/>
                  <a:gd name="T2" fmla="*/ 12 w 249"/>
                  <a:gd name="T3" fmla="*/ 102 h 200"/>
                  <a:gd name="T4" fmla="*/ 125 w 249"/>
                  <a:gd name="T5" fmla="*/ 200 h 200"/>
                  <a:gd name="T6" fmla="*/ 125 w 249"/>
                  <a:gd name="T7" fmla="*/ 200 h 200"/>
                  <a:gd name="T8" fmla="*/ 125 w 249"/>
                  <a:gd name="T9" fmla="*/ 200 h 200"/>
                  <a:gd name="T10" fmla="*/ 125 w 249"/>
                  <a:gd name="T11" fmla="*/ 200 h 200"/>
                  <a:gd name="T12" fmla="*/ 125 w 249"/>
                  <a:gd name="T13" fmla="*/ 200 h 200"/>
                  <a:gd name="T14" fmla="*/ 237 w 249"/>
                  <a:gd name="T15" fmla="*/ 102 h 200"/>
                  <a:gd name="T16" fmla="*/ 195 w 249"/>
                  <a:gd name="T17" fmla="*/ 10 h 200"/>
                  <a:gd name="T18" fmla="*/ 125 w 249"/>
                  <a:gd name="T19" fmla="*/ 28 h 200"/>
                  <a:gd name="T20" fmla="*/ 54 w 249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54" y="10"/>
                    </a:moveTo>
                    <a:cubicBezTo>
                      <a:pt x="4" y="24"/>
                      <a:pt x="0" y="76"/>
                      <a:pt x="12" y="102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ubicBezTo>
                      <a:pt x="249" y="76"/>
                      <a:pt x="246" y="24"/>
                      <a:pt x="195" y="10"/>
                    </a:cubicBezTo>
                    <a:cubicBezTo>
                      <a:pt x="157" y="0"/>
                      <a:pt x="126" y="26"/>
                      <a:pt x="125" y="28"/>
                    </a:cubicBezTo>
                    <a:cubicBezTo>
                      <a:pt x="123" y="26"/>
                      <a:pt x="93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37"/>
              <p:cNvSpPr>
                <a:spLocks/>
              </p:cNvSpPr>
              <p:nvPr/>
            </p:nvSpPr>
            <p:spPr bwMode="hidden">
              <a:xfrm>
                <a:off x="3648075" y="4964113"/>
                <a:ext cx="787400" cy="635000"/>
              </a:xfrm>
              <a:custGeom>
                <a:avLst/>
                <a:gdLst>
                  <a:gd name="T0" fmla="*/ 236 w 248"/>
                  <a:gd name="T1" fmla="*/ 102 h 200"/>
                  <a:gd name="T2" fmla="*/ 194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2"/>
                    </a:move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38"/>
              <p:cNvSpPr>
                <a:spLocks/>
              </p:cNvSpPr>
              <p:nvPr/>
            </p:nvSpPr>
            <p:spPr bwMode="hidden">
              <a:xfrm>
                <a:off x="3141663" y="5665788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39"/>
              <p:cNvSpPr>
                <a:spLocks/>
              </p:cNvSpPr>
              <p:nvPr/>
            </p:nvSpPr>
            <p:spPr bwMode="hidden">
              <a:xfrm>
                <a:off x="4162425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40"/>
              <p:cNvSpPr>
                <a:spLocks/>
              </p:cNvSpPr>
              <p:nvPr/>
            </p:nvSpPr>
            <p:spPr bwMode="hidden">
              <a:xfrm>
                <a:off x="5175250" y="5665788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41"/>
              <p:cNvSpPr>
                <a:spLocks/>
              </p:cNvSpPr>
              <p:nvPr/>
            </p:nvSpPr>
            <p:spPr bwMode="hidden">
              <a:xfrm>
                <a:off x="7716838" y="4964113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42"/>
              <p:cNvSpPr>
                <a:spLocks/>
              </p:cNvSpPr>
              <p:nvPr/>
            </p:nvSpPr>
            <p:spPr bwMode="hidden">
              <a:xfrm>
                <a:off x="6700838" y="4964113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43"/>
              <p:cNvSpPr>
                <a:spLocks/>
              </p:cNvSpPr>
              <p:nvPr/>
            </p:nvSpPr>
            <p:spPr bwMode="hidden">
              <a:xfrm>
                <a:off x="6196013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44"/>
              <p:cNvSpPr>
                <a:spLocks/>
              </p:cNvSpPr>
              <p:nvPr/>
            </p:nvSpPr>
            <p:spPr bwMode="hidden">
              <a:xfrm>
                <a:off x="7218363" y="5665788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45"/>
              <p:cNvSpPr>
                <a:spLocks/>
              </p:cNvSpPr>
              <p:nvPr/>
            </p:nvSpPr>
            <p:spPr bwMode="hidden">
              <a:xfrm>
                <a:off x="8228013" y="5665788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46"/>
              <p:cNvSpPr>
                <a:spLocks/>
              </p:cNvSpPr>
              <p:nvPr/>
            </p:nvSpPr>
            <p:spPr bwMode="hidden">
              <a:xfrm>
                <a:off x="1620838" y="3616325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47"/>
              <p:cNvSpPr>
                <a:spLocks/>
              </p:cNvSpPr>
              <p:nvPr/>
            </p:nvSpPr>
            <p:spPr bwMode="hidden">
              <a:xfrm>
                <a:off x="603250" y="3616325"/>
                <a:ext cx="788988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48"/>
              <p:cNvSpPr>
                <a:spLocks/>
              </p:cNvSpPr>
              <p:nvPr/>
            </p:nvSpPr>
            <p:spPr bwMode="hidden">
              <a:xfrm>
                <a:off x="-3175" y="3622675"/>
                <a:ext cx="381000" cy="619125"/>
              </a:xfrm>
              <a:custGeom>
                <a:avLst/>
                <a:gdLst>
                  <a:gd name="T0" fmla="*/ 108 w 120"/>
                  <a:gd name="T1" fmla="*/ 100 h 195"/>
                  <a:gd name="T2" fmla="*/ 66 w 120"/>
                  <a:gd name="T3" fmla="*/ 8 h 195"/>
                  <a:gd name="T4" fmla="*/ 0 w 120"/>
                  <a:gd name="T5" fmla="*/ 22 h 195"/>
                  <a:gd name="T6" fmla="*/ 0 w 120"/>
                  <a:gd name="T7" fmla="*/ 195 h 195"/>
                  <a:gd name="T8" fmla="*/ 108 w 120"/>
                  <a:gd name="T9" fmla="*/ 10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5">
                    <a:moveTo>
                      <a:pt x="108" y="100"/>
                    </a:moveTo>
                    <a:cubicBezTo>
                      <a:pt x="120" y="74"/>
                      <a:pt x="116" y="22"/>
                      <a:pt x="66" y="8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19" y="184"/>
                      <a:pt x="90" y="139"/>
                      <a:pt x="108" y="1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49"/>
              <p:cNvSpPr>
                <a:spLocks/>
              </p:cNvSpPr>
              <p:nvPr/>
            </p:nvSpPr>
            <p:spPr bwMode="hidden">
              <a:xfrm>
                <a:off x="98425" y="4318000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50"/>
              <p:cNvSpPr>
                <a:spLocks/>
              </p:cNvSpPr>
              <p:nvPr/>
            </p:nvSpPr>
            <p:spPr bwMode="hidden">
              <a:xfrm>
                <a:off x="1122363" y="4318000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51"/>
              <p:cNvSpPr>
                <a:spLocks/>
              </p:cNvSpPr>
              <p:nvPr/>
            </p:nvSpPr>
            <p:spPr bwMode="hidden">
              <a:xfrm>
                <a:off x="2132013" y="4318000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52"/>
              <p:cNvSpPr>
                <a:spLocks/>
              </p:cNvSpPr>
              <p:nvPr/>
            </p:nvSpPr>
            <p:spPr bwMode="hidden">
              <a:xfrm>
                <a:off x="4660900" y="3616325"/>
                <a:ext cx="790575" cy="635000"/>
              </a:xfrm>
              <a:custGeom>
                <a:avLst/>
                <a:gdLst>
                  <a:gd name="T0" fmla="*/ 54 w 249"/>
                  <a:gd name="T1" fmla="*/ 10 h 200"/>
                  <a:gd name="T2" fmla="*/ 12 w 249"/>
                  <a:gd name="T3" fmla="*/ 102 h 200"/>
                  <a:gd name="T4" fmla="*/ 125 w 249"/>
                  <a:gd name="T5" fmla="*/ 200 h 200"/>
                  <a:gd name="T6" fmla="*/ 125 w 249"/>
                  <a:gd name="T7" fmla="*/ 200 h 200"/>
                  <a:gd name="T8" fmla="*/ 125 w 249"/>
                  <a:gd name="T9" fmla="*/ 200 h 200"/>
                  <a:gd name="T10" fmla="*/ 125 w 249"/>
                  <a:gd name="T11" fmla="*/ 200 h 200"/>
                  <a:gd name="T12" fmla="*/ 125 w 249"/>
                  <a:gd name="T13" fmla="*/ 200 h 200"/>
                  <a:gd name="T14" fmla="*/ 237 w 249"/>
                  <a:gd name="T15" fmla="*/ 102 h 200"/>
                  <a:gd name="T16" fmla="*/ 195 w 249"/>
                  <a:gd name="T17" fmla="*/ 10 h 200"/>
                  <a:gd name="T18" fmla="*/ 125 w 249"/>
                  <a:gd name="T19" fmla="*/ 28 h 200"/>
                  <a:gd name="T20" fmla="*/ 54 w 249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54" y="10"/>
                    </a:moveTo>
                    <a:cubicBezTo>
                      <a:pt x="4" y="24"/>
                      <a:pt x="0" y="76"/>
                      <a:pt x="12" y="102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ubicBezTo>
                      <a:pt x="249" y="76"/>
                      <a:pt x="246" y="24"/>
                      <a:pt x="195" y="10"/>
                    </a:cubicBezTo>
                    <a:cubicBezTo>
                      <a:pt x="157" y="0"/>
                      <a:pt x="126" y="26"/>
                      <a:pt x="125" y="28"/>
                    </a:cubicBezTo>
                    <a:cubicBezTo>
                      <a:pt x="123" y="26"/>
                      <a:pt x="93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53"/>
              <p:cNvSpPr>
                <a:spLocks/>
              </p:cNvSpPr>
              <p:nvPr/>
            </p:nvSpPr>
            <p:spPr bwMode="hidden">
              <a:xfrm>
                <a:off x="3648075" y="3616325"/>
                <a:ext cx="787400" cy="635000"/>
              </a:xfrm>
              <a:custGeom>
                <a:avLst/>
                <a:gdLst>
                  <a:gd name="T0" fmla="*/ 236 w 248"/>
                  <a:gd name="T1" fmla="*/ 102 h 200"/>
                  <a:gd name="T2" fmla="*/ 194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2"/>
                    </a:move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54"/>
              <p:cNvSpPr>
                <a:spLocks/>
              </p:cNvSpPr>
              <p:nvPr/>
            </p:nvSpPr>
            <p:spPr bwMode="hidden">
              <a:xfrm>
                <a:off x="3141663" y="4318000"/>
                <a:ext cx="792163" cy="639762"/>
              </a:xfrm>
              <a:custGeom>
                <a:avLst/>
                <a:gdLst>
                  <a:gd name="T0" fmla="*/ 124 w 249"/>
                  <a:gd name="T1" fmla="*/ 201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4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55"/>
              <p:cNvSpPr>
                <a:spLocks/>
              </p:cNvSpPr>
              <p:nvPr/>
            </p:nvSpPr>
            <p:spPr bwMode="hidden">
              <a:xfrm>
                <a:off x="4162425" y="4318000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56"/>
              <p:cNvSpPr>
                <a:spLocks/>
              </p:cNvSpPr>
              <p:nvPr/>
            </p:nvSpPr>
            <p:spPr bwMode="hidden">
              <a:xfrm>
                <a:off x="5175250" y="4318000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57"/>
              <p:cNvSpPr>
                <a:spLocks/>
              </p:cNvSpPr>
              <p:nvPr/>
            </p:nvSpPr>
            <p:spPr bwMode="hidden">
              <a:xfrm>
                <a:off x="7716838" y="3616325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58"/>
              <p:cNvSpPr>
                <a:spLocks/>
              </p:cNvSpPr>
              <p:nvPr/>
            </p:nvSpPr>
            <p:spPr bwMode="hidden">
              <a:xfrm>
                <a:off x="6700838" y="3616325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59"/>
              <p:cNvSpPr>
                <a:spLocks/>
              </p:cNvSpPr>
              <p:nvPr/>
            </p:nvSpPr>
            <p:spPr bwMode="hidden">
              <a:xfrm>
                <a:off x="6196013" y="4318000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60"/>
              <p:cNvSpPr>
                <a:spLocks/>
              </p:cNvSpPr>
              <p:nvPr/>
            </p:nvSpPr>
            <p:spPr bwMode="hidden">
              <a:xfrm>
                <a:off x="7218363" y="4318000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61"/>
              <p:cNvSpPr>
                <a:spLocks/>
              </p:cNvSpPr>
              <p:nvPr/>
            </p:nvSpPr>
            <p:spPr bwMode="hidden">
              <a:xfrm>
                <a:off x="8228013" y="4318000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62"/>
              <p:cNvSpPr>
                <a:spLocks/>
              </p:cNvSpPr>
              <p:nvPr/>
            </p:nvSpPr>
            <p:spPr bwMode="hidden">
              <a:xfrm>
                <a:off x="1620838" y="2255838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63"/>
              <p:cNvSpPr>
                <a:spLocks/>
              </p:cNvSpPr>
              <p:nvPr/>
            </p:nvSpPr>
            <p:spPr bwMode="hidden">
              <a:xfrm>
                <a:off x="603250" y="2255838"/>
                <a:ext cx="788988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64"/>
              <p:cNvSpPr>
                <a:spLocks/>
              </p:cNvSpPr>
              <p:nvPr/>
            </p:nvSpPr>
            <p:spPr bwMode="hidden">
              <a:xfrm>
                <a:off x="-3175" y="2262188"/>
                <a:ext cx="381000" cy="619125"/>
              </a:xfrm>
              <a:custGeom>
                <a:avLst/>
                <a:gdLst>
                  <a:gd name="T0" fmla="*/ 108 w 120"/>
                  <a:gd name="T1" fmla="*/ 100 h 195"/>
                  <a:gd name="T2" fmla="*/ 66 w 120"/>
                  <a:gd name="T3" fmla="*/ 8 h 195"/>
                  <a:gd name="T4" fmla="*/ 0 w 120"/>
                  <a:gd name="T5" fmla="*/ 22 h 195"/>
                  <a:gd name="T6" fmla="*/ 0 w 120"/>
                  <a:gd name="T7" fmla="*/ 195 h 195"/>
                  <a:gd name="T8" fmla="*/ 108 w 120"/>
                  <a:gd name="T9" fmla="*/ 10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5">
                    <a:moveTo>
                      <a:pt x="108" y="100"/>
                    </a:moveTo>
                    <a:cubicBezTo>
                      <a:pt x="120" y="74"/>
                      <a:pt x="116" y="22"/>
                      <a:pt x="66" y="8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19" y="184"/>
                      <a:pt x="90" y="139"/>
                      <a:pt x="108" y="1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65"/>
              <p:cNvSpPr>
                <a:spLocks/>
              </p:cNvSpPr>
              <p:nvPr/>
            </p:nvSpPr>
            <p:spPr bwMode="hidden">
              <a:xfrm>
                <a:off x="98425" y="29575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66"/>
              <p:cNvSpPr>
                <a:spLocks/>
              </p:cNvSpPr>
              <p:nvPr/>
            </p:nvSpPr>
            <p:spPr bwMode="hidden">
              <a:xfrm>
                <a:off x="1122363" y="29575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67"/>
              <p:cNvSpPr>
                <a:spLocks/>
              </p:cNvSpPr>
              <p:nvPr/>
            </p:nvSpPr>
            <p:spPr bwMode="hidden">
              <a:xfrm>
                <a:off x="2132013" y="29575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68"/>
              <p:cNvSpPr>
                <a:spLocks/>
              </p:cNvSpPr>
              <p:nvPr/>
            </p:nvSpPr>
            <p:spPr bwMode="hidden">
              <a:xfrm>
                <a:off x="4660900" y="2255838"/>
                <a:ext cx="790575" cy="635000"/>
              </a:xfrm>
              <a:custGeom>
                <a:avLst/>
                <a:gdLst>
                  <a:gd name="T0" fmla="*/ 54 w 249"/>
                  <a:gd name="T1" fmla="*/ 10 h 200"/>
                  <a:gd name="T2" fmla="*/ 12 w 249"/>
                  <a:gd name="T3" fmla="*/ 102 h 200"/>
                  <a:gd name="T4" fmla="*/ 125 w 249"/>
                  <a:gd name="T5" fmla="*/ 200 h 200"/>
                  <a:gd name="T6" fmla="*/ 125 w 249"/>
                  <a:gd name="T7" fmla="*/ 200 h 200"/>
                  <a:gd name="T8" fmla="*/ 125 w 249"/>
                  <a:gd name="T9" fmla="*/ 200 h 200"/>
                  <a:gd name="T10" fmla="*/ 125 w 249"/>
                  <a:gd name="T11" fmla="*/ 200 h 200"/>
                  <a:gd name="T12" fmla="*/ 125 w 249"/>
                  <a:gd name="T13" fmla="*/ 200 h 200"/>
                  <a:gd name="T14" fmla="*/ 237 w 249"/>
                  <a:gd name="T15" fmla="*/ 102 h 200"/>
                  <a:gd name="T16" fmla="*/ 195 w 249"/>
                  <a:gd name="T17" fmla="*/ 10 h 200"/>
                  <a:gd name="T18" fmla="*/ 125 w 249"/>
                  <a:gd name="T19" fmla="*/ 28 h 200"/>
                  <a:gd name="T20" fmla="*/ 54 w 249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54" y="10"/>
                    </a:moveTo>
                    <a:cubicBezTo>
                      <a:pt x="4" y="24"/>
                      <a:pt x="0" y="76"/>
                      <a:pt x="12" y="102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ubicBezTo>
                      <a:pt x="249" y="76"/>
                      <a:pt x="246" y="24"/>
                      <a:pt x="195" y="10"/>
                    </a:cubicBezTo>
                    <a:cubicBezTo>
                      <a:pt x="157" y="0"/>
                      <a:pt x="126" y="26"/>
                      <a:pt x="125" y="28"/>
                    </a:cubicBezTo>
                    <a:cubicBezTo>
                      <a:pt x="123" y="26"/>
                      <a:pt x="93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69"/>
              <p:cNvSpPr>
                <a:spLocks/>
              </p:cNvSpPr>
              <p:nvPr/>
            </p:nvSpPr>
            <p:spPr bwMode="hidden">
              <a:xfrm>
                <a:off x="3648075" y="2255838"/>
                <a:ext cx="787400" cy="635000"/>
              </a:xfrm>
              <a:custGeom>
                <a:avLst/>
                <a:gdLst>
                  <a:gd name="T0" fmla="*/ 236 w 248"/>
                  <a:gd name="T1" fmla="*/ 102 h 200"/>
                  <a:gd name="T2" fmla="*/ 194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2"/>
                    </a:move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70"/>
              <p:cNvSpPr>
                <a:spLocks/>
              </p:cNvSpPr>
              <p:nvPr/>
            </p:nvSpPr>
            <p:spPr bwMode="hidden">
              <a:xfrm>
                <a:off x="3141663" y="2957513"/>
                <a:ext cx="792163" cy="639762"/>
              </a:xfrm>
              <a:custGeom>
                <a:avLst/>
                <a:gdLst>
                  <a:gd name="T0" fmla="*/ 124 w 249"/>
                  <a:gd name="T1" fmla="*/ 201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4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71"/>
              <p:cNvSpPr>
                <a:spLocks/>
              </p:cNvSpPr>
              <p:nvPr/>
            </p:nvSpPr>
            <p:spPr bwMode="hidden">
              <a:xfrm>
                <a:off x="4162425" y="29575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72"/>
              <p:cNvSpPr>
                <a:spLocks/>
              </p:cNvSpPr>
              <p:nvPr/>
            </p:nvSpPr>
            <p:spPr bwMode="hidden">
              <a:xfrm>
                <a:off x="5175250" y="29575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73"/>
              <p:cNvSpPr>
                <a:spLocks/>
              </p:cNvSpPr>
              <p:nvPr/>
            </p:nvSpPr>
            <p:spPr bwMode="hidden">
              <a:xfrm>
                <a:off x="7716838" y="2255838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74"/>
              <p:cNvSpPr>
                <a:spLocks/>
              </p:cNvSpPr>
              <p:nvPr/>
            </p:nvSpPr>
            <p:spPr bwMode="hidden">
              <a:xfrm>
                <a:off x="6700838" y="2255838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75"/>
              <p:cNvSpPr>
                <a:spLocks/>
              </p:cNvSpPr>
              <p:nvPr/>
            </p:nvSpPr>
            <p:spPr bwMode="hidden">
              <a:xfrm>
                <a:off x="8734425" y="2255838"/>
                <a:ext cx="793750" cy="635000"/>
              </a:xfrm>
              <a:custGeom>
                <a:avLst/>
                <a:gdLst>
                  <a:gd name="T0" fmla="*/ 128 w 250"/>
                  <a:gd name="T1" fmla="*/ 24 h 200"/>
                  <a:gd name="T2" fmla="*/ 124 w 250"/>
                  <a:gd name="T3" fmla="*/ 28 h 200"/>
                  <a:gd name="T4" fmla="*/ 54 w 250"/>
                  <a:gd name="T5" fmla="*/ 10 h 200"/>
                  <a:gd name="T6" fmla="*/ 12 w 250"/>
                  <a:gd name="T7" fmla="*/ 102 h 200"/>
                  <a:gd name="T8" fmla="*/ 124 w 250"/>
                  <a:gd name="T9" fmla="*/ 200 h 200"/>
                  <a:gd name="T10" fmla="*/ 124 w 250"/>
                  <a:gd name="T11" fmla="*/ 200 h 200"/>
                  <a:gd name="T12" fmla="*/ 124 w 250"/>
                  <a:gd name="T13" fmla="*/ 200 h 200"/>
                  <a:gd name="T14" fmla="*/ 124 w 250"/>
                  <a:gd name="T15" fmla="*/ 200 h 200"/>
                  <a:gd name="T16" fmla="*/ 124 w 250"/>
                  <a:gd name="T17" fmla="*/ 200 h 200"/>
                  <a:gd name="T18" fmla="*/ 128 w 250"/>
                  <a:gd name="T19" fmla="*/ 197 h 200"/>
                  <a:gd name="T20" fmla="*/ 128 w 250"/>
                  <a:gd name="T21" fmla="*/ 198 h 200"/>
                  <a:gd name="T22" fmla="*/ 238 w 250"/>
                  <a:gd name="T23" fmla="*/ 102 h 200"/>
                  <a:gd name="T24" fmla="*/ 196 w 250"/>
                  <a:gd name="T25" fmla="*/ 10 h 200"/>
                  <a:gd name="T26" fmla="*/ 128 w 250"/>
                  <a:gd name="T27" fmla="*/ 25 h 200"/>
                  <a:gd name="T28" fmla="*/ 128 w 250"/>
                  <a:gd name="T29" fmla="*/ 2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0">
                    <a:moveTo>
                      <a:pt x="128" y="24"/>
                    </a:moveTo>
                    <a:cubicBezTo>
                      <a:pt x="126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7"/>
                    </a:cubicBezTo>
                    <a:cubicBezTo>
                      <a:pt x="128" y="198"/>
                      <a:pt x="128" y="198"/>
                      <a:pt x="128" y="198"/>
                    </a:cubicBezTo>
                    <a:cubicBezTo>
                      <a:pt x="144" y="189"/>
                      <a:pt x="220" y="142"/>
                      <a:pt x="238" y="102"/>
                    </a:cubicBezTo>
                    <a:cubicBezTo>
                      <a:pt x="250" y="76"/>
                      <a:pt x="246" y="24"/>
                      <a:pt x="196" y="10"/>
                    </a:cubicBezTo>
                    <a:cubicBezTo>
                      <a:pt x="163" y="1"/>
                      <a:pt x="137" y="19"/>
                      <a:pt x="128" y="25"/>
                    </a:cubicBezTo>
                    <a:lnTo>
                      <a:pt x="128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Freeform 76"/>
              <p:cNvSpPr>
                <a:spLocks/>
              </p:cNvSpPr>
              <p:nvPr/>
            </p:nvSpPr>
            <p:spPr bwMode="hidden">
              <a:xfrm>
                <a:off x="6196013" y="29575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77"/>
              <p:cNvSpPr>
                <a:spLocks/>
              </p:cNvSpPr>
              <p:nvPr/>
            </p:nvSpPr>
            <p:spPr bwMode="hidden">
              <a:xfrm>
                <a:off x="7218363" y="29575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78"/>
              <p:cNvSpPr>
                <a:spLocks/>
              </p:cNvSpPr>
              <p:nvPr/>
            </p:nvSpPr>
            <p:spPr bwMode="hidden">
              <a:xfrm>
                <a:off x="8228013" y="2957513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79"/>
              <p:cNvSpPr>
                <a:spLocks/>
              </p:cNvSpPr>
              <p:nvPr/>
            </p:nvSpPr>
            <p:spPr bwMode="hidden">
              <a:xfrm>
                <a:off x="1620838" y="863600"/>
                <a:ext cx="787400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80"/>
              <p:cNvSpPr>
                <a:spLocks/>
              </p:cNvSpPr>
              <p:nvPr/>
            </p:nvSpPr>
            <p:spPr bwMode="hidden">
              <a:xfrm>
                <a:off x="603250" y="863600"/>
                <a:ext cx="788988" cy="638175"/>
              </a:xfrm>
              <a:custGeom>
                <a:avLst/>
                <a:gdLst>
                  <a:gd name="T0" fmla="*/ 237 w 248"/>
                  <a:gd name="T1" fmla="*/ 103 h 201"/>
                  <a:gd name="T2" fmla="*/ 195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7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7" y="103"/>
                    </a:moveTo>
                    <a:cubicBezTo>
                      <a:pt x="248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81"/>
              <p:cNvSpPr>
                <a:spLocks/>
              </p:cNvSpPr>
              <p:nvPr/>
            </p:nvSpPr>
            <p:spPr bwMode="hidden">
              <a:xfrm>
                <a:off x="-3175" y="869950"/>
                <a:ext cx="381000" cy="622300"/>
              </a:xfrm>
              <a:custGeom>
                <a:avLst/>
                <a:gdLst>
                  <a:gd name="T0" fmla="*/ 108 w 120"/>
                  <a:gd name="T1" fmla="*/ 101 h 196"/>
                  <a:gd name="T2" fmla="*/ 66 w 120"/>
                  <a:gd name="T3" fmla="*/ 9 h 196"/>
                  <a:gd name="T4" fmla="*/ 0 w 120"/>
                  <a:gd name="T5" fmla="*/ 23 h 196"/>
                  <a:gd name="T6" fmla="*/ 0 w 120"/>
                  <a:gd name="T7" fmla="*/ 196 h 196"/>
                  <a:gd name="T8" fmla="*/ 108 w 120"/>
                  <a:gd name="T9" fmla="*/ 10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6">
                    <a:moveTo>
                      <a:pt x="108" y="101"/>
                    </a:moveTo>
                    <a:cubicBezTo>
                      <a:pt x="120" y="75"/>
                      <a:pt x="116" y="23"/>
                      <a:pt x="66" y="9"/>
                    </a:cubicBezTo>
                    <a:cubicBezTo>
                      <a:pt x="35" y="0"/>
                      <a:pt x="10" y="15"/>
                      <a:pt x="0" y="23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19" y="184"/>
                      <a:pt x="90" y="140"/>
                      <a:pt x="108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82"/>
              <p:cNvSpPr>
                <a:spLocks/>
              </p:cNvSpPr>
              <p:nvPr/>
            </p:nvSpPr>
            <p:spPr bwMode="hidden">
              <a:xfrm>
                <a:off x="98425" y="1568450"/>
                <a:ext cx="790575" cy="636587"/>
              </a:xfrm>
              <a:custGeom>
                <a:avLst/>
                <a:gdLst>
                  <a:gd name="T0" fmla="*/ 124 w 249"/>
                  <a:gd name="T1" fmla="*/ 200 h 200"/>
                  <a:gd name="T2" fmla="*/ 125 w 249"/>
                  <a:gd name="T3" fmla="*/ 200 h 200"/>
                  <a:gd name="T4" fmla="*/ 125 w 249"/>
                  <a:gd name="T5" fmla="*/ 200 h 200"/>
                  <a:gd name="T6" fmla="*/ 125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5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83"/>
              <p:cNvSpPr>
                <a:spLocks/>
              </p:cNvSpPr>
              <p:nvPr/>
            </p:nvSpPr>
            <p:spPr bwMode="hidden">
              <a:xfrm>
                <a:off x="1122363" y="1568450"/>
                <a:ext cx="787400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3 w 248"/>
                  <a:gd name="T7" fmla="*/ 11 h 200"/>
                  <a:gd name="T8" fmla="*/ 11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4"/>
                      <a:pt x="0" y="77"/>
                      <a:pt x="11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6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84"/>
              <p:cNvSpPr>
                <a:spLocks/>
              </p:cNvSpPr>
              <p:nvPr/>
            </p:nvSpPr>
            <p:spPr bwMode="hidden">
              <a:xfrm>
                <a:off x="2132013" y="1568450"/>
                <a:ext cx="790575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4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4 w 249"/>
                  <a:gd name="T15" fmla="*/ 200 h 200"/>
                  <a:gd name="T16" fmla="*/ 124 w 249"/>
                  <a:gd name="T17" fmla="*/ 200 h 200"/>
                  <a:gd name="T18" fmla="*/ 124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5"/>
              <p:cNvSpPr>
                <a:spLocks/>
              </p:cNvSpPr>
              <p:nvPr/>
            </p:nvSpPr>
            <p:spPr bwMode="hidden">
              <a:xfrm>
                <a:off x="4660900" y="863600"/>
                <a:ext cx="790575" cy="638175"/>
              </a:xfrm>
              <a:custGeom>
                <a:avLst/>
                <a:gdLst>
                  <a:gd name="T0" fmla="*/ 54 w 249"/>
                  <a:gd name="T1" fmla="*/ 11 h 201"/>
                  <a:gd name="T2" fmla="*/ 12 w 249"/>
                  <a:gd name="T3" fmla="*/ 103 h 201"/>
                  <a:gd name="T4" fmla="*/ 125 w 249"/>
                  <a:gd name="T5" fmla="*/ 200 h 201"/>
                  <a:gd name="T6" fmla="*/ 125 w 249"/>
                  <a:gd name="T7" fmla="*/ 201 h 201"/>
                  <a:gd name="T8" fmla="*/ 125 w 249"/>
                  <a:gd name="T9" fmla="*/ 201 h 201"/>
                  <a:gd name="T10" fmla="*/ 125 w 249"/>
                  <a:gd name="T11" fmla="*/ 201 h 201"/>
                  <a:gd name="T12" fmla="*/ 125 w 249"/>
                  <a:gd name="T13" fmla="*/ 200 h 201"/>
                  <a:gd name="T14" fmla="*/ 237 w 249"/>
                  <a:gd name="T15" fmla="*/ 103 h 201"/>
                  <a:gd name="T16" fmla="*/ 195 w 249"/>
                  <a:gd name="T17" fmla="*/ 11 h 201"/>
                  <a:gd name="T18" fmla="*/ 125 w 249"/>
                  <a:gd name="T19" fmla="*/ 28 h 201"/>
                  <a:gd name="T20" fmla="*/ 54 w 249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54" y="11"/>
                    </a:move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6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86"/>
              <p:cNvSpPr>
                <a:spLocks/>
              </p:cNvSpPr>
              <p:nvPr/>
            </p:nvSpPr>
            <p:spPr bwMode="hidden">
              <a:xfrm>
                <a:off x="5692775" y="6353175"/>
                <a:ext cx="788988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87"/>
              <p:cNvSpPr>
                <a:spLocks/>
              </p:cNvSpPr>
              <p:nvPr/>
            </p:nvSpPr>
            <p:spPr bwMode="hidden">
              <a:xfrm>
                <a:off x="5692775" y="4964113"/>
                <a:ext cx="788988" cy="635000"/>
              </a:xfrm>
              <a:custGeom>
                <a:avLst/>
                <a:gdLst>
                  <a:gd name="T0" fmla="*/ 124 w 248"/>
                  <a:gd name="T1" fmla="*/ 200 h 200"/>
                  <a:gd name="T2" fmla="*/ 124 w 248"/>
                  <a:gd name="T3" fmla="*/ 200 h 200"/>
                  <a:gd name="T4" fmla="*/ 236 w 248"/>
                  <a:gd name="T5" fmla="*/ 102 h 200"/>
                  <a:gd name="T6" fmla="*/ 194 w 248"/>
                  <a:gd name="T7" fmla="*/ 10 h 200"/>
                  <a:gd name="T8" fmla="*/ 124 w 248"/>
                  <a:gd name="T9" fmla="*/ 28 h 200"/>
                  <a:gd name="T10" fmla="*/ 54 w 248"/>
                  <a:gd name="T11" fmla="*/ 10 h 200"/>
                  <a:gd name="T12" fmla="*/ 12 w 248"/>
                  <a:gd name="T13" fmla="*/ 102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124 w 248"/>
                  <a:gd name="T21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88"/>
              <p:cNvSpPr>
                <a:spLocks/>
              </p:cNvSpPr>
              <p:nvPr/>
            </p:nvSpPr>
            <p:spPr bwMode="hidden">
              <a:xfrm>
                <a:off x="5692775" y="3616325"/>
                <a:ext cx="788988" cy="635000"/>
              </a:xfrm>
              <a:custGeom>
                <a:avLst/>
                <a:gdLst>
                  <a:gd name="T0" fmla="*/ 124 w 248"/>
                  <a:gd name="T1" fmla="*/ 200 h 200"/>
                  <a:gd name="T2" fmla="*/ 124 w 248"/>
                  <a:gd name="T3" fmla="*/ 200 h 200"/>
                  <a:gd name="T4" fmla="*/ 236 w 248"/>
                  <a:gd name="T5" fmla="*/ 102 h 200"/>
                  <a:gd name="T6" fmla="*/ 194 w 248"/>
                  <a:gd name="T7" fmla="*/ 10 h 200"/>
                  <a:gd name="T8" fmla="*/ 124 w 248"/>
                  <a:gd name="T9" fmla="*/ 28 h 200"/>
                  <a:gd name="T10" fmla="*/ 54 w 248"/>
                  <a:gd name="T11" fmla="*/ 10 h 200"/>
                  <a:gd name="T12" fmla="*/ 12 w 248"/>
                  <a:gd name="T13" fmla="*/ 102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124 w 248"/>
                  <a:gd name="T21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89"/>
              <p:cNvSpPr>
                <a:spLocks/>
              </p:cNvSpPr>
              <p:nvPr/>
            </p:nvSpPr>
            <p:spPr bwMode="hidden">
              <a:xfrm>
                <a:off x="5692775" y="2255838"/>
                <a:ext cx="788988" cy="635000"/>
              </a:xfrm>
              <a:custGeom>
                <a:avLst/>
                <a:gdLst>
                  <a:gd name="T0" fmla="*/ 124 w 248"/>
                  <a:gd name="T1" fmla="*/ 200 h 200"/>
                  <a:gd name="T2" fmla="*/ 124 w 248"/>
                  <a:gd name="T3" fmla="*/ 200 h 200"/>
                  <a:gd name="T4" fmla="*/ 236 w 248"/>
                  <a:gd name="T5" fmla="*/ 102 h 200"/>
                  <a:gd name="T6" fmla="*/ 194 w 248"/>
                  <a:gd name="T7" fmla="*/ 10 h 200"/>
                  <a:gd name="T8" fmla="*/ 124 w 248"/>
                  <a:gd name="T9" fmla="*/ 28 h 200"/>
                  <a:gd name="T10" fmla="*/ 54 w 248"/>
                  <a:gd name="T11" fmla="*/ 10 h 200"/>
                  <a:gd name="T12" fmla="*/ 12 w 248"/>
                  <a:gd name="T13" fmla="*/ 102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124 w 248"/>
                  <a:gd name="T21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90"/>
              <p:cNvSpPr>
                <a:spLocks/>
              </p:cNvSpPr>
              <p:nvPr/>
            </p:nvSpPr>
            <p:spPr bwMode="hidden">
              <a:xfrm>
                <a:off x="5692775" y="863600"/>
                <a:ext cx="788988" cy="638175"/>
              </a:xfrm>
              <a:custGeom>
                <a:avLst/>
                <a:gdLst>
                  <a:gd name="T0" fmla="*/ 124 w 248"/>
                  <a:gd name="T1" fmla="*/ 201 h 201"/>
                  <a:gd name="T2" fmla="*/ 124 w 248"/>
                  <a:gd name="T3" fmla="*/ 200 h 201"/>
                  <a:gd name="T4" fmla="*/ 236 w 248"/>
                  <a:gd name="T5" fmla="*/ 103 h 201"/>
                  <a:gd name="T6" fmla="*/ 194 w 248"/>
                  <a:gd name="T7" fmla="*/ 11 h 201"/>
                  <a:gd name="T8" fmla="*/ 124 w 248"/>
                  <a:gd name="T9" fmla="*/ 28 h 201"/>
                  <a:gd name="T10" fmla="*/ 54 w 248"/>
                  <a:gd name="T11" fmla="*/ 11 h 201"/>
                  <a:gd name="T12" fmla="*/ 12 w 248"/>
                  <a:gd name="T13" fmla="*/ 103 h 201"/>
                  <a:gd name="T14" fmla="*/ 124 w 248"/>
                  <a:gd name="T15" fmla="*/ 200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124 w 248"/>
                  <a:gd name="T21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124" y="201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91"/>
              <p:cNvSpPr>
                <a:spLocks/>
              </p:cNvSpPr>
              <p:nvPr/>
            </p:nvSpPr>
            <p:spPr bwMode="hidden">
              <a:xfrm>
                <a:off x="3648075" y="863600"/>
                <a:ext cx="787400" cy="638175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92"/>
              <p:cNvSpPr>
                <a:spLocks/>
              </p:cNvSpPr>
              <p:nvPr/>
            </p:nvSpPr>
            <p:spPr bwMode="hidden">
              <a:xfrm>
                <a:off x="2640013" y="6353175"/>
                <a:ext cx="787400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93"/>
              <p:cNvSpPr>
                <a:spLocks/>
              </p:cNvSpPr>
              <p:nvPr/>
            </p:nvSpPr>
            <p:spPr bwMode="hidden">
              <a:xfrm>
                <a:off x="2640013" y="4964113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94"/>
              <p:cNvSpPr>
                <a:spLocks/>
              </p:cNvSpPr>
              <p:nvPr/>
            </p:nvSpPr>
            <p:spPr bwMode="hidden">
              <a:xfrm>
                <a:off x="2640013" y="3616325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95"/>
              <p:cNvSpPr>
                <a:spLocks/>
              </p:cNvSpPr>
              <p:nvPr/>
            </p:nvSpPr>
            <p:spPr bwMode="hidden">
              <a:xfrm>
                <a:off x="2640013" y="2255838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96"/>
              <p:cNvSpPr>
                <a:spLocks/>
              </p:cNvSpPr>
              <p:nvPr/>
            </p:nvSpPr>
            <p:spPr bwMode="hidden">
              <a:xfrm>
                <a:off x="2640013" y="863600"/>
                <a:ext cx="787400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97"/>
              <p:cNvSpPr>
                <a:spLocks/>
              </p:cNvSpPr>
              <p:nvPr/>
            </p:nvSpPr>
            <p:spPr bwMode="hidden">
              <a:xfrm>
                <a:off x="3141663" y="1568450"/>
                <a:ext cx="792163" cy="636587"/>
              </a:xfrm>
              <a:custGeom>
                <a:avLst/>
                <a:gdLst>
                  <a:gd name="T0" fmla="*/ 124 w 249"/>
                  <a:gd name="T1" fmla="*/ 200 h 200"/>
                  <a:gd name="T2" fmla="*/ 124 w 249"/>
                  <a:gd name="T3" fmla="*/ 200 h 200"/>
                  <a:gd name="T4" fmla="*/ 124 w 249"/>
                  <a:gd name="T5" fmla="*/ 200 h 200"/>
                  <a:gd name="T6" fmla="*/ 124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4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98"/>
              <p:cNvSpPr>
                <a:spLocks/>
              </p:cNvSpPr>
              <p:nvPr/>
            </p:nvSpPr>
            <p:spPr bwMode="hidden">
              <a:xfrm>
                <a:off x="4162425" y="1568450"/>
                <a:ext cx="790575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5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5 w 249"/>
                  <a:gd name="T15" fmla="*/ 200 h 200"/>
                  <a:gd name="T16" fmla="*/ 125 w 249"/>
                  <a:gd name="T17" fmla="*/ 200 h 200"/>
                  <a:gd name="T18" fmla="*/ 125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99"/>
              <p:cNvSpPr>
                <a:spLocks/>
              </p:cNvSpPr>
              <p:nvPr/>
            </p:nvSpPr>
            <p:spPr bwMode="hidden">
              <a:xfrm>
                <a:off x="5175250" y="1568450"/>
                <a:ext cx="787400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4 w 248"/>
                  <a:gd name="T7" fmla="*/ 11 h 200"/>
                  <a:gd name="T8" fmla="*/ 12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100"/>
              <p:cNvSpPr>
                <a:spLocks/>
              </p:cNvSpPr>
              <p:nvPr/>
            </p:nvSpPr>
            <p:spPr bwMode="hidden">
              <a:xfrm>
                <a:off x="7716838" y="863600"/>
                <a:ext cx="788988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101"/>
              <p:cNvSpPr>
                <a:spLocks/>
              </p:cNvSpPr>
              <p:nvPr/>
            </p:nvSpPr>
            <p:spPr bwMode="hidden">
              <a:xfrm>
                <a:off x="6700838" y="863600"/>
                <a:ext cx="787400" cy="638175"/>
              </a:xfrm>
              <a:custGeom>
                <a:avLst/>
                <a:gdLst>
                  <a:gd name="T0" fmla="*/ 237 w 248"/>
                  <a:gd name="T1" fmla="*/ 103 h 201"/>
                  <a:gd name="T2" fmla="*/ 195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7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7" y="103"/>
                    </a:moveTo>
                    <a:cubicBezTo>
                      <a:pt x="248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102"/>
              <p:cNvSpPr>
                <a:spLocks/>
              </p:cNvSpPr>
              <p:nvPr/>
            </p:nvSpPr>
            <p:spPr bwMode="hidden">
              <a:xfrm>
                <a:off x="8734425" y="863600"/>
                <a:ext cx="793750" cy="638175"/>
              </a:xfrm>
              <a:custGeom>
                <a:avLst/>
                <a:gdLst>
                  <a:gd name="T0" fmla="*/ 54 w 250"/>
                  <a:gd name="T1" fmla="*/ 11 h 201"/>
                  <a:gd name="T2" fmla="*/ 12 w 250"/>
                  <a:gd name="T3" fmla="*/ 103 h 201"/>
                  <a:gd name="T4" fmla="*/ 124 w 250"/>
                  <a:gd name="T5" fmla="*/ 200 h 201"/>
                  <a:gd name="T6" fmla="*/ 124 w 250"/>
                  <a:gd name="T7" fmla="*/ 201 h 201"/>
                  <a:gd name="T8" fmla="*/ 124 w 250"/>
                  <a:gd name="T9" fmla="*/ 201 h 201"/>
                  <a:gd name="T10" fmla="*/ 124 w 250"/>
                  <a:gd name="T11" fmla="*/ 201 h 201"/>
                  <a:gd name="T12" fmla="*/ 124 w 250"/>
                  <a:gd name="T13" fmla="*/ 200 h 201"/>
                  <a:gd name="T14" fmla="*/ 128 w 250"/>
                  <a:gd name="T15" fmla="*/ 198 h 201"/>
                  <a:gd name="T16" fmla="*/ 128 w 250"/>
                  <a:gd name="T17" fmla="*/ 199 h 201"/>
                  <a:gd name="T18" fmla="*/ 238 w 250"/>
                  <a:gd name="T19" fmla="*/ 103 h 201"/>
                  <a:gd name="T20" fmla="*/ 196 w 250"/>
                  <a:gd name="T21" fmla="*/ 11 h 201"/>
                  <a:gd name="T22" fmla="*/ 128 w 250"/>
                  <a:gd name="T23" fmla="*/ 26 h 201"/>
                  <a:gd name="T24" fmla="*/ 128 w 250"/>
                  <a:gd name="T25" fmla="*/ 25 h 201"/>
                  <a:gd name="T26" fmla="*/ 124 w 250"/>
                  <a:gd name="T27" fmla="*/ 28 h 201"/>
                  <a:gd name="T28" fmla="*/ 54 w 250"/>
                  <a:gd name="T29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8"/>
                    </a:cubicBezTo>
                    <a:cubicBezTo>
                      <a:pt x="128" y="199"/>
                      <a:pt x="128" y="199"/>
                      <a:pt x="128" y="199"/>
                    </a:cubicBezTo>
                    <a:cubicBezTo>
                      <a:pt x="144" y="189"/>
                      <a:pt x="220" y="143"/>
                      <a:pt x="238" y="103"/>
                    </a:cubicBezTo>
                    <a:cubicBezTo>
                      <a:pt x="250" y="77"/>
                      <a:pt x="246" y="25"/>
                      <a:pt x="196" y="11"/>
                    </a:cubicBezTo>
                    <a:cubicBezTo>
                      <a:pt x="163" y="2"/>
                      <a:pt x="137" y="19"/>
                      <a:pt x="128" y="26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6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103"/>
              <p:cNvSpPr>
                <a:spLocks/>
              </p:cNvSpPr>
              <p:nvPr/>
            </p:nvSpPr>
            <p:spPr bwMode="hidden">
              <a:xfrm>
                <a:off x="6196013" y="1568450"/>
                <a:ext cx="790575" cy="636587"/>
              </a:xfrm>
              <a:custGeom>
                <a:avLst/>
                <a:gdLst>
                  <a:gd name="T0" fmla="*/ 124 w 249"/>
                  <a:gd name="T1" fmla="*/ 200 h 200"/>
                  <a:gd name="T2" fmla="*/ 125 w 249"/>
                  <a:gd name="T3" fmla="*/ 200 h 200"/>
                  <a:gd name="T4" fmla="*/ 125 w 249"/>
                  <a:gd name="T5" fmla="*/ 200 h 200"/>
                  <a:gd name="T6" fmla="*/ 125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5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104"/>
              <p:cNvSpPr>
                <a:spLocks/>
              </p:cNvSpPr>
              <p:nvPr/>
            </p:nvSpPr>
            <p:spPr bwMode="hidden">
              <a:xfrm>
                <a:off x="7218363" y="1568450"/>
                <a:ext cx="787400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3 w 248"/>
                  <a:gd name="T7" fmla="*/ 11 h 200"/>
                  <a:gd name="T8" fmla="*/ 11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4"/>
                      <a:pt x="0" y="77"/>
                      <a:pt x="11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6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Freeform 105"/>
              <p:cNvSpPr>
                <a:spLocks/>
              </p:cNvSpPr>
              <p:nvPr/>
            </p:nvSpPr>
            <p:spPr bwMode="hidden">
              <a:xfrm>
                <a:off x="8228013" y="1568450"/>
                <a:ext cx="792163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4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4 w 249"/>
                  <a:gd name="T15" fmla="*/ 200 h 200"/>
                  <a:gd name="T16" fmla="*/ 124 w 249"/>
                  <a:gd name="T17" fmla="*/ 200 h 200"/>
                  <a:gd name="T18" fmla="*/ 124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Freeform 106"/>
              <p:cNvSpPr>
                <a:spLocks/>
              </p:cNvSpPr>
              <p:nvPr/>
            </p:nvSpPr>
            <p:spPr bwMode="hidden">
              <a:xfrm>
                <a:off x="184626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Freeform 107"/>
              <p:cNvSpPr>
                <a:spLocks/>
              </p:cNvSpPr>
              <p:nvPr/>
            </p:nvSpPr>
            <p:spPr bwMode="hidden">
              <a:xfrm>
                <a:off x="2865438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Freeform 108"/>
              <p:cNvSpPr>
                <a:spLocks/>
              </p:cNvSpPr>
              <p:nvPr/>
            </p:nvSpPr>
            <p:spPr bwMode="hidden">
              <a:xfrm>
                <a:off x="5918200" y="-1587"/>
                <a:ext cx="338138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109"/>
              <p:cNvSpPr>
                <a:spLocks/>
              </p:cNvSpPr>
              <p:nvPr/>
            </p:nvSpPr>
            <p:spPr bwMode="hidden">
              <a:xfrm>
                <a:off x="828675" y="-1587"/>
                <a:ext cx="338138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1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110"/>
              <p:cNvSpPr>
                <a:spLocks/>
              </p:cNvSpPr>
              <p:nvPr/>
            </p:nvSpPr>
            <p:spPr bwMode="hidden">
              <a:xfrm>
                <a:off x="-3175" y="-1587"/>
                <a:ext cx="152400" cy="101600"/>
              </a:xfrm>
              <a:custGeom>
                <a:avLst/>
                <a:gdLst>
                  <a:gd name="T0" fmla="*/ 0 w 48"/>
                  <a:gd name="T1" fmla="*/ 0 h 32"/>
                  <a:gd name="T2" fmla="*/ 0 w 48"/>
                  <a:gd name="T3" fmla="*/ 32 h 32"/>
                  <a:gd name="T4" fmla="*/ 48 w 48"/>
                  <a:gd name="T5" fmla="*/ 0 h 32"/>
                  <a:gd name="T6" fmla="*/ 0 w 48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2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9" y="27"/>
                      <a:pt x="28" y="15"/>
                      <a:pt x="4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111"/>
              <p:cNvSpPr>
                <a:spLocks/>
              </p:cNvSpPr>
              <p:nvPr/>
            </p:nvSpPr>
            <p:spPr bwMode="hidden">
              <a:xfrm>
                <a:off x="98425" y="1762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112"/>
              <p:cNvSpPr>
                <a:spLocks/>
              </p:cNvSpPr>
              <p:nvPr/>
            </p:nvSpPr>
            <p:spPr bwMode="hidden">
              <a:xfrm>
                <a:off x="1122363" y="1762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113"/>
              <p:cNvSpPr>
                <a:spLocks/>
              </p:cNvSpPr>
              <p:nvPr/>
            </p:nvSpPr>
            <p:spPr bwMode="hidden">
              <a:xfrm>
                <a:off x="2132013" y="176213"/>
                <a:ext cx="790575" cy="639762"/>
              </a:xfrm>
              <a:custGeom>
                <a:avLst/>
                <a:gdLst>
                  <a:gd name="T0" fmla="*/ 12 w 249"/>
                  <a:gd name="T1" fmla="*/ 103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124 w 249"/>
                  <a:gd name="T9" fmla="*/ 201 h 201"/>
                  <a:gd name="T10" fmla="*/ 124 w 249"/>
                  <a:gd name="T11" fmla="*/ 201 h 201"/>
                  <a:gd name="T12" fmla="*/ 237 w 249"/>
                  <a:gd name="T13" fmla="*/ 103 h 201"/>
                  <a:gd name="T14" fmla="*/ 195 w 249"/>
                  <a:gd name="T15" fmla="*/ 11 h 201"/>
                  <a:gd name="T16" fmla="*/ 124 w 249"/>
                  <a:gd name="T17" fmla="*/ 29 h 201"/>
                  <a:gd name="T18" fmla="*/ 54 w 249"/>
                  <a:gd name="T19" fmla="*/ 11 h 201"/>
                  <a:gd name="T20" fmla="*/ 12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12" y="103"/>
                    </a:move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114"/>
              <p:cNvSpPr>
                <a:spLocks/>
              </p:cNvSpPr>
              <p:nvPr/>
            </p:nvSpPr>
            <p:spPr bwMode="hidden">
              <a:xfrm>
                <a:off x="4889500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5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15"/>
              <p:cNvSpPr>
                <a:spLocks/>
              </p:cNvSpPr>
              <p:nvPr/>
            </p:nvSpPr>
            <p:spPr bwMode="hidden">
              <a:xfrm>
                <a:off x="3873500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116"/>
              <p:cNvSpPr>
                <a:spLocks/>
              </p:cNvSpPr>
              <p:nvPr/>
            </p:nvSpPr>
            <p:spPr bwMode="hidden">
              <a:xfrm>
                <a:off x="3141663" y="176213"/>
                <a:ext cx="792163" cy="639762"/>
              </a:xfrm>
              <a:custGeom>
                <a:avLst/>
                <a:gdLst>
                  <a:gd name="T0" fmla="*/ 124 w 249"/>
                  <a:gd name="T1" fmla="*/ 201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4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117"/>
              <p:cNvSpPr>
                <a:spLocks/>
              </p:cNvSpPr>
              <p:nvPr/>
            </p:nvSpPr>
            <p:spPr bwMode="hidden">
              <a:xfrm>
                <a:off x="4162425" y="1762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118"/>
              <p:cNvSpPr>
                <a:spLocks/>
              </p:cNvSpPr>
              <p:nvPr/>
            </p:nvSpPr>
            <p:spPr bwMode="hidden">
              <a:xfrm>
                <a:off x="5175250" y="176213"/>
                <a:ext cx="787400" cy="639762"/>
              </a:xfrm>
              <a:custGeom>
                <a:avLst/>
                <a:gdLst>
                  <a:gd name="T0" fmla="*/ 12 w 248"/>
                  <a:gd name="T1" fmla="*/ 103 h 201"/>
                  <a:gd name="T2" fmla="*/ 124 w 248"/>
                  <a:gd name="T3" fmla="*/ 201 h 201"/>
                  <a:gd name="T4" fmla="*/ 124 w 248"/>
                  <a:gd name="T5" fmla="*/ 201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236 w 248"/>
                  <a:gd name="T13" fmla="*/ 103 h 201"/>
                  <a:gd name="T14" fmla="*/ 194 w 248"/>
                  <a:gd name="T15" fmla="*/ 11 h 201"/>
                  <a:gd name="T16" fmla="*/ 124 w 248"/>
                  <a:gd name="T17" fmla="*/ 29 h 201"/>
                  <a:gd name="T18" fmla="*/ 54 w 248"/>
                  <a:gd name="T19" fmla="*/ 11 h 201"/>
                  <a:gd name="T20" fmla="*/ 12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12" y="103"/>
                    </a:move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119"/>
              <p:cNvSpPr>
                <a:spLocks/>
              </p:cNvSpPr>
              <p:nvPr/>
            </p:nvSpPr>
            <p:spPr bwMode="hidden">
              <a:xfrm>
                <a:off x="794226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120"/>
              <p:cNvSpPr>
                <a:spLocks/>
              </p:cNvSpPr>
              <p:nvPr/>
            </p:nvSpPr>
            <p:spPr bwMode="hidden">
              <a:xfrm>
                <a:off x="692626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1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121"/>
              <p:cNvSpPr>
                <a:spLocks/>
              </p:cNvSpPr>
              <p:nvPr/>
            </p:nvSpPr>
            <p:spPr bwMode="hidden">
              <a:xfrm>
                <a:off x="8959850" y="-1587"/>
                <a:ext cx="339725" cy="111125"/>
              </a:xfrm>
              <a:custGeom>
                <a:avLst/>
                <a:gdLst>
                  <a:gd name="T0" fmla="*/ 53 w 107"/>
                  <a:gd name="T1" fmla="*/ 35 h 35"/>
                  <a:gd name="T2" fmla="*/ 53 w 107"/>
                  <a:gd name="T3" fmla="*/ 35 h 35"/>
                  <a:gd name="T4" fmla="*/ 53 w 107"/>
                  <a:gd name="T5" fmla="*/ 35 h 35"/>
                  <a:gd name="T6" fmla="*/ 53 w 107"/>
                  <a:gd name="T7" fmla="*/ 35 h 35"/>
                  <a:gd name="T8" fmla="*/ 57 w 107"/>
                  <a:gd name="T9" fmla="*/ 33 h 35"/>
                  <a:gd name="T10" fmla="*/ 57 w 107"/>
                  <a:gd name="T11" fmla="*/ 33 h 35"/>
                  <a:gd name="T12" fmla="*/ 107 w 107"/>
                  <a:gd name="T13" fmla="*/ 0 h 35"/>
                  <a:gd name="T14" fmla="*/ 0 w 107"/>
                  <a:gd name="T15" fmla="*/ 0 h 35"/>
                  <a:gd name="T16" fmla="*/ 53 w 107"/>
                  <a:gd name="T1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4" y="35"/>
                      <a:pt x="55" y="34"/>
                      <a:pt x="57" y="33"/>
                    </a:cubicBezTo>
                    <a:cubicBezTo>
                      <a:pt x="57" y="33"/>
                      <a:pt x="57" y="33"/>
                      <a:pt x="57" y="33"/>
                    </a:cubicBezTo>
                    <a:cubicBezTo>
                      <a:pt x="65" y="29"/>
                      <a:pt x="86" y="16"/>
                      <a:pt x="10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122"/>
              <p:cNvSpPr>
                <a:spLocks/>
              </p:cNvSpPr>
              <p:nvPr/>
            </p:nvSpPr>
            <p:spPr bwMode="hidden">
              <a:xfrm>
                <a:off x="6196013" y="1762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123"/>
              <p:cNvSpPr>
                <a:spLocks/>
              </p:cNvSpPr>
              <p:nvPr/>
            </p:nvSpPr>
            <p:spPr bwMode="hidden">
              <a:xfrm>
                <a:off x="7218363" y="1762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124"/>
              <p:cNvSpPr>
                <a:spLocks/>
              </p:cNvSpPr>
              <p:nvPr/>
            </p:nvSpPr>
            <p:spPr bwMode="hidden">
              <a:xfrm>
                <a:off x="8228013" y="176213"/>
                <a:ext cx="792163" cy="639762"/>
              </a:xfrm>
              <a:custGeom>
                <a:avLst/>
                <a:gdLst>
                  <a:gd name="T0" fmla="*/ 12 w 249"/>
                  <a:gd name="T1" fmla="*/ 103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124 w 249"/>
                  <a:gd name="T9" fmla="*/ 201 h 201"/>
                  <a:gd name="T10" fmla="*/ 124 w 249"/>
                  <a:gd name="T11" fmla="*/ 201 h 201"/>
                  <a:gd name="T12" fmla="*/ 237 w 249"/>
                  <a:gd name="T13" fmla="*/ 103 h 201"/>
                  <a:gd name="T14" fmla="*/ 195 w 249"/>
                  <a:gd name="T15" fmla="*/ 11 h 201"/>
                  <a:gd name="T16" fmla="*/ 124 w 249"/>
                  <a:gd name="T17" fmla="*/ 29 h 201"/>
                  <a:gd name="T18" fmla="*/ 54 w 249"/>
                  <a:gd name="T19" fmla="*/ 11 h 201"/>
                  <a:gd name="T20" fmla="*/ 12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12" y="103"/>
                    </a:move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125"/>
              <p:cNvSpPr>
                <a:spLocks/>
              </p:cNvSpPr>
              <p:nvPr/>
            </p:nvSpPr>
            <p:spPr bwMode="hidden">
              <a:xfrm>
                <a:off x="10769600" y="6353175"/>
                <a:ext cx="788988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126"/>
              <p:cNvSpPr>
                <a:spLocks/>
              </p:cNvSpPr>
              <p:nvPr/>
            </p:nvSpPr>
            <p:spPr bwMode="hidden">
              <a:xfrm>
                <a:off x="9753600" y="6353175"/>
                <a:ext cx="787400" cy="508000"/>
              </a:xfrm>
              <a:custGeom>
                <a:avLst/>
                <a:gdLst>
                  <a:gd name="T0" fmla="*/ 195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7 w 248"/>
                  <a:gd name="T13" fmla="*/ 103 h 160"/>
                  <a:gd name="T14" fmla="*/ 195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5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1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7" y="103"/>
                    </a:cubicBezTo>
                    <a:cubicBezTo>
                      <a:pt x="248" y="77"/>
                      <a:pt x="245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127"/>
              <p:cNvSpPr>
                <a:spLocks/>
              </p:cNvSpPr>
              <p:nvPr/>
            </p:nvSpPr>
            <p:spPr bwMode="hidden">
              <a:xfrm>
                <a:off x="8734425" y="6353175"/>
                <a:ext cx="793750" cy="508000"/>
              </a:xfrm>
              <a:custGeom>
                <a:avLst/>
                <a:gdLst>
                  <a:gd name="T0" fmla="*/ 196 w 250"/>
                  <a:gd name="T1" fmla="*/ 11 h 160"/>
                  <a:gd name="T2" fmla="*/ 128 w 250"/>
                  <a:gd name="T3" fmla="*/ 26 h 160"/>
                  <a:gd name="T4" fmla="*/ 128 w 250"/>
                  <a:gd name="T5" fmla="*/ 25 h 160"/>
                  <a:gd name="T6" fmla="*/ 124 w 250"/>
                  <a:gd name="T7" fmla="*/ 28 h 160"/>
                  <a:gd name="T8" fmla="*/ 54 w 250"/>
                  <a:gd name="T9" fmla="*/ 11 h 160"/>
                  <a:gd name="T10" fmla="*/ 12 w 250"/>
                  <a:gd name="T11" fmla="*/ 103 h 160"/>
                  <a:gd name="T12" fmla="*/ 64 w 250"/>
                  <a:gd name="T13" fmla="*/ 160 h 160"/>
                  <a:gd name="T14" fmla="*/ 128 w 250"/>
                  <a:gd name="T15" fmla="*/ 160 h 160"/>
                  <a:gd name="T16" fmla="*/ 185 w 250"/>
                  <a:gd name="T17" fmla="*/ 160 h 160"/>
                  <a:gd name="T18" fmla="*/ 238 w 250"/>
                  <a:gd name="T19" fmla="*/ 103 h 160"/>
                  <a:gd name="T20" fmla="*/ 196 w 250"/>
                  <a:gd name="T21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0" h="160">
                    <a:moveTo>
                      <a:pt x="196" y="11"/>
                    </a:moveTo>
                    <a:cubicBezTo>
                      <a:pt x="163" y="2"/>
                      <a:pt x="137" y="19"/>
                      <a:pt x="128" y="26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6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28" y="160"/>
                      <a:pt x="128" y="160"/>
                      <a:pt x="128" y="160"/>
                    </a:cubicBezTo>
                    <a:cubicBezTo>
                      <a:pt x="185" y="160"/>
                      <a:pt x="185" y="160"/>
                      <a:pt x="185" y="160"/>
                    </a:cubicBezTo>
                    <a:cubicBezTo>
                      <a:pt x="207" y="143"/>
                      <a:pt x="229" y="122"/>
                      <a:pt x="238" y="103"/>
                    </a:cubicBezTo>
                    <a:cubicBezTo>
                      <a:pt x="250" y="77"/>
                      <a:pt x="246" y="25"/>
                      <a:pt x="196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Freeform 128"/>
              <p:cNvSpPr>
                <a:spLocks/>
              </p:cNvSpPr>
              <p:nvPr/>
            </p:nvSpPr>
            <p:spPr bwMode="hidden">
              <a:xfrm>
                <a:off x="10769600" y="4964113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129"/>
              <p:cNvSpPr>
                <a:spLocks/>
              </p:cNvSpPr>
              <p:nvPr/>
            </p:nvSpPr>
            <p:spPr bwMode="hidden">
              <a:xfrm>
                <a:off x="9753600" y="4964113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130"/>
              <p:cNvSpPr>
                <a:spLocks/>
              </p:cNvSpPr>
              <p:nvPr/>
            </p:nvSpPr>
            <p:spPr bwMode="hidden">
              <a:xfrm>
                <a:off x="8734425" y="4964113"/>
                <a:ext cx="793750" cy="635000"/>
              </a:xfrm>
              <a:custGeom>
                <a:avLst/>
                <a:gdLst>
                  <a:gd name="T0" fmla="*/ 128 w 250"/>
                  <a:gd name="T1" fmla="*/ 24 h 200"/>
                  <a:gd name="T2" fmla="*/ 124 w 250"/>
                  <a:gd name="T3" fmla="*/ 28 h 200"/>
                  <a:gd name="T4" fmla="*/ 54 w 250"/>
                  <a:gd name="T5" fmla="*/ 10 h 200"/>
                  <a:gd name="T6" fmla="*/ 12 w 250"/>
                  <a:gd name="T7" fmla="*/ 102 h 200"/>
                  <a:gd name="T8" fmla="*/ 124 w 250"/>
                  <a:gd name="T9" fmla="*/ 200 h 200"/>
                  <a:gd name="T10" fmla="*/ 124 w 250"/>
                  <a:gd name="T11" fmla="*/ 200 h 200"/>
                  <a:gd name="T12" fmla="*/ 124 w 250"/>
                  <a:gd name="T13" fmla="*/ 200 h 200"/>
                  <a:gd name="T14" fmla="*/ 124 w 250"/>
                  <a:gd name="T15" fmla="*/ 200 h 200"/>
                  <a:gd name="T16" fmla="*/ 124 w 250"/>
                  <a:gd name="T17" fmla="*/ 200 h 200"/>
                  <a:gd name="T18" fmla="*/ 128 w 250"/>
                  <a:gd name="T19" fmla="*/ 197 h 200"/>
                  <a:gd name="T20" fmla="*/ 128 w 250"/>
                  <a:gd name="T21" fmla="*/ 198 h 200"/>
                  <a:gd name="T22" fmla="*/ 238 w 250"/>
                  <a:gd name="T23" fmla="*/ 102 h 200"/>
                  <a:gd name="T24" fmla="*/ 196 w 250"/>
                  <a:gd name="T25" fmla="*/ 10 h 200"/>
                  <a:gd name="T26" fmla="*/ 128 w 250"/>
                  <a:gd name="T27" fmla="*/ 25 h 200"/>
                  <a:gd name="T28" fmla="*/ 128 w 250"/>
                  <a:gd name="T29" fmla="*/ 2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0">
                    <a:moveTo>
                      <a:pt x="128" y="24"/>
                    </a:moveTo>
                    <a:cubicBezTo>
                      <a:pt x="126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7"/>
                    </a:cubicBezTo>
                    <a:cubicBezTo>
                      <a:pt x="128" y="198"/>
                      <a:pt x="128" y="198"/>
                      <a:pt x="128" y="198"/>
                    </a:cubicBezTo>
                    <a:cubicBezTo>
                      <a:pt x="144" y="189"/>
                      <a:pt x="220" y="142"/>
                      <a:pt x="238" y="102"/>
                    </a:cubicBezTo>
                    <a:cubicBezTo>
                      <a:pt x="250" y="76"/>
                      <a:pt x="246" y="24"/>
                      <a:pt x="196" y="10"/>
                    </a:cubicBezTo>
                    <a:cubicBezTo>
                      <a:pt x="163" y="1"/>
                      <a:pt x="137" y="19"/>
                      <a:pt x="128" y="25"/>
                    </a:cubicBezTo>
                    <a:lnTo>
                      <a:pt x="128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131"/>
              <p:cNvSpPr>
                <a:spLocks/>
              </p:cNvSpPr>
              <p:nvPr/>
            </p:nvSpPr>
            <p:spPr bwMode="hidden">
              <a:xfrm>
                <a:off x="9248775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132"/>
              <p:cNvSpPr>
                <a:spLocks/>
              </p:cNvSpPr>
              <p:nvPr/>
            </p:nvSpPr>
            <p:spPr bwMode="hidden">
              <a:xfrm>
                <a:off x="10271125" y="5665788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133"/>
              <p:cNvSpPr>
                <a:spLocks/>
              </p:cNvSpPr>
              <p:nvPr/>
            </p:nvSpPr>
            <p:spPr bwMode="hidden">
              <a:xfrm>
                <a:off x="11282363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134"/>
              <p:cNvSpPr>
                <a:spLocks/>
              </p:cNvSpPr>
              <p:nvPr/>
            </p:nvSpPr>
            <p:spPr bwMode="hidden">
              <a:xfrm>
                <a:off x="10769600" y="3616325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135"/>
              <p:cNvSpPr>
                <a:spLocks/>
              </p:cNvSpPr>
              <p:nvPr/>
            </p:nvSpPr>
            <p:spPr bwMode="hidden">
              <a:xfrm>
                <a:off x="9753600" y="3616325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136"/>
              <p:cNvSpPr>
                <a:spLocks/>
              </p:cNvSpPr>
              <p:nvPr/>
            </p:nvSpPr>
            <p:spPr bwMode="hidden">
              <a:xfrm>
                <a:off x="8734425" y="3616325"/>
                <a:ext cx="793750" cy="635000"/>
              </a:xfrm>
              <a:custGeom>
                <a:avLst/>
                <a:gdLst>
                  <a:gd name="T0" fmla="*/ 128 w 250"/>
                  <a:gd name="T1" fmla="*/ 24 h 200"/>
                  <a:gd name="T2" fmla="*/ 124 w 250"/>
                  <a:gd name="T3" fmla="*/ 28 h 200"/>
                  <a:gd name="T4" fmla="*/ 54 w 250"/>
                  <a:gd name="T5" fmla="*/ 10 h 200"/>
                  <a:gd name="T6" fmla="*/ 12 w 250"/>
                  <a:gd name="T7" fmla="*/ 102 h 200"/>
                  <a:gd name="T8" fmla="*/ 124 w 250"/>
                  <a:gd name="T9" fmla="*/ 200 h 200"/>
                  <a:gd name="T10" fmla="*/ 124 w 250"/>
                  <a:gd name="T11" fmla="*/ 200 h 200"/>
                  <a:gd name="T12" fmla="*/ 124 w 250"/>
                  <a:gd name="T13" fmla="*/ 200 h 200"/>
                  <a:gd name="T14" fmla="*/ 124 w 250"/>
                  <a:gd name="T15" fmla="*/ 200 h 200"/>
                  <a:gd name="T16" fmla="*/ 124 w 250"/>
                  <a:gd name="T17" fmla="*/ 200 h 200"/>
                  <a:gd name="T18" fmla="*/ 128 w 250"/>
                  <a:gd name="T19" fmla="*/ 197 h 200"/>
                  <a:gd name="T20" fmla="*/ 128 w 250"/>
                  <a:gd name="T21" fmla="*/ 198 h 200"/>
                  <a:gd name="T22" fmla="*/ 238 w 250"/>
                  <a:gd name="T23" fmla="*/ 102 h 200"/>
                  <a:gd name="T24" fmla="*/ 196 w 250"/>
                  <a:gd name="T25" fmla="*/ 10 h 200"/>
                  <a:gd name="T26" fmla="*/ 128 w 250"/>
                  <a:gd name="T27" fmla="*/ 25 h 200"/>
                  <a:gd name="T28" fmla="*/ 128 w 250"/>
                  <a:gd name="T29" fmla="*/ 2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0">
                    <a:moveTo>
                      <a:pt x="128" y="24"/>
                    </a:moveTo>
                    <a:cubicBezTo>
                      <a:pt x="126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7"/>
                    </a:cubicBezTo>
                    <a:cubicBezTo>
                      <a:pt x="128" y="198"/>
                      <a:pt x="128" y="198"/>
                      <a:pt x="128" y="198"/>
                    </a:cubicBezTo>
                    <a:cubicBezTo>
                      <a:pt x="144" y="189"/>
                      <a:pt x="220" y="142"/>
                      <a:pt x="238" y="102"/>
                    </a:cubicBezTo>
                    <a:cubicBezTo>
                      <a:pt x="250" y="76"/>
                      <a:pt x="246" y="24"/>
                      <a:pt x="196" y="10"/>
                    </a:cubicBezTo>
                    <a:cubicBezTo>
                      <a:pt x="163" y="1"/>
                      <a:pt x="137" y="19"/>
                      <a:pt x="128" y="25"/>
                    </a:cubicBezTo>
                    <a:lnTo>
                      <a:pt x="128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137"/>
              <p:cNvSpPr>
                <a:spLocks/>
              </p:cNvSpPr>
              <p:nvPr/>
            </p:nvSpPr>
            <p:spPr bwMode="hidden">
              <a:xfrm>
                <a:off x="9248775" y="4318000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138"/>
              <p:cNvSpPr>
                <a:spLocks/>
              </p:cNvSpPr>
              <p:nvPr/>
            </p:nvSpPr>
            <p:spPr bwMode="hidden">
              <a:xfrm>
                <a:off x="10271125" y="4318000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139"/>
              <p:cNvSpPr>
                <a:spLocks/>
              </p:cNvSpPr>
              <p:nvPr/>
            </p:nvSpPr>
            <p:spPr bwMode="hidden">
              <a:xfrm>
                <a:off x="11282363" y="4318000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140"/>
              <p:cNvSpPr>
                <a:spLocks/>
              </p:cNvSpPr>
              <p:nvPr/>
            </p:nvSpPr>
            <p:spPr bwMode="hidden">
              <a:xfrm>
                <a:off x="10769600" y="2255838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141"/>
              <p:cNvSpPr>
                <a:spLocks/>
              </p:cNvSpPr>
              <p:nvPr/>
            </p:nvSpPr>
            <p:spPr bwMode="hidden">
              <a:xfrm>
                <a:off x="9753600" y="2255838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142"/>
              <p:cNvSpPr>
                <a:spLocks/>
              </p:cNvSpPr>
              <p:nvPr/>
            </p:nvSpPr>
            <p:spPr bwMode="hidden">
              <a:xfrm>
                <a:off x="9248775" y="29575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143"/>
              <p:cNvSpPr>
                <a:spLocks/>
              </p:cNvSpPr>
              <p:nvPr/>
            </p:nvSpPr>
            <p:spPr bwMode="hidden">
              <a:xfrm>
                <a:off x="10271125" y="2957513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144"/>
              <p:cNvSpPr>
                <a:spLocks/>
              </p:cNvSpPr>
              <p:nvPr/>
            </p:nvSpPr>
            <p:spPr bwMode="hidden">
              <a:xfrm>
                <a:off x="11282363" y="29575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145"/>
              <p:cNvSpPr>
                <a:spLocks/>
              </p:cNvSpPr>
              <p:nvPr/>
            </p:nvSpPr>
            <p:spPr bwMode="hidden">
              <a:xfrm>
                <a:off x="10769600" y="863600"/>
                <a:ext cx="788988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146"/>
              <p:cNvSpPr>
                <a:spLocks/>
              </p:cNvSpPr>
              <p:nvPr/>
            </p:nvSpPr>
            <p:spPr bwMode="hidden">
              <a:xfrm>
                <a:off x="9753600" y="863600"/>
                <a:ext cx="787400" cy="638175"/>
              </a:xfrm>
              <a:custGeom>
                <a:avLst/>
                <a:gdLst>
                  <a:gd name="T0" fmla="*/ 237 w 248"/>
                  <a:gd name="T1" fmla="*/ 103 h 201"/>
                  <a:gd name="T2" fmla="*/ 195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7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7" y="103"/>
                    </a:moveTo>
                    <a:cubicBezTo>
                      <a:pt x="248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147"/>
              <p:cNvSpPr>
                <a:spLocks/>
              </p:cNvSpPr>
              <p:nvPr/>
            </p:nvSpPr>
            <p:spPr bwMode="hidden">
              <a:xfrm>
                <a:off x="9248775" y="1568450"/>
                <a:ext cx="790575" cy="636587"/>
              </a:xfrm>
              <a:custGeom>
                <a:avLst/>
                <a:gdLst>
                  <a:gd name="T0" fmla="*/ 124 w 249"/>
                  <a:gd name="T1" fmla="*/ 200 h 200"/>
                  <a:gd name="T2" fmla="*/ 125 w 249"/>
                  <a:gd name="T3" fmla="*/ 200 h 200"/>
                  <a:gd name="T4" fmla="*/ 125 w 249"/>
                  <a:gd name="T5" fmla="*/ 200 h 200"/>
                  <a:gd name="T6" fmla="*/ 125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5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148"/>
              <p:cNvSpPr>
                <a:spLocks/>
              </p:cNvSpPr>
              <p:nvPr/>
            </p:nvSpPr>
            <p:spPr bwMode="hidden">
              <a:xfrm>
                <a:off x="10271125" y="1568450"/>
                <a:ext cx="788988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3 w 248"/>
                  <a:gd name="T7" fmla="*/ 11 h 200"/>
                  <a:gd name="T8" fmla="*/ 11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4"/>
                      <a:pt x="0" y="77"/>
                      <a:pt x="11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6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149"/>
              <p:cNvSpPr>
                <a:spLocks/>
              </p:cNvSpPr>
              <p:nvPr/>
            </p:nvSpPr>
            <p:spPr bwMode="hidden">
              <a:xfrm>
                <a:off x="11282363" y="1568450"/>
                <a:ext cx="790575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4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4 w 249"/>
                  <a:gd name="T15" fmla="*/ 200 h 200"/>
                  <a:gd name="T16" fmla="*/ 124 w 249"/>
                  <a:gd name="T17" fmla="*/ 200 h 200"/>
                  <a:gd name="T18" fmla="*/ 124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150"/>
              <p:cNvSpPr>
                <a:spLocks/>
              </p:cNvSpPr>
              <p:nvPr/>
            </p:nvSpPr>
            <p:spPr bwMode="hidden">
              <a:xfrm>
                <a:off x="11790363" y="6353175"/>
                <a:ext cx="403225" cy="508000"/>
              </a:xfrm>
              <a:custGeom>
                <a:avLst/>
                <a:gdLst>
                  <a:gd name="T0" fmla="*/ 54 w 127"/>
                  <a:gd name="T1" fmla="*/ 11 h 160"/>
                  <a:gd name="T2" fmla="*/ 12 w 127"/>
                  <a:gd name="T3" fmla="*/ 103 h 160"/>
                  <a:gd name="T4" fmla="*/ 64 w 127"/>
                  <a:gd name="T5" fmla="*/ 160 h 160"/>
                  <a:gd name="T6" fmla="*/ 127 w 127"/>
                  <a:gd name="T7" fmla="*/ 160 h 160"/>
                  <a:gd name="T8" fmla="*/ 127 w 127"/>
                  <a:gd name="T9" fmla="*/ 26 h 160"/>
                  <a:gd name="T10" fmla="*/ 124 w 127"/>
                  <a:gd name="T11" fmla="*/ 28 h 160"/>
                  <a:gd name="T12" fmla="*/ 54 w 127"/>
                  <a:gd name="T13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60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27" y="160"/>
                      <a:pt x="127" y="160"/>
                      <a:pt x="127" y="160"/>
                    </a:cubicBezTo>
                    <a:cubicBezTo>
                      <a:pt x="127" y="26"/>
                      <a:pt x="127" y="26"/>
                      <a:pt x="127" y="26"/>
                    </a:cubicBezTo>
                    <a:cubicBezTo>
                      <a:pt x="125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151"/>
              <p:cNvSpPr>
                <a:spLocks/>
              </p:cNvSpPr>
              <p:nvPr/>
            </p:nvSpPr>
            <p:spPr bwMode="hidden">
              <a:xfrm>
                <a:off x="11790363" y="4964113"/>
                <a:ext cx="403225" cy="635000"/>
              </a:xfrm>
              <a:custGeom>
                <a:avLst/>
                <a:gdLst>
                  <a:gd name="T0" fmla="*/ 54 w 127"/>
                  <a:gd name="T1" fmla="*/ 10 h 200"/>
                  <a:gd name="T2" fmla="*/ 12 w 127"/>
                  <a:gd name="T3" fmla="*/ 102 h 200"/>
                  <a:gd name="T4" fmla="*/ 124 w 127"/>
                  <a:gd name="T5" fmla="*/ 200 h 200"/>
                  <a:gd name="T6" fmla="*/ 124 w 127"/>
                  <a:gd name="T7" fmla="*/ 200 h 200"/>
                  <a:gd name="T8" fmla="*/ 124 w 127"/>
                  <a:gd name="T9" fmla="*/ 200 h 200"/>
                  <a:gd name="T10" fmla="*/ 124 w 127"/>
                  <a:gd name="T11" fmla="*/ 200 h 200"/>
                  <a:gd name="T12" fmla="*/ 124 w 127"/>
                  <a:gd name="T13" fmla="*/ 200 h 200"/>
                  <a:gd name="T14" fmla="*/ 127 w 127"/>
                  <a:gd name="T15" fmla="*/ 198 h 200"/>
                  <a:gd name="T16" fmla="*/ 127 w 127"/>
                  <a:gd name="T17" fmla="*/ 25 h 200"/>
                  <a:gd name="T18" fmla="*/ 124 w 127"/>
                  <a:gd name="T19" fmla="*/ 28 h 200"/>
                  <a:gd name="T20" fmla="*/ 54 w 127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7" y="198"/>
                    </a:cubicBezTo>
                    <a:cubicBezTo>
                      <a:pt x="127" y="25"/>
                      <a:pt x="127" y="25"/>
                      <a:pt x="127" y="25"/>
                    </a:cubicBezTo>
                    <a:cubicBezTo>
                      <a:pt x="125" y="27"/>
                      <a:pt x="124" y="28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152"/>
              <p:cNvSpPr>
                <a:spLocks/>
              </p:cNvSpPr>
              <p:nvPr/>
            </p:nvSpPr>
            <p:spPr bwMode="hidden">
              <a:xfrm>
                <a:off x="11790363" y="3616325"/>
                <a:ext cx="403225" cy="635000"/>
              </a:xfrm>
              <a:custGeom>
                <a:avLst/>
                <a:gdLst>
                  <a:gd name="T0" fmla="*/ 54 w 127"/>
                  <a:gd name="T1" fmla="*/ 10 h 200"/>
                  <a:gd name="T2" fmla="*/ 12 w 127"/>
                  <a:gd name="T3" fmla="*/ 102 h 200"/>
                  <a:gd name="T4" fmla="*/ 124 w 127"/>
                  <a:gd name="T5" fmla="*/ 200 h 200"/>
                  <a:gd name="T6" fmla="*/ 124 w 127"/>
                  <a:gd name="T7" fmla="*/ 200 h 200"/>
                  <a:gd name="T8" fmla="*/ 124 w 127"/>
                  <a:gd name="T9" fmla="*/ 200 h 200"/>
                  <a:gd name="T10" fmla="*/ 124 w 127"/>
                  <a:gd name="T11" fmla="*/ 200 h 200"/>
                  <a:gd name="T12" fmla="*/ 124 w 127"/>
                  <a:gd name="T13" fmla="*/ 200 h 200"/>
                  <a:gd name="T14" fmla="*/ 127 w 127"/>
                  <a:gd name="T15" fmla="*/ 198 h 200"/>
                  <a:gd name="T16" fmla="*/ 127 w 127"/>
                  <a:gd name="T17" fmla="*/ 25 h 200"/>
                  <a:gd name="T18" fmla="*/ 124 w 127"/>
                  <a:gd name="T19" fmla="*/ 28 h 200"/>
                  <a:gd name="T20" fmla="*/ 54 w 127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7" y="198"/>
                    </a:cubicBezTo>
                    <a:cubicBezTo>
                      <a:pt x="127" y="25"/>
                      <a:pt x="127" y="25"/>
                      <a:pt x="127" y="25"/>
                    </a:cubicBezTo>
                    <a:cubicBezTo>
                      <a:pt x="125" y="27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Freeform 153"/>
              <p:cNvSpPr>
                <a:spLocks/>
              </p:cNvSpPr>
              <p:nvPr/>
            </p:nvSpPr>
            <p:spPr bwMode="hidden">
              <a:xfrm>
                <a:off x="11790363" y="2255838"/>
                <a:ext cx="403225" cy="635000"/>
              </a:xfrm>
              <a:custGeom>
                <a:avLst/>
                <a:gdLst>
                  <a:gd name="T0" fmla="*/ 54 w 127"/>
                  <a:gd name="T1" fmla="*/ 10 h 200"/>
                  <a:gd name="T2" fmla="*/ 12 w 127"/>
                  <a:gd name="T3" fmla="*/ 102 h 200"/>
                  <a:gd name="T4" fmla="*/ 124 w 127"/>
                  <a:gd name="T5" fmla="*/ 200 h 200"/>
                  <a:gd name="T6" fmla="*/ 124 w 127"/>
                  <a:gd name="T7" fmla="*/ 200 h 200"/>
                  <a:gd name="T8" fmla="*/ 124 w 127"/>
                  <a:gd name="T9" fmla="*/ 200 h 200"/>
                  <a:gd name="T10" fmla="*/ 124 w 127"/>
                  <a:gd name="T11" fmla="*/ 200 h 200"/>
                  <a:gd name="T12" fmla="*/ 124 w 127"/>
                  <a:gd name="T13" fmla="*/ 200 h 200"/>
                  <a:gd name="T14" fmla="*/ 127 w 127"/>
                  <a:gd name="T15" fmla="*/ 198 h 200"/>
                  <a:gd name="T16" fmla="*/ 127 w 127"/>
                  <a:gd name="T17" fmla="*/ 25 h 200"/>
                  <a:gd name="T18" fmla="*/ 124 w 127"/>
                  <a:gd name="T19" fmla="*/ 28 h 200"/>
                  <a:gd name="T20" fmla="*/ 54 w 127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7" y="198"/>
                    </a:cubicBezTo>
                    <a:cubicBezTo>
                      <a:pt x="127" y="25"/>
                      <a:pt x="127" y="25"/>
                      <a:pt x="127" y="25"/>
                    </a:cubicBezTo>
                    <a:cubicBezTo>
                      <a:pt x="125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Freeform 154"/>
              <p:cNvSpPr>
                <a:spLocks/>
              </p:cNvSpPr>
              <p:nvPr/>
            </p:nvSpPr>
            <p:spPr bwMode="hidden">
              <a:xfrm>
                <a:off x="11790363" y="863600"/>
                <a:ext cx="403225" cy="638175"/>
              </a:xfrm>
              <a:custGeom>
                <a:avLst/>
                <a:gdLst>
                  <a:gd name="T0" fmla="*/ 54 w 127"/>
                  <a:gd name="T1" fmla="*/ 11 h 201"/>
                  <a:gd name="T2" fmla="*/ 12 w 127"/>
                  <a:gd name="T3" fmla="*/ 103 h 201"/>
                  <a:gd name="T4" fmla="*/ 124 w 127"/>
                  <a:gd name="T5" fmla="*/ 200 h 201"/>
                  <a:gd name="T6" fmla="*/ 124 w 127"/>
                  <a:gd name="T7" fmla="*/ 201 h 201"/>
                  <a:gd name="T8" fmla="*/ 124 w 127"/>
                  <a:gd name="T9" fmla="*/ 201 h 201"/>
                  <a:gd name="T10" fmla="*/ 124 w 127"/>
                  <a:gd name="T11" fmla="*/ 201 h 201"/>
                  <a:gd name="T12" fmla="*/ 124 w 127"/>
                  <a:gd name="T13" fmla="*/ 200 h 201"/>
                  <a:gd name="T14" fmla="*/ 127 w 127"/>
                  <a:gd name="T15" fmla="*/ 199 h 201"/>
                  <a:gd name="T16" fmla="*/ 127 w 127"/>
                  <a:gd name="T17" fmla="*/ 26 h 201"/>
                  <a:gd name="T18" fmla="*/ 124 w 127"/>
                  <a:gd name="T19" fmla="*/ 28 h 201"/>
                  <a:gd name="T20" fmla="*/ 54 w 127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200"/>
                      <a:pt x="127" y="199"/>
                    </a:cubicBezTo>
                    <a:cubicBezTo>
                      <a:pt x="127" y="26"/>
                      <a:pt x="127" y="26"/>
                      <a:pt x="127" y="26"/>
                    </a:cubicBezTo>
                    <a:cubicBezTo>
                      <a:pt x="125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155"/>
              <p:cNvSpPr>
                <a:spLocks/>
              </p:cNvSpPr>
              <p:nvPr/>
            </p:nvSpPr>
            <p:spPr bwMode="hidden">
              <a:xfrm>
                <a:off x="1099661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156"/>
              <p:cNvSpPr>
                <a:spLocks/>
              </p:cNvSpPr>
              <p:nvPr/>
            </p:nvSpPr>
            <p:spPr bwMode="hidden">
              <a:xfrm>
                <a:off x="12015788" y="-1587"/>
                <a:ext cx="177800" cy="111125"/>
              </a:xfrm>
              <a:custGeom>
                <a:avLst/>
                <a:gdLst>
                  <a:gd name="T0" fmla="*/ 53 w 56"/>
                  <a:gd name="T1" fmla="*/ 35 h 35"/>
                  <a:gd name="T2" fmla="*/ 53 w 56"/>
                  <a:gd name="T3" fmla="*/ 35 h 35"/>
                  <a:gd name="T4" fmla="*/ 53 w 56"/>
                  <a:gd name="T5" fmla="*/ 35 h 35"/>
                  <a:gd name="T6" fmla="*/ 53 w 56"/>
                  <a:gd name="T7" fmla="*/ 35 h 35"/>
                  <a:gd name="T8" fmla="*/ 56 w 56"/>
                  <a:gd name="T9" fmla="*/ 33 h 35"/>
                  <a:gd name="T10" fmla="*/ 56 w 56"/>
                  <a:gd name="T11" fmla="*/ 0 h 35"/>
                  <a:gd name="T12" fmla="*/ 0 w 56"/>
                  <a:gd name="T13" fmla="*/ 0 h 35"/>
                  <a:gd name="T14" fmla="*/ 53 w 56"/>
                  <a:gd name="T1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4" y="35"/>
                      <a:pt x="55" y="34"/>
                      <a:pt x="56" y="33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157"/>
              <p:cNvSpPr>
                <a:spLocks/>
              </p:cNvSpPr>
              <p:nvPr/>
            </p:nvSpPr>
            <p:spPr bwMode="hidden">
              <a:xfrm>
                <a:off x="9979025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1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158"/>
              <p:cNvSpPr>
                <a:spLocks/>
              </p:cNvSpPr>
              <p:nvPr/>
            </p:nvSpPr>
            <p:spPr bwMode="hidden">
              <a:xfrm>
                <a:off x="9248775" y="1762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159"/>
              <p:cNvSpPr>
                <a:spLocks/>
              </p:cNvSpPr>
              <p:nvPr/>
            </p:nvSpPr>
            <p:spPr bwMode="hidden">
              <a:xfrm>
                <a:off x="10271125" y="176213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160"/>
              <p:cNvSpPr>
                <a:spLocks/>
              </p:cNvSpPr>
              <p:nvPr/>
            </p:nvSpPr>
            <p:spPr bwMode="hidden">
              <a:xfrm>
                <a:off x="11282363" y="176213"/>
                <a:ext cx="790575" cy="639762"/>
              </a:xfrm>
              <a:custGeom>
                <a:avLst/>
                <a:gdLst>
                  <a:gd name="T0" fmla="*/ 12 w 249"/>
                  <a:gd name="T1" fmla="*/ 103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124 w 249"/>
                  <a:gd name="T9" fmla="*/ 201 h 201"/>
                  <a:gd name="T10" fmla="*/ 124 w 249"/>
                  <a:gd name="T11" fmla="*/ 201 h 201"/>
                  <a:gd name="T12" fmla="*/ 237 w 249"/>
                  <a:gd name="T13" fmla="*/ 103 h 201"/>
                  <a:gd name="T14" fmla="*/ 195 w 249"/>
                  <a:gd name="T15" fmla="*/ 11 h 201"/>
                  <a:gd name="T16" fmla="*/ 124 w 249"/>
                  <a:gd name="T17" fmla="*/ 29 h 201"/>
                  <a:gd name="T18" fmla="*/ 54 w 249"/>
                  <a:gd name="T19" fmla="*/ 11 h 201"/>
                  <a:gd name="T20" fmla="*/ 12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12" y="103"/>
                    </a:move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71" name="Freeform 170"/>
          <p:cNvSpPr>
            <a:spLocks/>
          </p:cNvSpPr>
          <p:nvPr/>
        </p:nvSpPr>
        <p:spPr bwMode="ltGray">
          <a:xfrm>
            <a:off x="326370" y="676275"/>
            <a:ext cx="2740931" cy="5505452"/>
          </a:xfrm>
          <a:custGeom>
            <a:avLst/>
            <a:gdLst>
              <a:gd name="T0" fmla="*/ 42 w 1172"/>
              <a:gd name="T1" fmla="*/ 885 h 1815"/>
              <a:gd name="T2" fmla="*/ 90 w 1172"/>
              <a:gd name="T3" fmla="*/ 756 h 1815"/>
              <a:gd name="T4" fmla="*/ 49 w 1172"/>
              <a:gd name="T5" fmla="*/ 509 h 1815"/>
              <a:gd name="T6" fmla="*/ 25 w 1172"/>
              <a:gd name="T7" fmla="*/ 398 h 1815"/>
              <a:gd name="T8" fmla="*/ 21 w 1172"/>
              <a:gd name="T9" fmla="*/ 339 h 1815"/>
              <a:gd name="T10" fmla="*/ 21 w 1172"/>
              <a:gd name="T11" fmla="*/ 339 h 1815"/>
              <a:gd name="T12" fmla="*/ 78 w 1172"/>
              <a:gd name="T13" fmla="*/ 169 h 1815"/>
              <a:gd name="T14" fmla="*/ 454 w 1172"/>
              <a:gd name="T15" fmla="*/ 107 h 1815"/>
              <a:gd name="T16" fmla="*/ 480 w 1172"/>
              <a:gd name="T17" fmla="*/ 112 h 1815"/>
              <a:gd name="T18" fmla="*/ 556 w 1172"/>
              <a:gd name="T19" fmla="*/ 80 h 1815"/>
              <a:gd name="T20" fmla="*/ 586 w 1172"/>
              <a:gd name="T21" fmla="*/ 0 h 1815"/>
              <a:gd name="T22" fmla="*/ 616 w 1172"/>
              <a:gd name="T23" fmla="*/ 80 h 1815"/>
              <a:gd name="T24" fmla="*/ 692 w 1172"/>
              <a:gd name="T25" fmla="*/ 112 h 1815"/>
              <a:gd name="T26" fmla="*/ 718 w 1172"/>
              <a:gd name="T27" fmla="*/ 107 h 1815"/>
              <a:gd name="T28" fmla="*/ 1094 w 1172"/>
              <a:gd name="T29" fmla="*/ 169 h 1815"/>
              <a:gd name="T30" fmla="*/ 1151 w 1172"/>
              <a:gd name="T31" fmla="*/ 339 h 1815"/>
              <a:gd name="T32" fmla="*/ 1147 w 1172"/>
              <a:gd name="T33" fmla="*/ 398 h 1815"/>
              <a:gd name="T34" fmla="*/ 1123 w 1172"/>
              <a:gd name="T35" fmla="*/ 509 h 1815"/>
              <a:gd name="T36" fmla="*/ 1082 w 1172"/>
              <a:gd name="T37" fmla="*/ 756 h 1815"/>
              <a:gd name="T38" fmla="*/ 1082 w 1172"/>
              <a:gd name="T39" fmla="*/ 756 h 1815"/>
              <a:gd name="T40" fmla="*/ 1130 w 1172"/>
              <a:gd name="T41" fmla="*/ 885 h 1815"/>
              <a:gd name="T42" fmla="*/ 1172 w 1172"/>
              <a:gd name="T43" fmla="*/ 912 h 1815"/>
              <a:gd name="T44" fmla="*/ 1130 w 1172"/>
              <a:gd name="T45" fmla="*/ 940 h 1815"/>
              <a:gd name="T46" fmla="*/ 1082 w 1172"/>
              <a:gd name="T47" fmla="*/ 1068 h 1815"/>
              <a:gd name="T48" fmla="*/ 1123 w 1172"/>
              <a:gd name="T49" fmla="*/ 1315 h 1815"/>
              <a:gd name="T50" fmla="*/ 1147 w 1172"/>
              <a:gd name="T51" fmla="*/ 1426 h 1815"/>
              <a:gd name="T52" fmla="*/ 1151 w 1172"/>
              <a:gd name="T53" fmla="*/ 1485 h 1815"/>
              <a:gd name="T54" fmla="*/ 1094 w 1172"/>
              <a:gd name="T55" fmla="*/ 1655 h 1815"/>
              <a:gd name="T56" fmla="*/ 718 w 1172"/>
              <a:gd name="T57" fmla="*/ 1717 h 1815"/>
              <a:gd name="T58" fmla="*/ 692 w 1172"/>
              <a:gd name="T59" fmla="*/ 1713 h 1815"/>
              <a:gd name="T60" fmla="*/ 616 w 1172"/>
              <a:gd name="T61" fmla="*/ 1740 h 1815"/>
              <a:gd name="T62" fmla="*/ 586 w 1172"/>
              <a:gd name="T63" fmla="*/ 1815 h 1815"/>
              <a:gd name="T64" fmla="*/ 556 w 1172"/>
              <a:gd name="T65" fmla="*/ 1740 h 1815"/>
              <a:gd name="T66" fmla="*/ 480 w 1172"/>
              <a:gd name="T67" fmla="*/ 1713 h 1815"/>
              <a:gd name="T68" fmla="*/ 454 w 1172"/>
              <a:gd name="T69" fmla="*/ 1718 h 1815"/>
              <a:gd name="T70" fmla="*/ 78 w 1172"/>
              <a:gd name="T71" fmla="*/ 1655 h 1815"/>
              <a:gd name="T72" fmla="*/ 21 w 1172"/>
              <a:gd name="T73" fmla="*/ 1485 h 1815"/>
              <a:gd name="T74" fmla="*/ 25 w 1172"/>
              <a:gd name="T75" fmla="*/ 1426 h 1815"/>
              <a:gd name="T76" fmla="*/ 49 w 1172"/>
              <a:gd name="T77" fmla="*/ 1315 h 1815"/>
              <a:gd name="T78" fmla="*/ 90 w 1172"/>
              <a:gd name="T79" fmla="*/ 1068 h 1815"/>
              <a:gd name="T80" fmla="*/ 42 w 1172"/>
              <a:gd name="T81" fmla="*/ 940 h 1815"/>
              <a:gd name="T82" fmla="*/ 0 w 1172"/>
              <a:gd name="T83" fmla="*/ 912 h 1815"/>
              <a:gd name="T84" fmla="*/ 42 w 1172"/>
              <a:gd name="T85" fmla="*/ 885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72" h="1815">
                <a:moveTo>
                  <a:pt x="42" y="885"/>
                </a:moveTo>
                <a:cubicBezTo>
                  <a:pt x="74" y="863"/>
                  <a:pt x="90" y="821"/>
                  <a:pt x="90" y="756"/>
                </a:cubicBezTo>
                <a:cubicBezTo>
                  <a:pt x="90" y="680"/>
                  <a:pt x="68" y="589"/>
                  <a:pt x="49" y="509"/>
                </a:cubicBezTo>
                <a:cubicBezTo>
                  <a:pt x="39" y="468"/>
                  <a:pt x="30" y="429"/>
                  <a:pt x="25" y="398"/>
                </a:cubicBezTo>
                <a:cubicBezTo>
                  <a:pt x="22" y="378"/>
                  <a:pt x="21" y="358"/>
                  <a:pt x="21" y="339"/>
                </a:cubicBezTo>
                <a:cubicBezTo>
                  <a:pt x="21" y="339"/>
                  <a:pt x="21" y="339"/>
                  <a:pt x="21" y="339"/>
                </a:cubicBezTo>
                <a:cubicBezTo>
                  <a:pt x="21" y="270"/>
                  <a:pt x="40" y="211"/>
                  <a:pt x="78" y="169"/>
                </a:cubicBezTo>
                <a:cubicBezTo>
                  <a:pt x="181" y="54"/>
                  <a:pt x="314" y="80"/>
                  <a:pt x="454" y="107"/>
                </a:cubicBezTo>
                <a:cubicBezTo>
                  <a:pt x="463" y="108"/>
                  <a:pt x="471" y="110"/>
                  <a:pt x="480" y="112"/>
                </a:cubicBezTo>
                <a:cubicBezTo>
                  <a:pt x="533" y="122"/>
                  <a:pt x="552" y="88"/>
                  <a:pt x="556" y="80"/>
                </a:cubicBezTo>
                <a:cubicBezTo>
                  <a:pt x="586" y="0"/>
                  <a:pt x="586" y="0"/>
                  <a:pt x="586" y="0"/>
                </a:cubicBezTo>
                <a:cubicBezTo>
                  <a:pt x="616" y="80"/>
                  <a:pt x="616" y="80"/>
                  <a:pt x="616" y="80"/>
                </a:cubicBezTo>
                <a:cubicBezTo>
                  <a:pt x="620" y="88"/>
                  <a:pt x="639" y="122"/>
                  <a:pt x="692" y="112"/>
                </a:cubicBezTo>
                <a:cubicBezTo>
                  <a:pt x="701" y="110"/>
                  <a:pt x="709" y="108"/>
                  <a:pt x="718" y="107"/>
                </a:cubicBezTo>
                <a:cubicBezTo>
                  <a:pt x="858" y="80"/>
                  <a:pt x="991" y="54"/>
                  <a:pt x="1094" y="169"/>
                </a:cubicBezTo>
                <a:cubicBezTo>
                  <a:pt x="1132" y="211"/>
                  <a:pt x="1151" y="270"/>
                  <a:pt x="1151" y="339"/>
                </a:cubicBezTo>
                <a:cubicBezTo>
                  <a:pt x="1151" y="358"/>
                  <a:pt x="1150" y="378"/>
                  <a:pt x="1147" y="398"/>
                </a:cubicBezTo>
                <a:cubicBezTo>
                  <a:pt x="1142" y="429"/>
                  <a:pt x="1133" y="468"/>
                  <a:pt x="1123" y="509"/>
                </a:cubicBezTo>
                <a:cubicBezTo>
                  <a:pt x="1103" y="589"/>
                  <a:pt x="1082" y="680"/>
                  <a:pt x="1082" y="756"/>
                </a:cubicBezTo>
                <a:cubicBezTo>
                  <a:pt x="1082" y="756"/>
                  <a:pt x="1082" y="756"/>
                  <a:pt x="1082" y="756"/>
                </a:cubicBezTo>
                <a:cubicBezTo>
                  <a:pt x="1082" y="821"/>
                  <a:pt x="1097" y="863"/>
                  <a:pt x="1130" y="885"/>
                </a:cubicBezTo>
                <a:cubicBezTo>
                  <a:pt x="1172" y="912"/>
                  <a:pt x="1172" y="912"/>
                  <a:pt x="1172" y="912"/>
                </a:cubicBezTo>
                <a:cubicBezTo>
                  <a:pt x="1130" y="940"/>
                  <a:pt x="1130" y="940"/>
                  <a:pt x="1130" y="940"/>
                </a:cubicBezTo>
                <a:cubicBezTo>
                  <a:pt x="1097" y="961"/>
                  <a:pt x="1082" y="1003"/>
                  <a:pt x="1082" y="1068"/>
                </a:cubicBezTo>
                <a:cubicBezTo>
                  <a:pt x="1082" y="1144"/>
                  <a:pt x="1103" y="1235"/>
                  <a:pt x="1123" y="1315"/>
                </a:cubicBezTo>
                <a:cubicBezTo>
                  <a:pt x="1133" y="1356"/>
                  <a:pt x="1142" y="1395"/>
                  <a:pt x="1147" y="1426"/>
                </a:cubicBezTo>
                <a:cubicBezTo>
                  <a:pt x="1150" y="1446"/>
                  <a:pt x="1151" y="1466"/>
                  <a:pt x="1151" y="1485"/>
                </a:cubicBezTo>
                <a:cubicBezTo>
                  <a:pt x="1151" y="1554"/>
                  <a:pt x="1132" y="1613"/>
                  <a:pt x="1094" y="1655"/>
                </a:cubicBezTo>
                <a:cubicBezTo>
                  <a:pt x="991" y="1770"/>
                  <a:pt x="858" y="1744"/>
                  <a:pt x="718" y="1717"/>
                </a:cubicBezTo>
                <a:cubicBezTo>
                  <a:pt x="709" y="1716"/>
                  <a:pt x="701" y="1714"/>
                  <a:pt x="692" y="1713"/>
                </a:cubicBezTo>
                <a:cubicBezTo>
                  <a:pt x="638" y="1703"/>
                  <a:pt x="619" y="1733"/>
                  <a:pt x="616" y="1740"/>
                </a:cubicBezTo>
                <a:cubicBezTo>
                  <a:pt x="586" y="1815"/>
                  <a:pt x="586" y="1815"/>
                  <a:pt x="586" y="1815"/>
                </a:cubicBezTo>
                <a:cubicBezTo>
                  <a:pt x="556" y="1740"/>
                  <a:pt x="556" y="1740"/>
                  <a:pt x="556" y="1740"/>
                </a:cubicBezTo>
                <a:cubicBezTo>
                  <a:pt x="552" y="1733"/>
                  <a:pt x="534" y="1703"/>
                  <a:pt x="480" y="1713"/>
                </a:cubicBezTo>
                <a:cubicBezTo>
                  <a:pt x="471" y="1714"/>
                  <a:pt x="463" y="1716"/>
                  <a:pt x="454" y="1718"/>
                </a:cubicBezTo>
                <a:cubicBezTo>
                  <a:pt x="314" y="1744"/>
                  <a:pt x="181" y="1770"/>
                  <a:pt x="78" y="1655"/>
                </a:cubicBezTo>
                <a:cubicBezTo>
                  <a:pt x="40" y="1613"/>
                  <a:pt x="21" y="1554"/>
                  <a:pt x="21" y="1485"/>
                </a:cubicBezTo>
                <a:cubicBezTo>
                  <a:pt x="21" y="1466"/>
                  <a:pt x="22" y="1446"/>
                  <a:pt x="25" y="1426"/>
                </a:cubicBezTo>
                <a:cubicBezTo>
                  <a:pt x="30" y="1395"/>
                  <a:pt x="39" y="1356"/>
                  <a:pt x="49" y="1315"/>
                </a:cubicBezTo>
                <a:cubicBezTo>
                  <a:pt x="68" y="1235"/>
                  <a:pt x="90" y="1144"/>
                  <a:pt x="90" y="1068"/>
                </a:cubicBezTo>
                <a:cubicBezTo>
                  <a:pt x="90" y="1003"/>
                  <a:pt x="74" y="961"/>
                  <a:pt x="42" y="940"/>
                </a:cubicBezTo>
                <a:cubicBezTo>
                  <a:pt x="0" y="912"/>
                  <a:pt x="0" y="912"/>
                  <a:pt x="0" y="912"/>
                </a:cubicBezTo>
                <a:lnTo>
                  <a:pt x="42" y="8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" name="Picture Placeholder 172"/>
          <p:cNvSpPr>
            <a:spLocks noGrp="1"/>
          </p:cNvSpPr>
          <p:nvPr>
            <p:ph type="pic" sz="quarter" idx="11"/>
          </p:nvPr>
        </p:nvSpPr>
        <p:spPr bwMode="gray">
          <a:xfrm>
            <a:off x="468066" y="975826"/>
            <a:ext cx="2457539" cy="4906350"/>
          </a:xfrm>
          <a:custGeom>
            <a:avLst/>
            <a:gdLst>
              <a:gd name="connsiteX0" fmla="*/ 1654116 w 3308231"/>
              <a:gd name="connsiteY0" fmla="*/ 0 h 5096373"/>
              <a:gd name="connsiteX1" fmla="*/ 2002507 w 3308231"/>
              <a:gd name="connsiteY1" fmla="*/ 155882 h 5096373"/>
              <a:gd name="connsiteX2" fmla="*/ 3158531 w 3308231"/>
              <a:gd name="connsiteY2" fmla="*/ 305401 h 5096373"/>
              <a:gd name="connsiteX3" fmla="*/ 3294720 w 3308231"/>
              <a:gd name="connsiteY3" fmla="*/ 935290 h 5096373"/>
              <a:gd name="connsiteX4" fmla="*/ 3288385 w 3308231"/>
              <a:gd name="connsiteY4" fmla="*/ 2554549 h 5096373"/>
              <a:gd name="connsiteX5" fmla="*/ 3294720 w 3308231"/>
              <a:gd name="connsiteY5" fmla="*/ 4173809 h 5096373"/>
              <a:gd name="connsiteX6" fmla="*/ 3158531 w 3308231"/>
              <a:gd name="connsiteY6" fmla="*/ 4803697 h 5096373"/>
              <a:gd name="connsiteX7" fmla="*/ 2002507 w 3308231"/>
              <a:gd name="connsiteY7" fmla="*/ 4950035 h 5096373"/>
              <a:gd name="connsiteX8" fmla="*/ 1654116 w 3308231"/>
              <a:gd name="connsiteY8" fmla="*/ 5096373 h 5096373"/>
              <a:gd name="connsiteX9" fmla="*/ 1305725 w 3308231"/>
              <a:gd name="connsiteY9" fmla="*/ 4950035 h 5096373"/>
              <a:gd name="connsiteX10" fmla="*/ 149701 w 3308231"/>
              <a:gd name="connsiteY10" fmla="*/ 4803697 h 5096373"/>
              <a:gd name="connsiteX11" fmla="*/ 13512 w 3308231"/>
              <a:gd name="connsiteY11" fmla="*/ 4173809 h 5096373"/>
              <a:gd name="connsiteX12" fmla="*/ 19847 w 3308231"/>
              <a:gd name="connsiteY12" fmla="*/ 2554549 h 5096373"/>
              <a:gd name="connsiteX13" fmla="*/ 13512 w 3308231"/>
              <a:gd name="connsiteY13" fmla="*/ 935290 h 5096373"/>
              <a:gd name="connsiteX14" fmla="*/ 149701 w 3308231"/>
              <a:gd name="connsiteY14" fmla="*/ 305401 h 5096373"/>
              <a:gd name="connsiteX15" fmla="*/ 1305725 w 3308231"/>
              <a:gd name="connsiteY15" fmla="*/ 155882 h 5096373"/>
              <a:gd name="connsiteX16" fmla="*/ 1654116 w 3308231"/>
              <a:gd name="connsiteY16" fmla="*/ 0 h 5096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08231" h="5096373">
                <a:moveTo>
                  <a:pt x="1654116" y="0"/>
                </a:moveTo>
                <a:cubicBezTo>
                  <a:pt x="1654116" y="0"/>
                  <a:pt x="1739630" y="206782"/>
                  <a:pt x="2002507" y="155882"/>
                </a:cubicBezTo>
                <a:cubicBezTo>
                  <a:pt x="2464916" y="69988"/>
                  <a:pt x="2857648" y="-28631"/>
                  <a:pt x="3158531" y="305401"/>
                </a:cubicBezTo>
                <a:cubicBezTo>
                  <a:pt x="3291553" y="458101"/>
                  <a:pt x="3332726" y="693514"/>
                  <a:pt x="3294720" y="935290"/>
                </a:cubicBezTo>
                <a:cubicBezTo>
                  <a:pt x="3231376" y="1355216"/>
                  <a:pt x="2873484" y="2284142"/>
                  <a:pt x="3288385" y="2554549"/>
                </a:cubicBezTo>
                <a:cubicBezTo>
                  <a:pt x="2873484" y="2824956"/>
                  <a:pt x="3231376" y="3753883"/>
                  <a:pt x="3294720" y="4173809"/>
                </a:cubicBezTo>
                <a:cubicBezTo>
                  <a:pt x="3332726" y="4415584"/>
                  <a:pt x="3291553" y="4650997"/>
                  <a:pt x="3158531" y="4803697"/>
                </a:cubicBezTo>
                <a:cubicBezTo>
                  <a:pt x="2857648" y="5137729"/>
                  <a:pt x="2464916" y="5039110"/>
                  <a:pt x="2002507" y="4950035"/>
                </a:cubicBezTo>
                <a:cubicBezTo>
                  <a:pt x="1739630" y="4902316"/>
                  <a:pt x="1654116" y="5096373"/>
                  <a:pt x="1654116" y="5096373"/>
                </a:cubicBezTo>
                <a:cubicBezTo>
                  <a:pt x="1654116" y="5096373"/>
                  <a:pt x="1568602" y="4902316"/>
                  <a:pt x="1305725" y="4950035"/>
                </a:cubicBezTo>
                <a:cubicBezTo>
                  <a:pt x="843316" y="5039110"/>
                  <a:pt x="450584" y="5137729"/>
                  <a:pt x="149701" y="4803697"/>
                </a:cubicBezTo>
                <a:cubicBezTo>
                  <a:pt x="16680" y="4650997"/>
                  <a:pt x="-24494" y="4415584"/>
                  <a:pt x="13512" y="4173809"/>
                </a:cubicBezTo>
                <a:cubicBezTo>
                  <a:pt x="76856" y="3753883"/>
                  <a:pt x="434748" y="2824956"/>
                  <a:pt x="19847" y="2554549"/>
                </a:cubicBezTo>
                <a:cubicBezTo>
                  <a:pt x="434748" y="2284142"/>
                  <a:pt x="76856" y="1355216"/>
                  <a:pt x="13512" y="935290"/>
                </a:cubicBezTo>
                <a:cubicBezTo>
                  <a:pt x="-24494" y="693514"/>
                  <a:pt x="16680" y="458101"/>
                  <a:pt x="149701" y="305401"/>
                </a:cubicBezTo>
                <a:cubicBezTo>
                  <a:pt x="450584" y="-28631"/>
                  <a:pt x="843316" y="69988"/>
                  <a:pt x="1305725" y="155882"/>
                </a:cubicBezTo>
                <a:cubicBezTo>
                  <a:pt x="1568602" y="206782"/>
                  <a:pt x="1654116" y="0"/>
                  <a:pt x="1654116" y="0"/>
                </a:cubicBezTo>
                <a:close/>
              </a:path>
            </a:pathLst>
          </a:custGeom>
          <a:solidFill>
            <a:schemeClr val="tx2"/>
          </a:solidFill>
          <a:ln w="50800">
            <a:solidFill>
              <a:schemeClr val="tx1"/>
            </a:solidFill>
            <a:miter lim="800000"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77" name="Freeform 176"/>
          <p:cNvSpPr>
            <a:spLocks/>
          </p:cNvSpPr>
          <p:nvPr/>
        </p:nvSpPr>
        <p:spPr bwMode="ltGray">
          <a:xfrm rot="5400000">
            <a:off x="3253910" y="653447"/>
            <a:ext cx="2666652" cy="2807978"/>
          </a:xfrm>
          <a:custGeom>
            <a:avLst/>
            <a:gdLst>
              <a:gd name="T0" fmla="*/ 42 w 1172"/>
              <a:gd name="T1" fmla="*/ 885 h 1815"/>
              <a:gd name="T2" fmla="*/ 90 w 1172"/>
              <a:gd name="T3" fmla="*/ 756 h 1815"/>
              <a:gd name="T4" fmla="*/ 49 w 1172"/>
              <a:gd name="T5" fmla="*/ 509 h 1815"/>
              <a:gd name="T6" fmla="*/ 25 w 1172"/>
              <a:gd name="T7" fmla="*/ 398 h 1815"/>
              <a:gd name="T8" fmla="*/ 21 w 1172"/>
              <a:gd name="T9" fmla="*/ 339 h 1815"/>
              <a:gd name="T10" fmla="*/ 21 w 1172"/>
              <a:gd name="T11" fmla="*/ 339 h 1815"/>
              <a:gd name="T12" fmla="*/ 78 w 1172"/>
              <a:gd name="T13" fmla="*/ 169 h 1815"/>
              <a:gd name="T14" fmla="*/ 454 w 1172"/>
              <a:gd name="T15" fmla="*/ 107 h 1815"/>
              <a:gd name="T16" fmla="*/ 480 w 1172"/>
              <a:gd name="T17" fmla="*/ 112 h 1815"/>
              <a:gd name="T18" fmla="*/ 556 w 1172"/>
              <a:gd name="T19" fmla="*/ 80 h 1815"/>
              <a:gd name="T20" fmla="*/ 586 w 1172"/>
              <a:gd name="T21" fmla="*/ 0 h 1815"/>
              <a:gd name="T22" fmla="*/ 616 w 1172"/>
              <a:gd name="T23" fmla="*/ 80 h 1815"/>
              <a:gd name="T24" fmla="*/ 692 w 1172"/>
              <a:gd name="T25" fmla="*/ 112 h 1815"/>
              <a:gd name="T26" fmla="*/ 718 w 1172"/>
              <a:gd name="T27" fmla="*/ 107 h 1815"/>
              <a:gd name="T28" fmla="*/ 1094 w 1172"/>
              <a:gd name="T29" fmla="*/ 169 h 1815"/>
              <a:gd name="T30" fmla="*/ 1151 w 1172"/>
              <a:gd name="T31" fmla="*/ 339 h 1815"/>
              <a:gd name="T32" fmla="*/ 1147 w 1172"/>
              <a:gd name="T33" fmla="*/ 398 h 1815"/>
              <a:gd name="T34" fmla="*/ 1123 w 1172"/>
              <a:gd name="T35" fmla="*/ 509 h 1815"/>
              <a:gd name="T36" fmla="*/ 1082 w 1172"/>
              <a:gd name="T37" fmla="*/ 756 h 1815"/>
              <a:gd name="T38" fmla="*/ 1082 w 1172"/>
              <a:gd name="T39" fmla="*/ 756 h 1815"/>
              <a:gd name="T40" fmla="*/ 1130 w 1172"/>
              <a:gd name="T41" fmla="*/ 885 h 1815"/>
              <a:gd name="T42" fmla="*/ 1172 w 1172"/>
              <a:gd name="T43" fmla="*/ 912 h 1815"/>
              <a:gd name="T44" fmla="*/ 1130 w 1172"/>
              <a:gd name="T45" fmla="*/ 940 h 1815"/>
              <a:gd name="T46" fmla="*/ 1082 w 1172"/>
              <a:gd name="T47" fmla="*/ 1068 h 1815"/>
              <a:gd name="T48" fmla="*/ 1123 w 1172"/>
              <a:gd name="T49" fmla="*/ 1315 h 1815"/>
              <a:gd name="T50" fmla="*/ 1147 w 1172"/>
              <a:gd name="T51" fmla="*/ 1426 h 1815"/>
              <a:gd name="T52" fmla="*/ 1151 w 1172"/>
              <a:gd name="T53" fmla="*/ 1485 h 1815"/>
              <a:gd name="T54" fmla="*/ 1094 w 1172"/>
              <a:gd name="T55" fmla="*/ 1655 h 1815"/>
              <a:gd name="T56" fmla="*/ 718 w 1172"/>
              <a:gd name="T57" fmla="*/ 1717 h 1815"/>
              <a:gd name="T58" fmla="*/ 692 w 1172"/>
              <a:gd name="T59" fmla="*/ 1713 h 1815"/>
              <a:gd name="T60" fmla="*/ 616 w 1172"/>
              <a:gd name="T61" fmla="*/ 1740 h 1815"/>
              <a:gd name="T62" fmla="*/ 586 w 1172"/>
              <a:gd name="T63" fmla="*/ 1815 h 1815"/>
              <a:gd name="T64" fmla="*/ 556 w 1172"/>
              <a:gd name="T65" fmla="*/ 1740 h 1815"/>
              <a:gd name="T66" fmla="*/ 480 w 1172"/>
              <a:gd name="T67" fmla="*/ 1713 h 1815"/>
              <a:gd name="T68" fmla="*/ 454 w 1172"/>
              <a:gd name="T69" fmla="*/ 1718 h 1815"/>
              <a:gd name="T70" fmla="*/ 78 w 1172"/>
              <a:gd name="T71" fmla="*/ 1655 h 1815"/>
              <a:gd name="T72" fmla="*/ 21 w 1172"/>
              <a:gd name="T73" fmla="*/ 1485 h 1815"/>
              <a:gd name="T74" fmla="*/ 25 w 1172"/>
              <a:gd name="T75" fmla="*/ 1426 h 1815"/>
              <a:gd name="T76" fmla="*/ 49 w 1172"/>
              <a:gd name="T77" fmla="*/ 1315 h 1815"/>
              <a:gd name="T78" fmla="*/ 90 w 1172"/>
              <a:gd name="T79" fmla="*/ 1068 h 1815"/>
              <a:gd name="T80" fmla="*/ 42 w 1172"/>
              <a:gd name="T81" fmla="*/ 940 h 1815"/>
              <a:gd name="T82" fmla="*/ 0 w 1172"/>
              <a:gd name="T83" fmla="*/ 912 h 1815"/>
              <a:gd name="T84" fmla="*/ 42 w 1172"/>
              <a:gd name="T85" fmla="*/ 885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72" h="1815">
                <a:moveTo>
                  <a:pt x="42" y="885"/>
                </a:moveTo>
                <a:cubicBezTo>
                  <a:pt x="74" y="863"/>
                  <a:pt x="90" y="821"/>
                  <a:pt x="90" y="756"/>
                </a:cubicBezTo>
                <a:cubicBezTo>
                  <a:pt x="90" y="680"/>
                  <a:pt x="68" y="589"/>
                  <a:pt x="49" y="509"/>
                </a:cubicBezTo>
                <a:cubicBezTo>
                  <a:pt x="39" y="468"/>
                  <a:pt x="30" y="429"/>
                  <a:pt x="25" y="398"/>
                </a:cubicBezTo>
                <a:cubicBezTo>
                  <a:pt x="22" y="378"/>
                  <a:pt x="21" y="358"/>
                  <a:pt x="21" y="339"/>
                </a:cubicBezTo>
                <a:cubicBezTo>
                  <a:pt x="21" y="339"/>
                  <a:pt x="21" y="339"/>
                  <a:pt x="21" y="339"/>
                </a:cubicBezTo>
                <a:cubicBezTo>
                  <a:pt x="21" y="270"/>
                  <a:pt x="40" y="211"/>
                  <a:pt x="78" y="169"/>
                </a:cubicBezTo>
                <a:cubicBezTo>
                  <a:pt x="181" y="54"/>
                  <a:pt x="314" y="80"/>
                  <a:pt x="454" y="107"/>
                </a:cubicBezTo>
                <a:cubicBezTo>
                  <a:pt x="463" y="108"/>
                  <a:pt x="471" y="110"/>
                  <a:pt x="480" y="112"/>
                </a:cubicBezTo>
                <a:cubicBezTo>
                  <a:pt x="533" y="122"/>
                  <a:pt x="552" y="88"/>
                  <a:pt x="556" y="80"/>
                </a:cubicBezTo>
                <a:cubicBezTo>
                  <a:pt x="586" y="0"/>
                  <a:pt x="586" y="0"/>
                  <a:pt x="586" y="0"/>
                </a:cubicBezTo>
                <a:cubicBezTo>
                  <a:pt x="616" y="80"/>
                  <a:pt x="616" y="80"/>
                  <a:pt x="616" y="80"/>
                </a:cubicBezTo>
                <a:cubicBezTo>
                  <a:pt x="620" y="88"/>
                  <a:pt x="639" y="122"/>
                  <a:pt x="692" y="112"/>
                </a:cubicBezTo>
                <a:cubicBezTo>
                  <a:pt x="701" y="110"/>
                  <a:pt x="709" y="108"/>
                  <a:pt x="718" y="107"/>
                </a:cubicBezTo>
                <a:cubicBezTo>
                  <a:pt x="858" y="80"/>
                  <a:pt x="991" y="54"/>
                  <a:pt x="1094" y="169"/>
                </a:cubicBezTo>
                <a:cubicBezTo>
                  <a:pt x="1132" y="211"/>
                  <a:pt x="1151" y="270"/>
                  <a:pt x="1151" y="339"/>
                </a:cubicBezTo>
                <a:cubicBezTo>
                  <a:pt x="1151" y="358"/>
                  <a:pt x="1150" y="378"/>
                  <a:pt x="1147" y="398"/>
                </a:cubicBezTo>
                <a:cubicBezTo>
                  <a:pt x="1142" y="429"/>
                  <a:pt x="1133" y="468"/>
                  <a:pt x="1123" y="509"/>
                </a:cubicBezTo>
                <a:cubicBezTo>
                  <a:pt x="1103" y="589"/>
                  <a:pt x="1082" y="680"/>
                  <a:pt x="1082" y="756"/>
                </a:cubicBezTo>
                <a:cubicBezTo>
                  <a:pt x="1082" y="756"/>
                  <a:pt x="1082" y="756"/>
                  <a:pt x="1082" y="756"/>
                </a:cubicBezTo>
                <a:cubicBezTo>
                  <a:pt x="1082" y="821"/>
                  <a:pt x="1097" y="863"/>
                  <a:pt x="1130" y="885"/>
                </a:cubicBezTo>
                <a:cubicBezTo>
                  <a:pt x="1172" y="912"/>
                  <a:pt x="1172" y="912"/>
                  <a:pt x="1172" y="912"/>
                </a:cubicBezTo>
                <a:cubicBezTo>
                  <a:pt x="1130" y="940"/>
                  <a:pt x="1130" y="940"/>
                  <a:pt x="1130" y="940"/>
                </a:cubicBezTo>
                <a:cubicBezTo>
                  <a:pt x="1097" y="961"/>
                  <a:pt x="1082" y="1003"/>
                  <a:pt x="1082" y="1068"/>
                </a:cubicBezTo>
                <a:cubicBezTo>
                  <a:pt x="1082" y="1144"/>
                  <a:pt x="1103" y="1235"/>
                  <a:pt x="1123" y="1315"/>
                </a:cubicBezTo>
                <a:cubicBezTo>
                  <a:pt x="1133" y="1356"/>
                  <a:pt x="1142" y="1395"/>
                  <a:pt x="1147" y="1426"/>
                </a:cubicBezTo>
                <a:cubicBezTo>
                  <a:pt x="1150" y="1446"/>
                  <a:pt x="1151" y="1466"/>
                  <a:pt x="1151" y="1485"/>
                </a:cubicBezTo>
                <a:cubicBezTo>
                  <a:pt x="1151" y="1554"/>
                  <a:pt x="1132" y="1613"/>
                  <a:pt x="1094" y="1655"/>
                </a:cubicBezTo>
                <a:cubicBezTo>
                  <a:pt x="991" y="1770"/>
                  <a:pt x="858" y="1744"/>
                  <a:pt x="718" y="1717"/>
                </a:cubicBezTo>
                <a:cubicBezTo>
                  <a:pt x="709" y="1716"/>
                  <a:pt x="701" y="1714"/>
                  <a:pt x="692" y="1713"/>
                </a:cubicBezTo>
                <a:cubicBezTo>
                  <a:pt x="638" y="1703"/>
                  <a:pt x="619" y="1733"/>
                  <a:pt x="616" y="1740"/>
                </a:cubicBezTo>
                <a:cubicBezTo>
                  <a:pt x="586" y="1815"/>
                  <a:pt x="586" y="1815"/>
                  <a:pt x="586" y="1815"/>
                </a:cubicBezTo>
                <a:cubicBezTo>
                  <a:pt x="556" y="1740"/>
                  <a:pt x="556" y="1740"/>
                  <a:pt x="556" y="1740"/>
                </a:cubicBezTo>
                <a:cubicBezTo>
                  <a:pt x="552" y="1733"/>
                  <a:pt x="534" y="1703"/>
                  <a:pt x="480" y="1713"/>
                </a:cubicBezTo>
                <a:cubicBezTo>
                  <a:pt x="471" y="1714"/>
                  <a:pt x="463" y="1716"/>
                  <a:pt x="454" y="1718"/>
                </a:cubicBezTo>
                <a:cubicBezTo>
                  <a:pt x="314" y="1744"/>
                  <a:pt x="181" y="1770"/>
                  <a:pt x="78" y="1655"/>
                </a:cubicBezTo>
                <a:cubicBezTo>
                  <a:pt x="40" y="1613"/>
                  <a:pt x="21" y="1554"/>
                  <a:pt x="21" y="1485"/>
                </a:cubicBezTo>
                <a:cubicBezTo>
                  <a:pt x="21" y="1466"/>
                  <a:pt x="22" y="1446"/>
                  <a:pt x="25" y="1426"/>
                </a:cubicBezTo>
                <a:cubicBezTo>
                  <a:pt x="30" y="1395"/>
                  <a:pt x="39" y="1356"/>
                  <a:pt x="49" y="1315"/>
                </a:cubicBezTo>
                <a:cubicBezTo>
                  <a:pt x="68" y="1235"/>
                  <a:pt x="90" y="1144"/>
                  <a:pt x="90" y="1068"/>
                </a:cubicBezTo>
                <a:cubicBezTo>
                  <a:pt x="90" y="1003"/>
                  <a:pt x="74" y="961"/>
                  <a:pt x="42" y="940"/>
                </a:cubicBezTo>
                <a:cubicBezTo>
                  <a:pt x="0" y="912"/>
                  <a:pt x="0" y="912"/>
                  <a:pt x="0" y="912"/>
                </a:cubicBezTo>
                <a:lnTo>
                  <a:pt x="42" y="8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" name="Picture Placeholder 178"/>
          <p:cNvSpPr>
            <a:spLocks noGrp="1"/>
          </p:cNvSpPr>
          <p:nvPr>
            <p:ph type="pic" sz="quarter" idx="15"/>
          </p:nvPr>
        </p:nvSpPr>
        <p:spPr bwMode="gray">
          <a:xfrm>
            <a:off x="3352373" y="880182"/>
            <a:ext cx="2469725" cy="2354508"/>
          </a:xfrm>
          <a:custGeom>
            <a:avLst/>
            <a:gdLst>
              <a:gd name="connsiteX0" fmla="*/ 4260362 w 5002822"/>
              <a:gd name="connsiteY0" fmla="*/ 56 h 3577077"/>
              <a:gd name="connsiteX1" fmla="*/ 4703028 w 5002822"/>
              <a:gd name="connsiteY1" fmla="*/ 161867 h 3577077"/>
              <a:gd name="connsiteX2" fmla="*/ 4849802 w 5002822"/>
              <a:gd name="connsiteY2" fmla="*/ 1411836 h 3577077"/>
              <a:gd name="connsiteX3" fmla="*/ 5002822 w 5002822"/>
              <a:gd name="connsiteY3" fmla="*/ 1788539 h 3577077"/>
              <a:gd name="connsiteX4" fmla="*/ 4849802 w 5002822"/>
              <a:gd name="connsiteY4" fmla="*/ 2165242 h 3577077"/>
              <a:gd name="connsiteX5" fmla="*/ 4703028 w 5002822"/>
              <a:gd name="connsiteY5" fmla="*/ 3415211 h 3577077"/>
              <a:gd name="connsiteX6" fmla="*/ 4084701 w 5002822"/>
              <a:gd name="connsiteY6" fmla="*/ 3562467 h 3577077"/>
              <a:gd name="connsiteX7" fmla="*/ 2495166 w 5002822"/>
              <a:gd name="connsiteY7" fmla="*/ 3555618 h 3577077"/>
              <a:gd name="connsiteX8" fmla="*/ 905630 w 5002822"/>
              <a:gd name="connsiteY8" fmla="*/ 3562467 h 3577077"/>
              <a:gd name="connsiteX9" fmla="*/ 287304 w 5002822"/>
              <a:gd name="connsiteY9" fmla="*/ 3415211 h 3577077"/>
              <a:gd name="connsiteX10" fmla="*/ 143652 w 5002822"/>
              <a:gd name="connsiteY10" fmla="*/ 2165242 h 3577077"/>
              <a:gd name="connsiteX11" fmla="*/ 0 w 5002822"/>
              <a:gd name="connsiteY11" fmla="*/ 1788539 h 3577077"/>
              <a:gd name="connsiteX12" fmla="*/ 143652 w 5002822"/>
              <a:gd name="connsiteY12" fmla="*/ 1411836 h 3577077"/>
              <a:gd name="connsiteX13" fmla="*/ 287304 w 5002822"/>
              <a:gd name="connsiteY13" fmla="*/ 161867 h 3577077"/>
              <a:gd name="connsiteX14" fmla="*/ 729969 w 5002822"/>
              <a:gd name="connsiteY14" fmla="*/ 56 h 3577077"/>
              <a:gd name="connsiteX15" fmla="*/ 905630 w 5002822"/>
              <a:gd name="connsiteY15" fmla="*/ 14610 h 3577077"/>
              <a:gd name="connsiteX16" fmla="*/ 2495166 w 5002822"/>
              <a:gd name="connsiteY16" fmla="*/ 21459 h 3577077"/>
              <a:gd name="connsiteX17" fmla="*/ 4084701 w 5002822"/>
              <a:gd name="connsiteY17" fmla="*/ 14610 h 3577077"/>
              <a:gd name="connsiteX18" fmla="*/ 4260362 w 5002822"/>
              <a:gd name="connsiteY18" fmla="*/ 56 h 357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02822" h="3577077">
                <a:moveTo>
                  <a:pt x="4260362" y="56"/>
                </a:moveTo>
                <a:cubicBezTo>
                  <a:pt x="4432510" y="1982"/>
                  <a:pt x="4590604" y="53993"/>
                  <a:pt x="4703028" y="161867"/>
                </a:cubicBezTo>
                <a:cubicBezTo>
                  <a:pt x="5030928" y="487201"/>
                  <a:pt x="4934119" y="911848"/>
                  <a:pt x="4849802" y="1411836"/>
                </a:cubicBezTo>
                <a:cubicBezTo>
                  <a:pt x="4799836" y="1696075"/>
                  <a:pt x="5002822" y="1788539"/>
                  <a:pt x="5002822" y="1788539"/>
                </a:cubicBezTo>
                <a:cubicBezTo>
                  <a:pt x="5002822" y="1788539"/>
                  <a:pt x="4799836" y="1881002"/>
                  <a:pt x="4849802" y="2165242"/>
                </a:cubicBezTo>
                <a:cubicBezTo>
                  <a:pt x="4934119" y="2665229"/>
                  <a:pt x="5030928" y="3089876"/>
                  <a:pt x="4703028" y="3415211"/>
                </a:cubicBezTo>
                <a:cubicBezTo>
                  <a:pt x="4553130" y="3559043"/>
                  <a:pt x="4322039" y="3603562"/>
                  <a:pt x="4084701" y="3562467"/>
                </a:cubicBezTo>
                <a:cubicBezTo>
                  <a:pt x="3672484" y="3493976"/>
                  <a:pt x="2760608" y="3106999"/>
                  <a:pt x="2495166" y="3555618"/>
                </a:cubicBezTo>
                <a:cubicBezTo>
                  <a:pt x="2229723" y="3106999"/>
                  <a:pt x="1317847" y="3493976"/>
                  <a:pt x="905630" y="3562467"/>
                </a:cubicBezTo>
                <a:cubicBezTo>
                  <a:pt x="668293" y="3603562"/>
                  <a:pt x="437201" y="3559043"/>
                  <a:pt x="287304" y="3415211"/>
                </a:cubicBezTo>
                <a:cubicBezTo>
                  <a:pt x="-40597" y="3089876"/>
                  <a:pt x="56212" y="2665229"/>
                  <a:pt x="143652" y="2165242"/>
                </a:cubicBezTo>
                <a:cubicBezTo>
                  <a:pt x="190495" y="1881002"/>
                  <a:pt x="0" y="1788539"/>
                  <a:pt x="0" y="1788539"/>
                </a:cubicBezTo>
                <a:cubicBezTo>
                  <a:pt x="0" y="1788539"/>
                  <a:pt x="190495" y="1696075"/>
                  <a:pt x="143652" y="1411836"/>
                </a:cubicBezTo>
                <a:cubicBezTo>
                  <a:pt x="56212" y="911848"/>
                  <a:pt x="-40597" y="487201"/>
                  <a:pt x="287304" y="161867"/>
                </a:cubicBezTo>
                <a:cubicBezTo>
                  <a:pt x="399727" y="53993"/>
                  <a:pt x="557821" y="1982"/>
                  <a:pt x="729969" y="56"/>
                </a:cubicBezTo>
                <a:cubicBezTo>
                  <a:pt x="787352" y="-586"/>
                  <a:pt x="846296" y="4336"/>
                  <a:pt x="905630" y="14610"/>
                </a:cubicBezTo>
                <a:cubicBezTo>
                  <a:pt x="1317847" y="83102"/>
                  <a:pt x="2229723" y="470078"/>
                  <a:pt x="2495166" y="21459"/>
                </a:cubicBezTo>
                <a:cubicBezTo>
                  <a:pt x="2760608" y="470078"/>
                  <a:pt x="3672484" y="83102"/>
                  <a:pt x="4084701" y="14610"/>
                </a:cubicBezTo>
                <a:cubicBezTo>
                  <a:pt x="4144035" y="4336"/>
                  <a:pt x="4202980" y="-586"/>
                  <a:pt x="4260362" y="56"/>
                </a:cubicBezTo>
                <a:close/>
              </a:path>
            </a:pathLst>
          </a:custGeom>
          <a:solidFill>
            <a:schemeClr val="tx2"/>
          </a:solidFill>
          <a:ln w="50800">
            <a:solidFill>
              <a:schemeClr val="tx1"/>
            </a:solidFill>
            <a:miter lim="800000"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80" name="Freeform 179"/>
          <p:cNvSpPr>
            <a:spLocks/>
          </p:cNvSpPr>
          <p:nvPr/>
        </p:nvSpPr>
        <p:spPr bwMode="ltGray">
          <a:xfrm rot="5400000">
            <a:off x="3253910" y="3447447"/>
            <a:ext cx="2666652" cy="2807978"/>
          </a:xfrm>
          <a:custGeom>
            <a:avLst/>
            <a:gdLst>
              <a:gd name="T0" fmla="*/ 42 w 1172"/>
              <a:gd name="T1" fmla="*/ 885 h 1815"/>
              <a:gd name="T2" fmla="*/ 90 w 1172"/>
              <a:gd name="T3" fmla="*/ 756 h 1815"/>
              <a:gd name="T4" fmla="*/ 49 w 1172"/>
              <a:gd name="T5" fmla="*/ 509 h 1815"/>
              <a:gd name="T6" fmla="*/ 25 w 1172"/>
              <a:gd name="T7" fmla="*/ 398 h 1815"/>
              <a:gd name="T8" fmla="*/ 21 w 1172"/>
              <a:gd name="T9" fmla="*/ 339 h 1815"/>
              <a:gd name="T10" fmla="*/ 21 w 1172"/>
              <a:gd name="T11" fmla="*/ 339 h 1815"/>
              <a:gd name="T12" fmla="*/ 78 w 1172"/>
              <a:gd name="T13" fmla="*/ 169 h 1815"/>
              <a:gd name="T14" fmla="*/ 454 w 1172"/>
              <a:gd name="T15" fmla="*/ 107 h 1815"/>
              <a:gd name="T16" fmla="*/ 480 w 1172"/>
              <a:gd name="T17" fmla="*/ 112 h 1815"/>
              <a:gd name="T18" fmla="*/ 556 w 1172"/>
              <a:gd name="T19" fmla="*/ 80 h 1815"/>
              <a:gd name="T20" fmla="*/ 586 w 1172"/>
              <a:gd name="T21" fmla="*/ 0 h 1815"/>
              <a:gd name="T22" fmla="*/ 616 w 1172"/>
              <a:gd name="T23" fmla="*/ 80 h 1815"/>
              <a:gd name="T24" fmla="*/ 692 w 1172"/>
              <a:gd name="T25" fmla="*/ 112 h 1815"/>
              <a:gd name="T26" fmla="*/ 718 w 1172"/>
              <a:gd name="T27" fmla="*/ 107 h 1815"/>
              <a:gd name="T28" fmla="*/ 1094 w 1172"/>
              <a:gd name="T29" fmla="*/ 169 h 1815"/>
              <a:gd name="T30" fmla="*/ 1151 w 1172"/>
              <a:gd name="T31" fmla="*/ 339 h 1815"/>
              <a:gd name="T32" fmla="*/ 1147 w 1172"/>
              <a:gd name="T33" fmla="*/ 398 h 1815"/>
              <a:gd name="T34" fmla="*/ 1123 w 1172"/>
              <a:gd name="T35" fmla="*/ 509 h 1815"/>
              <a:gd name="T36" fmla="*/ 1082 w 1172"/>
              <a:gd name="T37" fmla="*/ 756 h 1815"/>
              <a:gd name="T38" fmla="*/ 1082 w 1172"/>
              <a:gd name="T39" fmla="*/ 756 h 1815"/>
              <a:gd name="T40" fmla="*/ 1130 w 1172"/>
              <a:gd name="T41" fmla="*/ 885 h 1815"/>
              <a:gd name="T42" fmla="*/ 1172 w 1172"/>
              <a:gd name="T43" fmla="*/ 912 h 1815"/>
              <a:gd name="T44" fmla="*/ 1130 w 1172"/>
              <a:gd name="T45" fmla="*/ 940 h 1815"/>
              <a:gd name="T46" fmla="*/ 1082 w 1172"/>
              <a:gd name="T47" fmla="*/ 1068 h 1815"/>
              <a:gd name="T48" fmla="*/ 1123 w 1172"/>
              <a:gd name="T49" fmla="*/ 1315 h 1815"/>
              <a:gd name="T50" fmla="*/ 1147 w 1172"/>
              <a:gd name="T51" fmla="*/ 1426 h 1815"/>
              <a:gd name="T52" fmla="*/ 1151 w 1172"/>
              <a:gd name="T53" fmla="*/ 1485 h 1815"/>
              <a:gd name="T54" fmla="*/ 1094 w 1172"/>
              <a:gd name="T55" fmla="*/ 1655 h 1815"/>
              <a:gd name="T56" fmla="*/ 718 w 1172"/>
              <a:gd name="T57" fmla="*/ 1717 h 1815"/>
              <a:gd name="T58" fmla="*/ 692 w 1172"/>
              <a:gd name="T59" fmla="*/ 1713 h 1815"/>
              <a:gd name="T60" fmla="*/ 616 w 1172"/>
              <a:gd name="T61" fmla="*/ 1740 h 1815"/>
              <a:gd name="T62" fmla="*/ 586 w 1172"/>
              <a:gd name="T63" fmla="*/ 1815 h 1815"/>
              <a:gd name="T64" fmla="*/ 556 w 1172"/>
              <a:gd name="T65" fmla="*/ 1740 h 1815"/>
              <a:gd name="T66" fmla="*/ 480 w 1172"/>
              <a:gd name="T67" fmla="*/ 1713 h 1815"/>
              <a:gd name="T68" fmla="*/ 454 w 1172"/>
              <a:gd name="T69" fmla="*/ 1718 h 1815"/>
              <a:gd name="T70" fmla="*/ 78 w 1172"/>
              <a:gd name="T71" fmla="*/ 1655 h 1815"/>
              <a:gd name="T72" fmla="*/ 21 w 1172"/>
              <a:gd name="T73" fmla="*/ 1485 h 1815"/>
              <a:gd name="T74" fmla="*/ 25 w 1172"/>
              <a:gd name="T75" fmla="*/ 1426 h 1815"/>
              <a:gd name="T76" fmla="*/ 49 w 1172"/>
              <a:gd name="T77" fmla="*/ 1315 h 1815"/>
              <a:gd name="T78" fmla="*/ 90 w 1172"/>
              <a:gd name="T79" fmla="*/ 1068 h 1815"/>
              <a:gd name="T80" fmla="*/ 42 w 1172"/>
              <a:gd name="T81" fmla="*/ 940 h 1815"/>
              <a:gd name="T82" fmla="*/ 0 w 1172"/>
              <a:gd name="T83" fmla="*/ 912 h 1815"/>
              <a:gd name="T84" fmla="*/ 42 w 1172"/>
              <a:gd name="T85" fmla="*/ 885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72" h="1815">
                <a:moveTo>
                  <a:pt x="42" y="885"/>
                </a:moveTo>
                <a:cubicBezTo>
                  <a:pt x="74" y="863"/>
                  <a:pt x="90" y="821"/>
                  <a:pt x="90" y="756"/>
                </a:cubicBezTo>
                <a:cubicBezTo>
                  <a:pt x="90" y="680"/>
                  <a:pt x="68" y="589"/>
                  <a:pt x="49" y="509"/>
                </a:cubicBezTo>
                <a:cubicBezTo>
                  <a:pt x="39" y="468"/>
                  <a:pt x="30" y="429"/>
                  <a:pt x="25" y="398"/>
                </a:cubicBezTo>
                <a:cubicBezTo>
                  <a:pt x="22" y="378"/>
                  <a:pt x="21" y="358"/>
                  <a:pt x="21" y="339"/>
                </a:cubicBezTo>
                <a:cubicBezTo>
                  <a:pt x="21" y="339"/>
                  <a:pt x="21" y="339"/>
                  <a:pt x="21" y="339"/>
                </a:cubicBezTo>
                <a:cubicBezTo>
                  <a:pt x="21" y="270"/>
                  <a:pt x="40" y="211"/>
                  <a:pt x="78" y="169"/>
                </a:cubicBezTo>
                <a:cubicBezTo>
                  <a:pt x="181" y="54"/>
                  <a:pt x="314" y="80"/>
                  <a:pt x="454" y="107"/>
                </a:cubicBezTo>
                <a:cubicBezTo>
                  <a:pt x="463" y="108"/>
                  <a:pt x="471" y="110"/>
                  <a:pt x="480" y="112"/>
                </a:cubicBezTo>
                <a:cubicBezTo>
                  <a:pt x="533" y="122"/>
                  <a:pt x="552" y="88"/>
                  <a:pt x="556" y="80"/>
                </a:cubicBezTo>
                <a:cubicBezTo>
                  <a:pt x="586" y="0"/>
                  <a:pt x="586" y="0"/>
                  <a:pt x="586" y="0"/>
                </a:cubicBezTo>
                <a:cubicBezTo>
                  <a:pt x="616" y="80"/>
                  <a:pt x="616" y="80"/>
                  <a:pt x="616" y="80"/>
                </a:cubicBezTo>
                <a:cubicBezTo>
                  <a:pt x="620" y="88"/>
                  <a:pt x="639" y="122"/>
                  <a:pt x="692" y="112"/>
                </a:cubicBezTo>
                <a:cubicBezTo>
                  <a:pt x="701" y="110"/>
                  <a:pt x="709" y="108"/>
                  <a:pt x="718" y="107"/>
                </a:cubicBezTo>
                <a:cubicBezTo>
                  <a:pt x="858" y="80"/>
                  <a:pt x="991" y="54"/>
                  <a:pt x="1094" y="169"/>
                </a:cubicBezTo>
                <a:cubicBezTo>
                  <a:pt x="1132" y="211"/>
                  <a:pt x="1151" y="270"/>
                  <a:pt x="1151" y="339"/>
                </a:cubicBezTo>
                <a:cubicBezTo>
                  <a:pt x="1151" y="358"/>
                  <a:pt x="1150" y="378"/>
                  <a:pt x="1147" y="398"/>
                </a:cubicBezTo>
                <a:cubicBezTo>
                  <a:pt x="1142" y="429"/>
                  <a:pt x="1133" y="468"/>
                  <a:pt x="1123" y="509"/>
                </a:cubicBezTo>
                <a:cubicBezTo>
                  <a:pt x="1103" y="589"/>
                  <a:pt x="1082" y="680"/>
                  <a:pt x="1082" y="756"/>
                </a:cubicBezTo>
                <a:cubicBezTo>
                  <a:pt x="1082" y="756"/>
                  <a:pt x="1082" y="756"/>
                  <a:pt x="1082" y="756"/>
                </a:cubicBezTo>
                <a:cubicBezTo>
                  <a:pt x="1082" y="821"/>
                  <a:pt x="1097" y="863"/>
                  <a:pt x="1130" y="885"/>
                </a:cubicBezTo>
                <a:cubicBezTo>
                  <a:pt x="1172" y="912"/>
                  <a:pt x="1172" y="912"/>
                  <a:pt x="1172" y="912"/>
                </a:cubicBezTo>
                <a:cubicBezTo>
                  <a:pt x="1130" y="940"/>
                  <a:pt x="1130" y="940"/>
                  <a:pt x="1130" y="940"/>
                </a:cubicBezTo>
                <a:cubicBezTo>
                  <a:pt x="1097" y="961"/>
                  <a:pt x="1082" y="1003"/>
                  <a:pt x="1082" y="1068"/>
                </a:cubicBezTo>
                <a:cubicBezTo>
                  <a:pt x="1082" y="1144"/>
                  <a:pt x="1103" y="1235"/>
                  <a:pt x="1123" y="1315"/>
                </a:cubicBezTo>
                <a:cubicBezTo>
                  <a:pt x="1133" y="1356"/>
                  <a:pt x="1142" y="1395"/>
                  <a:pt x="1147" y="1426"/>
                </a:cubicBezTo>
                <a:cubicBezTo>
                  <a:pt x="1150" y="1446"/>
                  <a:pt x="1151" y="1466"/>
                  <a:pt x="1151" y="1485"/>
                </a:cubicBezTo>
                <a:cubicBezTo>
                  <a:pt x="1151" y="1554"/>
                  <a:pt x="1132" y="1613"/>
                  <a:pt x="1094" y="1655"/>
                </a:cubicBezTo>
                <a:cubicBezTo>
                  <a:pt x="991" y="1770"/>
                  <a:pt x="858" y="1744"/>
                  <a:pt x="718" y="1717"/>
                </a:cubicBezTo>
                <a:cubicBezTo>
                  <a:pt x="709" y="1716"/>
                  <a:pt x="701" y="1714"/>
                  <a:pt x="692" y="1713"/>
                </a:cubicBezTo>
                <a:cubicBezTo>
                  <a:pt x="638" y="1703"/>
                  <a:pt x="619" y="1733"/>
                  <a:pt x="616" y="1740"/>
                </a:cubicBezTo>
                <a:cubicBezTo>
                  <a:pt x="586" y="1815"/>
                  <a:pt x="586" y="1815"/>
                  <a:pt x="586" y="1815"/>
                </a:cubicBezTo>
                <a:cubicBezTo>
                  <a:pt x="556" y="1740"/>
                  <a:pt x="556" y="1740"/>
                  <a:pt x="556" y="1740"/>
                </a:cubicBezTo>
                <a:cubicBezTo>
                  <a:pt x="552" y="1733"/>
                  <a:pt x="534" y="1703"/>
                  <a:pt x="480" y="1713"/>
                </a:cubicBezTo>
                <a:cubicBezTo>
                  <a:pt x="471" y="1714"/>
                  <a:pt x="463" y="1716"/>
                  <a:pt x="454" y="1718"/>
                </a:cubicBezTo>
                <a:cubicBezTo>
                  <a:pt x="314" y="1744"/>
                  <a:pt x="181" y="1770"/>
                  <a:pt x="78" y="1655"/>
                </a:cubicBezTo>
                <a:cubicBezTo>
                  <a:pt x="40" y="1613"/>
                  <a:pt x="21" y="1554"/>
                  <a:pt x="21" y="1485"/>
                </a:cubicBezTo>
                <a:cubicBezTo>
                  <a:pt x="21" y="1466"/>
                  <a:pt x="22" y="1446"/>
                  <a:pt x="25" y="1426"/>
                </a:cubicBezTo>
                <a:cubicBezTo>
                  <a:pt x="30" y="1395"/>
                  <a:pt x="39" y="1356"/>
                  <a:pt x="49" y="1315"/>
                </a:cubicBezTo>
                <a:cubicBezTo>
                  <a:pt x="68" y="1235"/>
                  <a:pt x="90" y="1144"/>
                  <a:pt x="90" y="1068"/>
                </a:cubicBezTo>
                <a:cubicBezTo>
                  <a:pt x="90" y="1003"/>
                  <a:pt x="74" y="961"/>
                  <a:pt x="42" y="940"/>
                </a:cubicBezTo>
                <a:cubicBezTo>
                  <a:pt x="0" y="912"/>
                  <a:pt x="0" y="912"/>
                  <a:pt x="0" y="912"/>
                </a:cubicBezTo>
                <a:lnTo>
                  <a:pt x="42" y="8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2" name="Picture Placeholder 181"/>
          <p:cNvSpPr>
            <a:spLocks noGrp="1"/>
          </p:cNvSpPr>
          <p:nvPr>
            <p:ph type="pic" sz="quarter" idx="16"/>
          </p:nvPr>
        </p:nvSpPr>
        <p:spPr bwMode="gray">
          <a:xfrm>
            <a:off x="3352373" y="3674182"/>
            <a:ext cx="2469725" cy="2354508"/>
          </a:xfrm>
          <a:custGeom>
            <a:avLst/>
            <a:gdLst>
              <a:gd name="connsiteX0" fmla="*/ 4260362 w 5002822"/>
              <a:gd name="connsiteY0" fmla="*/ 56 h 3577077"/>
              <a:gd name="connsiteX1" fmla="*/ 4703028 w 5002822"/>
              <a:gd name="connsiteY1" fmla="*/ 161867 h 3577077"/>
              <a:gd name="connsiteX2" fmla="*/ 4849802 w 5002822"/>
              <a:gd name="connsiteY2" fmla="*/ 1411836 h 3577077"/>
              <a:gd name="connsiteX3" fmla="*/ 5002822 w 5002822"/>
              <a:gd name="connsiteY3" fmla="*/ 1788539 h 3577077"/>
              <a:gd name="connsiteX4" fmla="*/ 4849802 w 5002822"/>
              <a:gd name="connsiteY4" fmla="*/ 2165242 h 3577077"/>
              <a:gd name="connsiteX5" fmla="*/ 4703028 w 5002822"/>
              <a:gd name="connsiteY5" fmla="*/ 3415211 h 3577077"/>
              <a:gd name="connsiteX6" fmla="*/ 4084701 w 5002822"/>
              <a:gd name="connsiteY6" fmla="*/ 3562467 h 3577077"/>
              <a:gd name="connsiteX7" fmla="*/ 2495166 w 5002822"/>
              <a:gd name="connsiteY7" fmla="*/ 3555618 h 3577077"/>
              <a:gd name="connsiteX8" fmla="*/ 905630 w 5002822"/>
              <a:gd name="connsiteY8" fmla="*/ 3562467 h 3577077"/>
              <a:gd name="connsiteX9" fmla="*/ 287304 w 5002822"/>
              <a:gd name="connsiteY9" fmla="*/ 3415211 h 3577077"/>
              <a:gd name="connsiteX10" fmla="*/ 143652 w 5002822"/>
              <a:gd name="connsiteY10" fmla="*/ 2165242 h 3577077"/>
              <a:gd name="connsiteX11" fmla="*/ 0 w 5002822"/>
              <a:gd name="connsiteY11" fmla="*/ 1788539 h 3577077"/>
              <a:gd name="connsiteX12" fmla="*/ 143652 w 5002822"/>
              <a:gd name="connsiteY12" fmla="*/ 1411836 h 3577077"/>
              <a:gd name="connsiteX13" fmla="*/ 287304 w 5002822"/>
              <a:gd name="connsiteY13" fmla="*/ 161867 h 3577077"/>
              <a:gd name="connsiteX14" fmla="*/ 729969 w 5002822"/>
              <a:gd name="connsiteY14" fmla="*/ 56 h 3577077"/>
              <a:gd name="connsiteX15" fmla="*/ 905630 w 5002822"/>
              <a:gd name="connsiteY15" fmla="*/ 14610 h 3577077"/>
              <a:gd name="connsiteX16" fmla="*/ 2495166 w 5002822"/>
              <a:gd name="connsiteY16" fmla="*/ 21459 h 3577077"/>
              <a:gd name="connsiteX17" fmla="*/ 4084701 w 5002822"/>
              <a:gd name="connsiteY17" fmla="*/ 14610 h 3577077"/>
              <a:gd name="connsiteX18" fmla="*/ 4260362 w 5002822"/>
              <a:gd name="connsiteY18" fmla="*/ 56 h 357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02822" h="3577077">
                <a:moveTo>
                  <a:pt x="4260362" y="56"/>
                </a:moveTo>
                <a:cubicBezTo>
                  <a:pt x="4432510" y="1982"/>
                  <a:pt x="4590604" y="53993"/>
                  <a:pt x="4703028" y="161867"/>
                </a:cubicBezTo>
                <a:cubicBezTo>
                  <a:pt x="5030928" y="487201"/>
                  <a:pt x="4934119" y="911848"/>
                  <a:pt x="4849802" y="1411836"/>
                </a:cubicBezTo>
                <a:cubicBezTo>
                  <a:pt x="4799836" y="1696075"/>
                  <a:pt x="5002822" y="1788539"/>
                  <a:pt x="5002822" y="1788539"/>
                </a:cubicBezTo>
                <a:cubicBezTo>
                  <a:pt x="5002822" y="1788539"/>
                  <a:pt x="4799836" y="1881002"/>
                  <a:pt x="4849802" y="2165242"/>
                </a:cubicBezTo>
                <a:cubicBezTo>
                  <a:pt x="4934119" y="2665229"/>
                  <a:pt x="5030928" y="3089876"/>
                  <a:pt x="4703028" y="3415211"/>
                </a:cubicBezTo>
                <a:cubicBezTo>
                  <a:pt x="4553130" y="3559043"/>
                  <a:pt x="4322039" y="3603562"/>
                  <a:pt x="4084701" y="3562467"/>
                </a:cubicBezTo>
                <a:cubicBezTo>
                  <a:pt x="3672484" y="3493976"/>
                  <a:pt x="2760608" y="3106999"/>
                  <a:pt x="2495166" y="3555618"/>
                </a:cubicBezTo>
                <a:cubicBezTo>
                  <a:pt x="2229723" y="3106999"/>
                  <a:pt x="1317847" y="3493976"/>
                  <a:pt x="905630" y="3562467"/>
                </a:cubicBezTo>
                <a:cubicBezTo>
                  <a:pt x="668293" y="3603562"/>
                  <a:pt x="437201" y="3559043"/>
                  <a:pt x="287304" y="3415211"/>
                </a:cubicBezTo>
                <a:cubicBezTo>
                  <a:pt x="-40597" y="3089876"/>
                  <a:pt x="56212" y="2665229"/>
                  <a:pt x="143652" y="2165242"/>
                </a:cubicBezTo>
                <a:cubicBezTo>
                  <a:pt x="190495" y="1881002"/>
                  <a:pt x="0" y="1788539"/>
                  <a:pt x="0" y="1788539"/>
                </a:cubicBezTo>
                <a:cubicBezTo>
                  <a:pt x="0" y="1788539"/>
                  <a:pt x="190495" y="1696075"/>
                  <a:pt x="143652" y="1411836"/>
                </a:cubicBezTo>
                <a:cubicBezTo>
                  <a:pt x="56212" y="911848"/>
                  <a:pt x="-40597" y="487201"/>
                  <a:pt x="287304" y="161867"/>
                </a:cubicBezTo>
                <a:cubicBezTo>
                  <a:pt x="399727" y="53993"/>
                  <a:pt x="557821" y="1982"/>
                  <a:pt x="729969" y="56"/>
                </a:cubicBezTo>
                <a:cubicBezTo>
                  <a:pt x="787352" y="-586"/>
                  <a:pt x="846296" y="4336"/>
                  <a:pt x="905630" y="14610"/>
                </a:cubicBezTo>
                <a:cubicBezTo>
                  <a:pt x="1317847" y="83102"/>
                  <a:pt x="2229723" y="470078"/>
                  <a:pt x="2495166" y="21459"/>
                </a:cubicBezTo>
                <a:cubicBezTo>
                  <a:pt x="2760608" y="470078"/>
                  <a:pt x="3672484" y="83102"/>
                  <a:pt x="4084701" y="14610"/>
                </a:cubicBezTo>
                <a:cubicBezTo>
                  <a:pt x="4144035" y="4336"/>
                  <a:pt x="4202980" y="-586"/>
                  <a:pt x="4260362" y="56"/>
                </a:cubicBezTo>
                <a:close/>
              </a:path>
            </a:pathLst>
          </a:custGeom>
          <a:solidFill>
            <a:schemeClr val="tx2"/>
          </a:solidFill>
          <a:ln w="50800">
            <a:solidFill>
              <a:schemeClr val="tx1"/>
            </a:solidFill>
            <a:miter lim="800000"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83" name="Freeform 182"/>
          <p:cNvSpPr>
            <a:spLocks/>
          </p:cNvSpPr>
          <p:nvPr/>
        </p:nvSpPr>
        <p:spPr bwMode="ltGray">
          <a:xfrm>
            <a:off x="6088995" y="676275"/>
            <a:ext cx="2740931" cy="5505452"/>
          </a:xfrm>
          <a:custGeom>
            <a:avLst/>
            <a:gdLst>
              <a:gd name="T0" fmla="*/ 42 w 1172"/>
              <a:gd name="T1" fmla="*/ 885 h 1815"/>
              <a:gd name="T2" fmla="*/ 90 w 1172"/>
              <a:gd name="T3" fmla="*/ 756 h 1815"/>
              <a:gd name="T4" fmla="*/ 49 w 1172"/>
              <a:gd name="T5" fmla="*/ 509 h 1815"/>
              <a:gd name="T6" fmla="*/ 25 w 1172"/>
              <a:gd name="T7" fmla="*/ 398 h 1815"/>
              <a:gd name="T8" fmla="*/ 21 w 1172"/>
              <a:gd name="T9" fmla="*/ 339 h 1815"/>
              <a:gd name="T10" fmla="*/ 21 w 1172"/>
              <a:gd name="T11" fmla="*/ 339 h 1815"/>
              <a:gd name="T12" fmla="*/ 78 w 1172"/>
              <a:gd name="T13" fmla="*/ 169 h 1815"/>
              <a:gd name="T14" fmla="*/ 454 w 1172"/>
              <a:gd name="T15" fmla="*/ 107 h 1815"/>
              <a:gd name="T16" fmla="*/ 480 w 1172"/>
              <a:gd name="T17" fmla="*/ 112 h 1815"/>
              <a:gd name="T18" fmla="*/ 556 w 1172"/>
              <a:gd name="T19" fmla="*/ 80 h 1815"/>
              <a:gd name="T20" fmla="*/ 586 w 1172"/>
              <a:gd name="T21" fmla="*/ 0 h 1815"/>
              <a:gd name="T22" fmla="*/ 616 w 1172"/>
              <a:gd name="T23" fmla="*/ 80 h 1815"/>
              <a:gd name="T24" fmla="*/ 692 w 1172"/>
              <a:gd name="T25" fmla="*/ 112 h 1815"/>
              <a:gd name="T26" fmla="*/ 718 w 1172"/>
              <a:gd name="T27" fmla="*/ 107 h 1815"/>
              <a:gd name="T28" fmla="*/ 1094 w 1172"/>
              <a:gd name="T29" fmla="*/ 169 h 1815"/>
              <a:gd name="T30" fmla="*/ 1151 w 1172"/>
              <a:gd name="T31" fmla="*/ 339 h 1815"/>
              <a:gd name="T32" fmla="*/ 1147 w 1172"/>
              <a:gd name="T33" fmla="*/ 398 h 1815"/>
              <a:gd name="T34" fmla="*/ 1123 w 1172"/>
              <a:gd name="T35" fmla="*/ 509 h 1815"/>
              <a:gd name="T36" fmla="*/ 1082 w 1172"/>
              <a:gd name="T37" fmla="*/ 756 h 1815"/>
              <a:gd name="T38" fmla="*/ 1082 w 1172"/>
              <a:gd name="T39" fmla="*/ 756 h 1815"/>
              <a:gd name="T40" fmla="*/ 1130 w 1172"/>
              <a:gd name="T41" fmla="*/ 885 h 1815"/>
              <a:gd name="T42" fmla="*/ 1172 w 1172"/>
              <a:gd name="T43" fmla="*/ 912 h 1815"/>
              <a:gd name="T44" fmla="*/ 1130 w 1172"/>
              <a:gd name="T45" fmla="*/ 940 h 1815"/>
              <a:gd name="T46" fmla="*/ 1082 w 1172"/>
              <a:gd name="T47" fmla="*/ 1068 h 1815"/>
              <a:gd name="T48" fmla="*/ 1123 w 1172"/>
              <a:gd name="T49" fmla="*/ 1315 h 1815"/>
              <a:gd name="T50" fmla="*/ 1147 w 1172"/>
              <a:gd name="T51" fmla="*/ 1426 h 1815"/>
              <a:gd name="T52" fmla="*/ 1151 w 1172"/>
              <a:gd name="T53" fmla="*/ 1485 h 1815"/>
              <a:gd name="T54" fmla="*/ 1094 w 1172"/>
              <a:gd name="T55" fmla="*/ 1655 h 1815"/>
              <a:gd name="T56" fmla="*/ 718 w 1172"/>
              <a:gd name="T57" fmla="*/ 1717 h 1815"/>
              <a:gd name="T58" fmla="*/ 692 w 1172"/>
              <a:gd name="T59" fmla="*/ 1713 h 1815"/>
              <a:gd name="T60" fmla="*/ 616 w 1172"/>
              <a:gd name="T61" fmla="*/ 1740 h 1815"/>
              <a:gd name="T62" fmla="*/ 586 w 1172"/>
              <a:gd name="T63" fmla="*/ 1815 h 1815"/>
              <a:gd name="T64" fmla="*/ 556 w 1172"/>
              <a:gd name="T65" fmla="*/ 1740 h 1815"/>
              <a:gd name="T66" fmla="*/ 480 w 1172"/>
              <a:gd name="T67" fmla="*/ 1713 h 1815"/>
              <a:gd name="T68" fmla="*/ 454 w 1172"/>
              <a:gd name="T69" fmla="*/ 1718 h 1815"/>
              <a:gd name="T70" fmla="*/ 78 w 1172"/>
              <a:gd name="T71" fmla="*/ 1655 h 1815"/>
              <a:gd name="T72" fmla="*/ 21 w 1172"/>
              <a:gd name="T73" fmla="*/ 1485 h 1815"/>
              <a:gd name="T74" fmla="*/ 25 w 1172"/>
              <a:gd name="T75" fmla="*/ 1426 h 1815"/>
              <a:gd name="T76" fmla="*/ 49 w 1172"/>
              <a:gd name="T77" fmla="*/ 1315 h 1815"/>
              <a:gd name="T78" fmla="*/ 90 w 1172"/>
              <a:gd name="T79" fmla="*/ 1068 h 1815"/>
              <a:gd name="T80" fmla="*/ 42 w 1172"/>
              <a:gd name="T81" fmla="*/ 940 h 1815"/>
              <a:gd name="T82" fmla="*/ 0 w 1172"/>
              <a:gd name="T83" fmla="*/ 912 h 1815"/>
              <a:gd name="T84" fmla="*/ 42 w 1172"/>
              <a:gd name="T85" fmla="*/ 885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72" h="1815">
                <a:moveTo>
                  <a:pt x="42" y="885"/>
                </a:moveTo>
                <a:cubicBezTo>
                  <a:pt x="74" y="863"/>
                  <a:pt x="90" y="821"/>
                  <a:pt x="90" y="756"/>
                </a:cubicBezTo>
                <a:cubicBezTo>
                  <a:pt x="90" y="680"/>
                  <a:pt x="68" y="589"/>
                  <a:pt x="49" y="509"/>
                </a:cubicBezTo>
                <a:cubicBezTo>
                  <a:pt x="39" y="468"/>
                  <a:pt x="30" y="429"/>
                  <a:pt x="25" y="398"/>
                </a:cubicBezTo>
                <a:cubicBezTo>
                  <a:pt x="22" y="378"/>
                  <a:pt x="21" y="358"/>
                  <a:pt x="21" y="339"/>
                </a:cubicBezTo>
                <a:cubicBezTo>
                  <a:pt x="21" y="339"/>
                  <a:pt x="21" y="339"/>
                  <a:pt x="21" y="339"/>
                </a:cubicBezTo>
                <a:cubicBezTo>
                  <a:pt x="21" y="270"/>
                  <a:pt x="40" y="211"/>
                  <a:pt x="78" y="169"/>
                </a:cubicBezTo>
                <a:cubicBezTo>
                  <a:pt x="181" y="54"/>
                  <a:pt x="314" y="80"/>
                  <a:pt x="454" y="107"/>
                </a:cubicBezTo>
                <a:cubicBezTo>
                  <a:pt x="463" y="108"/>
                  <a:pt x="471" y="110"/>
                  <a:pt x="480" y="112"/>
                </a:cubicBezTo>
                <a:cubicBezTo>
                  <a:pt x="533" y="122"/>
                  <a:pt x="552" y="88"/>
                  <a:pt x="556" y="80"/>
                </a:cubicBezTo>
                <a:cubicBezTo>
                  <a:pt x="586" y="0"/>
                  <a:pt x="586" y="0"/>
                  <a:pt x="586" y="0"/>
                </a:cubicBezTo>
                <a:cubicBezTo>
                  <a:pt x="616" y="80"/>
                  <a:pt x="616" y="80"/>
                  <a:pt x="616" y="80"/>
                </a:cubicBezTo>
                <a:cubicBezTo>
                  <a:pt x="620" y="88"/>
                  <a:pt x="639" y="122"/>
                  <a:pt x="692" y="112"/>
                </a:cubicBezTo>
                <a:cubicBezTo>
                  <a:pt x="701" y="110"/>
                  <a:pt x="709" y="108"/>
                  <a:pt x="718" y="107"/>
                </a:cubicBezTo>
                <a:cubicBezTo>
                  <a:pt x="858" y="80"/>
                  <a:pt x="991" y="54"/>
                  <a:pt x="1094" y="169"/>
                </a:cubicBezTo>
                <a:cubicBezTo>
                  <a:pt x="1132" y="211"/>
                  <a:pt x="1151" y="270"/>
                  <a:pt x="1151" y="339"/>
                </a:cubicBezTo>
                <a:cubicBezTo>
                  <a:pt x="1151" y="358"/>
                  <a:pt x="1150" y="378"/>
                  <a:pt x="1147" y="398"/>
                </a:cubicBezTo>
                <a:cubicBezTo>
                  <a:pt x="1142" y="429"/>
                  <a:pt x="1133" y="468"/>
                  <a:pt x="1123" y="509"/>
                </a:cubicBezTo>
                <a:cubicBezTo>
                  <a:pt x="1103" y="589"/>
                  <a:pt x="1082" y="680"/>
                  <a:pt x="1082" y="756"/>
                </a:cubicBezTo>
                <a:cubicBezTo>
                  <a:pt x="1082" y="756"/>
                  <a:pt x="1082" y="756"/>
                  <a:pt x="1082" y="756"/>
                </a:cubicBezTo>
                <a:cubicBezTo>
                  <a:pt x="1082" y="821"/>
                  <a:pt x="1097" y="863"/>
                  <a:pt x="1130" y="885"/>
                </a:cubicBezTo>
                <a:cubicBezTo>
                  <a:pt x="1172" y="912"/>
                  <a:pt x="1172" y="912"/>
                  <a:pt x="1172" y="912"/>
                </a:cubicBezTo>
                <a:cubicBezTo>
                  <a:pt x="1130" y="940"/>
                  <a:pt x="1130" y="940"/>
                  <a:pt x="1130" y="940"/>
                </a:cubicBezTo>
                <a:cubicBezTo>
                  <a:pt x="1097" y="961"/>
                  <a:pt x="1082" y="1003"/>
                  <a:pt x="1082" y="1068"/>
                </a:cubicBezTo>
                <a:cubicBezTo>
                  <a:pt x="1082" y="1144"/>
                  <a:pt x="1103" y="1235"/>
                  <a:pt x="1123" y="1315"/>
                </a:cubicBezTo>
                <a:cubicBezTo>
                  <a:pt x="1133" y="1356"/>
                  <a:pt x="1142" y="1395"/>
                  <a:pt x="1147" y="1426"/>
                </a:cubicBezTo>
                <a:cubicBezTo>
                  <a:pt x="1150" y="1446"/>
                  <a:pt x="1151" y="1466"/>
                  <a:pt x="1151" y="1485"/>
                </a:cubicBezTo>
                <a:cubicBezTo>
                  <a:pt x="1151" y="1554"/>
                  <a:pt x="1132" y="1613"/>
                  <a:pt x="1094" y="1655"/>
                </a:cubicBezTo>
                <a:cubicBezTo>
                  <a:pt x="991" y="1770"/>
                  <a:pt x="858" y="1744"/>
                  <a:pt x="718" y="1717"/>
                </a:cubicBezTo>
                <a:cubicBezTo>
                  <a:pt x="709" y="1716"/>
                  <a:pt x="701" y="1714"/>
                  <a:pt x="692" y="1713"/>
                </a:cubicBezTo>
                <a:cubicBezTo>
                  <a:pt x="638" y="1703"/>
                  <a:pt x="619" y="1733"/>
                  <a:pt x="616" y="1740"/>
                </a:cubicBezTo>
                <a:cubicBezTo>
                  <a:pt x="586" y="1815"/>
                  <a:pt x="586" y="1815"/>
                  <a:pt x="586" y="1815"/>
                </a:cubicBezTo>
                <a:cubicBezTo>
                  <a:pt x="556" y="1740"/>
                  <a:pt x="556" y="1740"/>
                  <a:pt x="556" y="1740"/>
                </a:cubicBezTo>
                <a:cubicBezTo>
                  <a:pt x="552" y="1733"/>
                  <a:pt x="534" y="1703"/>
                  <a:pt x="480" y="1713"/>
                </a:cubicBezTo>
                <a:cubicBezTo>
                  <a:pt x="471" y="1714"/>
                  <a:pt x="463" y="1716"/>
                  <a:pt x="454" y="1718"/>
                </a:cubicBezTo>
                <a:cubicBezTo>
                  <a:pt x="314" y="1744"/>
                  <a:pt x="181" y="1770"/>
                  <a:pt x="78" y="1655"/>
                </a:cubicBezTo>
                <a:cubicBezTo>
                  <a:pt x="40" y="1613"/>
                  <a:pt x="21" y="1554"/>
                  <a:pt x="21" y="1485"/>
                </a:cubicBezTo>
                <a:cubicBezTo>
                  <a:pt x="21" y="1466"/>
                  <a:pt x="22" y="1446"/>
                  <a:pt x="25" y="1426"/>
                </a:cubicBezTo>
                <a:cubicBezTo>
                  <a:pt x="30" y="1395"/>
                  <a:pt x="39" y="1356"/>
                  <a:pt x="49" y="1315"/>
                </a:cubicBezTo>
                <a:cubicBezTo>
                  <a:pt x="68" y="1235"/>
                  <a:pt x="90" y="1144"/>
                  <a:pt x="90" y="1068"/>
                </a:cubicBezTo>
                <a:cubicBezTo>
                  <a:pt x="90" y="1003"/>
                  <a:pt x="74" y="961"/>
                  <a:pt x="42" y="940"/>
                </a:cubicBezTo>
                <a:cubicBezTo>
                  <a:pt x="0" y="912"/>
                  <a:pt x="0" y="912"/>
                  <a:pt x="0" y="912"/>
                </a:cubicBezTo>
                <a:lnTo>
                  <a:pt x="42" y="8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5" name="Picture Placeholder 184"/>
          <p:cNvSpPr>
            <a:spLocks noGrp="1"/>
          </p:cNvSpPr>
          <p:nvPr>
            <p:ph type="pic" sz="quarter" idx="17"/>
          </p:nvPr>
        </p:nvSpPr>
        <p:spPr bwMode="gray">
          <a:xfrm>
            <a:off x="6230691" y="975826"/>
            <a:ext cx="2457539" cy="4906350"/>
          </a:xfrm>
          <a:custGeom>
            <a:avLst/>
            <a:gdLst>
              <a:gd name="connsiteX0" fmla="*/ 1654116 w 3308231"/>
              <a:gd name="connsiteY0" fmla="*/ 0 h 5096373"/>
              <a:gd name="connsiteX1" fmla="*/ 2002507 w 3308231"/>
              <a:gd name="connsiteY1" fmla="*/ 155882 h 5096373"/>
              <a:gd name="connsiteX2" fmla="*/ 3158531 w 3308231"/>
              <a:gd name="connsiteY2" fmla="*/ 305401 h 5096373"/>
              <a:gd name="connsiteX3" fmla="*/ 3294720 w 3308231"/>
              <a:gd name="connsiteY3" fmla="*/ 935290 h 5096373"/>
              <a:gd name="connsiteX4" fmla="*/ 3288385 w 3308231"/>
              <a:gd name="connsiteY4" fmla="*/ 2554549 h 5096373"/>
              <a:gd name="connsiteX5" fmla="*/ 3294720 w 3308231"/>
              <a:gd name="connsiteY5" fmla="*/ 4173809 h 5096373"/>
              <a:gd name="connsiteX6" fmla="*/ 3158531 w 3308231"/>
              <a:gd name="connsiteY6" fmla="*/ 4803697 h 5096373"/>
              <a:gd name="connsiteX7" fmla="*/ 2002507 w 3308231"/>
              <a:gd name="connsiteY7" fmla="*/ 4950035 h 5096373"/>
              <a:gd name="connsiteX8" fmla="*/ 1654116 w 3308231"/>
              <a:gd name="connsiteY8" fmla="*/ 5096373 h 5096373"/>
              <a:gd name="connsiteX9" fmla="*/ 1305725 w 3308231"/>
              <a:gd name="connsiteY9" fmla="*/ 4950035 h 5096373"/>
              <a:gd name="connsiteX10" fmla="*/ 149701 w 3308231"/>
              <a:gd name="connsiteY10" fmla="*/ 4803697 h 5096373"/>
              <a:gd name="connsiteX11" fmla="*/ 13512 w 3308231"/>
              <a:gd name="connsiteY11" fmla="*/ 4173809 h 5096373"/>
              <a:gd name="connsiteX12" fmla="*/ 19847 w 3308231"/>
              <a:gd name="connsiteY12" fmla="*/ 2554549 h 5096373"/>
              <a:gd name="connsiteX13" fmla="*/ 13512 w 3308231"/>
              <a:gd name="connsiteY13" fmla="*/ 935290 h 5096373"/>
              <a:gd name="connsiteX14" fmla="*/ 149701 w 3308231"/>
              <a:gd name="connsiteY14" fmla="*/ 305401 h 5096373"/>
              <a:gd name="connsiteX15" fmla="*/ 1305725 w 3308231"/>
              <a:gd name="connsiteY15" fmla="*/ 155882 h 5096373"/>
              <a:gd name="connsiteX16" fmla="*/ 1654116 w 3308231"/>
              <a:gd name="connsiteY16" fmla="*/ 0 h 5096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08231" h="5096373">
                <a:moveTo>
                  <a:pt x="1654116" y="0"/>
                </a:moveTo>
                <a:cubicBezTo>
                  <a:pt x="1654116" y="0"/>
                  <a:pt x="1739630" y="206782"/>
                  <a:pt x="2002507" y="155882"/>
                </a:cubicBezTo>
                <a:cubicBezTo>
                  <a:pt x="2464916" y="69988"/>
                  <a:pt x="2857648" y="-28631"/>
                  <a:pt x="3158531" y="305401"/>
                </a:cubicBezTo>
                <a:cubicBezTo>
                  <a:pt x="3291553" y="458101"/>
                  <a:pt x="3332726" y="693514"/>
                  <a:pt x="3294720" y="935290"/>
                </a:cubicBezTo>
                <a:cubicBezTo>
                  <a:pt x="3231376" y="1355216"/>
                  <a:pt x="2873484" y="2284142"/>
                  <a:pt x="3288385" y="2554549"/>
                </a:cubicBezTo>
                <a:cubicBezTo>
                  <a:pt x="2873484" y="2824956"/>
                  <a:pt x="3231376" y="3753883"/>
                  <a:pt x="3294720" y="4173809"/>
                </a:cubicBezTo>
                <a:cubicBezTo>
                  <a:pt x="3332726" y="4415584"/>
                  <a:pt x="3291553" y="4650997"/>
                  <a:pt x="3158531" y="4803697"/>
                </a:cubicBezTo>
                <a:cubicBezTo>
                  <a:pt x="2857648" y="5137729"/>
                  <a:pt x="2464916" y="5039110"/>
                  <a:pt x="2002507" y="4950035"/>
                </a:cubicBezTo>
                <a:cubicBezTo>
                  <a:pt x="1739630" y="4902316"/>
                  <a:pt x="1654116" y="5096373"/>
                  <a:pt x="1654116" y="5096373"/>
                </a:cubicBezTo>
                <a:cubicBezTo>
                  <a:pt x="1654116" y="5096373"/>
                  <a:pt x="1568602" y="4902316"/>
                  <a:pt x="1305725" y="4950035"/>
                </a:cubicBezTo>
                <a:cubicBezTo>
                  <a:pt x="843316" y="5039110"/>
                  <a:pt x="450584" y="5137729"/>
                  <a:pt x="149701" y="4803697"/>
                </a:cubicBezTo>
                <a:cubicBezTo>
                  <a:pt x="16680" y="4650997"/>
                  <a:pt x="-24494" y="4415584"/>
                  <a:pt x="13512" y="4173809"/>
                </a:cubicBezTo>
                <a:cubicBezTo>
                  <a:pt x="76856" y="3753883"/>
                  <a:pt x="434748" y="2824956"/>
                  <a:pt x="19847" y="2554549"/>
                </a:cubicBezTo>
                <a:cubicBezTo>
                  <a:pt x="434748" y="2284142"/>
                  <a:pt x="76856" y="1355216"/>
                  <a:pt x="13512" y="935290"/>
                </a:cubicBezTo>
                <a:cubicBezTo>
                  <a:pt x="-24494" y="693514"/>
                  <a:pt x="16680" y="458101"/>
                  <a:pt x="149701" y="305401"/>
                </a:cubicBezTo>
                <a:cubicBezTo>
                  <a:pt x="450584" y="-28631"/>
                  <a:pt x="843316" y="69988"/>
                  <a:pt x="1305725" y="155882"/>
                </a:cubicBezTo>
                <a:cubicBezTo>
                  <a:pt x="1568602" y="206782"/>
                  <a:pt x="1654116" y="0"/>
                  <a:pt x="1654116" y="0"/>
                </a:cubicBezTo>
                <a:close/>
              </a:path>
            </a:pathLst>
          </a:custGeom>
          <a:solidFill>
            <a:schemeClr val="tx2"/>
          </a:solidFill>
          <a:ln w="50800">
            <a:solidFill>
              <a:schemeClr val="tx1"/>
            </a:solidFill>
            <a:miter lim="800000"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38396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080A2-3AEA-41A3-ABFE-415FDF492043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0054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/>
          <p:nvPr/>
        </p:nvGrpSpPr>
        <p:grpSpPr bwMode="hidden">
          <a:xfrm>
            <a:off x="-2381" y="-1587"/>
            <a:ext cx="9147572" cy="6862762"/>
            <a:chOff x="-3175" y="-1587"/>
            <a:chExt cx="12196763" cy="6862762"/>
          </a:xfrm>
        </p:grpSpPr>
        <p:sp>
          <p:nvSpPr>
            <p:cNvPr id="8" name="Freeform 5"/>
            <p:cNvSpPr>
              <a:spLocks noEditPoints="1"/>
            </p:cNvSpPr>
            <p:nvPr/>
          </p:nvSpPr>
          <p:spPr bwMode="hidden">
            <a:xfrm>
              <a:off x="1516063" y="-1587"/>
              <a:ext cx="1025525" cy="6862762"/>
            </a:xfrm>
            <a:custGeom>
              <a:avLst/>
              <a:gdLst>
                <a:gd name="T0" fmla="*/ 131 w 323"/>
                <a:gd name="T1" fmla="*/ 183 h 2159"/>
                <a:gd name="T2" fmla="*/ 21 w 323"/>
                <a:gd name="T3" fmla="*/ 305 h 2159"/>
                <a:gd name="T4" fmla="*/ 12 w 323"/>
                <a:gd name="T5" fmla="*/ 390 h 2159"/>
                <a:gd name="T6" fmla="*/ 125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4 w 323"/>
                <a:gd name="T15" fmla="*/ 968 h 2159"/>
                <a:gd name="T16" fmla="*/ 37 w 323"/>
                <a:gd name="T17" fmla="*/ 1147 h 2159"/>
                <a:gd name="T18" fmla="*/ 8 w 323"/>
                <a:gd name="T19" fmla="*/ 1245 h 2159"/>
                <a:gd name="T20" fmla="*/ 125 w 323"/>
                <a:gd name="T21" fmla="*/ 1369 h 2159"/>
                <a:gd name="T22" fmla="*/ 113 w 323"/>
                <a:gd name="T23" fmla="*/ 1501 h 2159"/>
                <a:gd name="T24" fmla="*/ 1 w 323"/>
                <a:gd name="T25" fmla="*/ 1656 h 2159"/>
                <a:gd name="T26" fmla="*/ 26 w 323"/>
                <a:gd name="T27" fmla="*/ 1702 h 2159"/>
                <a:gd name="T28" fmla="*/ 151 w 323"/>
                <a:gd name="T29" fmla="*/ 1855 h 2159"/>
                <a:gd name="T30" fmla="*/ 37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4 w 323"/>
                <a:gd name="T41" fmla="*/ 1995 h 2159"/>
                <a:gd name="T42" fmla="*/ 289 w 323"/>
                <a:gd name="T43" fmla="*/ 2131 h 2159"/>
                <a:gd name="T44" fmla="*/ 309 w 323"/>
                <a:gd name="T45" fmla="*/ 2122 h 2159"/>
                <a:gd name="T46" fmla="*/ 323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3 w 323"/>
                <a:gd name="T53" fmla="*/ 1640 h 2159"/>
                <a:gd name="T54" fmla="*/ 202 w 323"/>
                <a:gd name="T55" fmla="*/ 1486 h 2159"/>
                <a:gd name="T56" fmla="*/ 297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3 w 323"/>
                <a:gd name="T79" fmla="*/ 16 h 2159"/>
                <a:gd name="T80" fmla="*/ 193 w 323"/>
                <a:gd name="T81" fmla="*/ 1493 h 2159"/>
                <a:gd name="T82" fmla="*/ 290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7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9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6 w 323"/>
                <a:gd name="T119" fmla="*/ 329 h 2159"/>
                <a:gd name="T120" fmla="*/ 190 w 323"/>
                <a:gd name="T121" fmla="*/ 505 h 2159"/>
                <a:gd name="T122" fmla="*/ 134 w 323"/>
                <a:gd name="T123" fmla="*/ 499 h 2159"/>
                <a:gd name="T124" fmla="*/ 34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5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7" y="215"/>
                    <a:pt x="89" y="230"/>
                    <a:pt x="72" y="246"/>
                  </a:cubicBezTo>
                  <a:cubicBezTo>
                    <a:pt x="56" y="262"/>
                    <a:pt x="39" y="279"/>
                    <a:pt x="25" y="298"/>
                  </a:cubicBezTo>
                  <a:cubicBezTo>
                    <a:pt x="24" y="300"/>
                    <a:pt x="22" y="302"/>
                    <a:pt x="21" y="305"/>
                  </a:cubicBezTo>
                  <a:cubicBezTo>
                    <a:pt x="19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2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3" y="404"/>
                    <a:pt x="26" y="408"/>
                  </a:cubicBezTo>
                  <a:cubicBezTo>
                    <a:pt x="42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5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1" y="564"/>
                    <a:pt x="151" y="564"/>
                    <a:pt x="151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7" y="648"/>
                    <a:pt x="89" y="663"/>
                    <a:pt x="72" y="679"/>
                  </a:cubicBezTo>
                  <a:cubicBezTo>
                    <a:pt x="56" y="695"/>
                    <a:pt x="39" y="711"/>
                    <a:pt x="25" y="730"/>
                  </a:cubicBezTo>
                  <a:cubicBezTo>
                    <a:pt x="24" y="733"/>
                    <a:pt x="22" y="735"/>
                    <a:pt x="21" y="737"/>
                  </a:cubicBezTo>
                  <a:cubicBezTo>
                    <a:pt x="19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2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3" y="837"/>
                    <a:pt x="26" y="841"/>
                  </a:cubicBezTo>
                  <a:cubicBezTo>
                    <a:pt x="42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5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1" y="993"/>
                    <a:pt x="151" y="993"/>
                    <a:pt x="151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7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2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4" y="1267"/>
                    <a:pt x="26" y="1270"/>
                  </a:cubicBezTo>
                  <a:cubicBezTo>
                    <a:pt x="42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5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1" y="1415"/>
                    <a:pt x="151" y="1425"/>
                  </a:cubicBezTo>
                  <a:cubicBezTo>
                    <a:pt x="151" y="1425"/>
                    <a:pt x="151" y="1425"/>
                    <a:pt x="151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2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2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5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8" y="1837"/>
                    <a:pt x="150" y="1846"/>
                    <a:pt x="151" y="1855"/>
                  </a:cubicBezTo>
                  <a:cubicBezTo>
                    <a:pt x="151" y="1855"/>
                    <a:pt x="151" y="1855"/>
                    <a:pt x="151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8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7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2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1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5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5" y="2093"/>
                    <a:pt x="14" y="2089"/>
                  </a:cubicBezTo>
                  <a:cubicBezTo>
                    <a:pt x="13" y="2068"/>
                    <a:pt x="21" y="2048"/>
                    <a:pt x="34" y="2030"/>
                  </a:cubicBezTo>
                  <a:cubicBezTo>
                    <a:pt x="47" y="2012"/>
                    <a:pt x="63" y="1997"/>
                    <a:pt x="80" y="1981"/>
                  </a:cubicBezTo>
                  <a:cubicBezTo>
                    <a:pt x="97" y="1965"/>
                    <a:pt x="115" y="1949"/>
                    <a:pt x="130" y="1931"/>
                  </a:cubicBezTo>
                  <a:cubicBezTo>
                    <a:pt x="138" y="1922"/>
                    <a:pt x="146" y="1912"/>
                    <a:pt x="151" y="1900"/>
                  </a:cubicBezTo>
                  <a:cubicBezTo>
                    <a:pt x="157" y="1889"/>
                    <a:pt x="162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9" y="1907"/>
                    <a:pt x="186" y="1916"/>
                    <a:pt x="193" y="1925"/>
                  </a:cubicBezTo>
                  <a:cubicBezTo>
                    <a:pt x="208" y="1943"/>
                    <a:pt x="226" y="1958"/>
                    <a:pt x="242" y="1974"/>
                  </a:cubicBezTo>
                  <a:cubicBezTo>
                    <a:pt x="243" y="1975"/>
                    <a:pt x="243" y="1975"/>
                    <a:pt x="243" y="1975"/>
                  </a:cubicBezTo>
                  <a:cubicBezTo>
                    <a:pt x="250" y="1982"/>
                    <a:pt x="257" y="1988"/>
                    <a:pt x="264" y="1995"/>
                  </a:cubicBezTo>
                  <a:cubicBezTo>
                    <a:pt x="273" y="2004"/>
                    <a:pt x="282" y="2014"/>
                    <a:pt x="290" y="2025"/>
                  </a:cubicBezTo>
                  <a:cubicBezTo>
                    <a:pt x="296" y="2035"/>
                    <a:pt x="302" y="2045"/>
                    <a:pt x="306" y="2056"/>
                  </a:cubicBezTo>
                  <a:cubicBezTo>
                    <a:pt x="309" y="2067"/>
                    <a:pt x="311" y="2078"/>
                    <a:pt x="310" y="2090"/>
                  </a:cubicBezTo>
                  <a:cubicBezTo>
                    <a:pt x="309" y="2096"/>
                    <a:pt x="308" y="2102"/>
                    <a:pt x="306" y="2108"/>
                  </a:cubicBezTo>
                  <a:cubicBezTo>
                    <a:pt x="301" y="2116"/>
                    <a:pt x="295" y="2124"/>
                    <a:pt x="289" y="2131"/>
                  </a:cubicBezTo>
                  <a:cubicBezTo>
                    <a:pt x="280" y="2141"/>
                    <a:pt x="271" y="2150"/>
                    <a:pt x="261" y="2159"/>
                  </a:cubicBezTo>
                  <a:cubicBezTo>
                    <a:pt x="277" y="2159"/>
                    <a:pt x="277" y="2159"/>
                    <a:pt x="277" y="2159"/>
                  </a:cubicBezTo>
                  <a:cubicBezTo>
                    <a:pt x="284" y="2152"/>
                    <a:pt x="290" y="2145"/>
                    <a:pt x="297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10" y="2122"/>
                    <a:pt x="310" y="2121"/>
                    <a:pt x="310" y="2120"/>
                  </a:cubicBezTo>
                  <a:cubicBezTo>
                    <a:pt x="313" y="2116"/>
                    <a:pt x="316" y="2112"/>
                    <a:pt x="318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2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3" y="2071"/>
                  </a:cubicBezTo>
                  <a:cubicBezTo>
                    <a:pt x="322" y="2070"/>
                    <a:pt x="322" y="2069"/>
                    <a:pt x="322" y="2068"/>
                  </a:cubicBezTo>
                  <a:cubicBezTo>
                    <a:pt x="320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7" y="1843"/>
                    <a:pt x="181" y="1833"/>
                  </a:cubicBezTo>
                  <a:cubicBezTo>
                    <a:pt x="186" y="1824"/>
                    <a:pt x="192" y="1815"/>
                    <a:pt x="199" y="1806"/>
                  </a:cubicBezTo>
                  <a:cubicBezTo>
                    <a:pt x="213" y="1789"/>
                    <a:pt x="230" y="1773"/>
                    <a:pt x="246" y="1757"/>
                  </a:cubicBezTo>
                  <a:cubicBezTo>
                    <a:pt x="263" y="1741"/>
                    <a:pt x="281" y="1726"/>
                    <a:pt x="297" y="1708"/>
                  </a:cubicBezTo>
                  <a:cubicBezTo>
                    <a:pt x="304" y="1698"/>
                    <a:pt x="312" y="1689"/>
                    <a:pt x="318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2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3" y="1640"/>
                  </a:cubicBezTo>
                  <a:cubicBezTo>
                    <a:pt x="322" y="1639"/>
                    <a:pt x="322" y="1638"/>
                    <a:pt x="322" y="1637"/>
                  </a:cubicBezTo>
                  <a:cubicBezTo>
                    <a:pt x="320" y="1625"/>
                    <a:pt x="315" y="1614"/>
                    <a:pt x="308" y="1605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7" y="1411"/>
                    <a:pt x="181" y="1402"/>
                  </a:cubicBezTo>
                  <a:cubicBezTo>
                    <a:pt x="186" y="1392"/>
                    <a:pt x="192" y="1383"/>
                    <a:pt x="199" y="1375"/>
                  </a:cubicBezTo>
                  <a:cubicBezTo>
                    <a:pt x="213" y="1357"/>
                    <a:pt x="230" y="1342"/>
                    <a:pt x="246" y="1326"/>
                  </a:cubicBezTo>
                  <a:cubicBezTo>
                    <a:pt x="263" y="1310"/>
                    <a:pt x="281" y="1294"/>
                    <a:pt x="297" y="1276"/>
                  </a:cubicBezTo>
                  <a:cubicBezTo>
                    <a:pt x="301" y="1271"/>
                    <a:pt x="305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8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2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3" y="1209"/>
                  </a:cubicBezTo>
                  <a:cubicBezTo>
                    <a:pt x="322" y="1208"/>
                    <a:pt x="322" y="1207"/>
                    <a:pt x="322" y="1206"/>
                  </a:cubicBezTo>
                  <a:cubicBezTo>
                    <a:pt x="320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7" y="982"/>
                    <a:pt x="181" y="972"/>
                  </a:cubicBezTo>
                  <a:cubicBezTo>
                    <a:pt x="186" y="963"/>
                    <a:pt x="192" y="954"/>
                    <a:pt x="199" y="945"/>
                  </a:cubicBezTo>
                  <a:cubicBezTo>
                    <a:pt x="213" y="928"/>
                    <a:pt x="230" y="912"/>
                    <a:pt x="246" y="896"/>
                  </a:cubicBezTo>
                  <a:cubicBezTo>
                    <a:pt x="263" y="880"/>
                    <a:pt x="281" y="865"/>
                    <a:pt x="297" y="847"/>
                  </a:cubicBezTo>
                  <a:cubicBezTo>
                    <a:pt x="304" y="837"/>
                    <a:pt x="312" y="828"/>
                    <a:pt x="318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2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3" y="779"/>
                  </a:cubicBezTo>
                  <a:cubicBezTo>
                    <a:pt x="322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7" y="549"/>
                    <a:pt x="181" y="540"/>
                  </a:cubicBezTo>
                  <a:cubicBezTo>
                    <a:pt x="186" y="530"/>
                    <a:pt x="192" y="521"/>
                    <a:pt x="199" y="513"/>
                  </a:cubicBezTo>
                  <a:cubicBezTo>
                    <a:pt x="213" y="495"/>
                    <a:pt x="230" y="480"/>
                    <a:pt x="246" y="464"/>
                  </a:cubicBezTo>
                  <a:cubicBezTo>
                    <a:pt x="263" y="448"/>
                    <a:pt x="281" y="432"/>
                    <a:pt x="297" y="414"/>
                  </a:cubicBezTo>
                  <a:cubicBezTo>
                    <a:pt x="304" y="405"/>
                    <a:pt x="312" y="395"/>
                    <a:pt x="318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2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3" y="347"/>
                  </a:cubicBezTo>
                  <a:cubicBezTo>
                    <a:pt x="322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7" y="116"/>
                    <a:pt x="181" y="107"/>
                  </a:cubicBezTo>
                  <a:cubicBezTo>
                    <a:pt x="186" y="97"/>
                    <a:pt x="192" y="88"/>
                    <a:pt x="199" y="80"/>
                  </a:cubicBezTo>
                  <a:cubicBezTo>
                    <a:pt x="213" y="63"/>
                    <a:pt x="230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6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4" y="66"/>
                  </a:cubicBezTo>
                  <a:cubicBezTo>
                    <a:pt x="118" y="48"/>
                    <a:pt x="101" y="32"/>
                    <a:pt x="83" y="16"/>
                  </a:cubicBezTo>
                  <a:cubicBezTo>
                    <a:pt x="78" y="11"/>
                    <a:pt x="72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5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5" y="1526"/>
                    <a:pt x="229" y="1531"/>
                  </a:cubicBezTo>
                  <a:cubicBezTo>
                    <a:pt x="245" y="1547"/>
                    <a:pt x="263" y="1563"/>
                    <a:pt x="278" y="1580"/>
                  </a:cubicBezTo>
                  <a:cubicBezTo>
                    <a:pt x="280" y="1582"/>
                    <a:pt x="282" y="1584"/>
                    <a:pt x="284" y="1586"/>
                  </a:cubicBezTo>
                  <a:cubicBezTo>
                    <a:pt x="286" y="1589"/>
                    <a:pt x="288" y="1591"/>
                    <a:pt x="290" y="1594"/>
                  </a:cubicBezTo>
                  <a:cubicBezTo>
                    <a:pt x="296" y="1603"/>
                    <a:pt x="302" y="1613"/>
                    <a:pt x="306" y="1624"/>
                  </a:cubicBezTo>
                  <a:cubicBezTo>
                    <a:pt x="309" y="1635"/>
                    <a:pt x="311" y="1647"/>
                    <a:pt x="310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9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6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4" y="1793"/>
                  </a:cubicBezTo>
                  <a:cubicBezTo>
                    <a:pt x="118" y="1774"/>
                    <a:pt x="101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5" y="1662"/>
                    <a:pt x="14" y="1658"/>
                  </a:cubicBezTo>
                  <a:cubicBezTo>
                    <a:pt x="13" y="1637"/>
                    <a:pt x="21" y="1616"/>
                    <a:pt x="34" y="1599"/>
                  </a:cubicBezTo>
                  <a:cubicBezTo>
                    <a:pt x="47" y="1581"/>
                    <a:pt x="63" y="1565"/>
                    <a:pt x="80" y="1549"/>
                  </a:cubicBezTo>
                  <a:cubicBezTo>
                    <a:pt x="97" y="1534"/>
                    <a:pt x="115" y="1518"/>
                    <a:pt x="130" y="1499"/>
                  </a:cubicBezTo>
                  <a:cubicBezTo>
                    <a:pt x="138" y="1490"/>
                    <a:pt x="146" y="1480"/>
                    <a:pt x="151" y="1469"/>
                  </a:cubicBezTo>
                  <a:cubicBezTo>
                    <a:pt x="157" y="1458"/>
                    <a:pt x="162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9" y="1475"/>
                    <a:pt x="186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6" y="1098"/>
                    <a:pt x="242" y="1113"/>
                  </a:cubicBezTo>
                  <a:cubicBezTo>
                    <a:pt x="259" y="1129"/>
                    <a:pt x="276" y="1146"/>
                    <a:pt x="290" y="1164"/>
                  </a:cubicBezTo>
                  <a:cubicBezTo>
                    <a:pt x="296" y="1174"/>
                    <a:pt x="302" y="1184"/>
                    <a:pt x="306" y="1195"/>
                  </a:cubicBezTo>
                  <a:cubicBezTo>
                    <a:pt x="309" y="1206"/>
                    <a:pt x="311" y="1218"/>
                    <a:pt x="310" y="1229"/>
                  </a:cubicBezTo>
                  <a:cubicBezTo>
                    <a:pt x="309" y="1234"/>
                    <a:pt x="308" y="1239"/>
                    <a:pt x="307" y="1244"/>
                  </a:cubicBezTo>
                  <a:cubicBezTo>
                    <a:pt x="302" y="1253"/>
                    <a:pt x="295" y="1261"/>
                    <a:pt x="289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6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4" y="1361"/>
                  </a:cubicBezTo>
                  <a:cubicBezTo>
                    <a:pt x="118" y="1343"/>
                    <a:pt x="101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5" y="1232"/>
                    <a:pt x="14" y="1228"/>
                  </a:cubicBezTo>
                  <a:cubicBezTo>
                    <a:pt x="13" y="1207"/>
                    <a:pt x="21" y="1187"/>
                    <a:pt x="34" y="1169"/>
                  </a:cubicBezTo>
                  <a:cubicBezTo>
                    <a:pt x="47" y="1152"/>
                    <a:pt x="63" y="1136"/>
                    <a:pt x="80" y="1120"/>
                  </a:cubicBezTo>
                  <a:cubicBezTo>
                    <a:pt x="97" y="1104"/>
                    <a:pt x="115" y="1089"/>
                    <a:pt x="130" y="1070"/>
                  </a:cubicBezTo>
                  <a:cubicBezTo>
                    <a:pt x="138" y="1061"/>
                    <a:pt x="146" y="1051"/>
                    <a:pt x="151" y="1039"/>
                  </a:cubicBezTo>
                  <a:cubicBezTo>
                    <a:pt x="157" y="1028"/>
                    <a:pt x="162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9" y="1046"/>
                    <a:pt x="186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3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3" y="702"/>
                    <a:pt x="278" y="719"/>
                  </a:cubicBezTo>
                  <a:cubicBezTo>
                    <a:pt x="283" y="724"/>
                    <a:pt x="288" y="730"/>
                    <a:pt x="292" y="735"/>
                  </a:cubicBezTo>
                  <a:cubicBezTo>
                    <a:pt x="298" y="744"/>
                    <a:pt x="302" y="753"/>
                    <a:pt x="306" y="762"/>
                  </a:cubicBezTo>
                  <a:cubicBezTo>
                    <a:pt x="309" y="773"/>
                    <a:pt x="311" y="785"/>
                    <a:pt x="310" y="796"/>
                  </a:cubicBezTo>
                  <a:cubicBezTo>
                    <a:pt x="309" y="805"/>
                    <a:pt x="307" y="813"/>
                    <a:pt x="303" y="821"/>
                  </a:cubicBezTo>
                  <a:cubicBezTo>
                    <a:pt x="299" y="827"/>
                    <a:pt x="294" y="834"/>
                    <a:pt x="289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6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4" y="932"/>
                  </a:cubicBezTo>
                  <a:cubicBezTo>
                    <a:pt x="118" y="913"/>
                    <a:pt x="101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5" y="801"/>
                    <a:pt x="14" y="795"/>
                  </a:cubicBezTo>
                  <a:cubicBezTo>
                    <a:pt x="13" y="774"/>
                    <a:pt x="21" y="754"/>
                    <a:pt x="34" y="737"/>
                  </a:cubicBezTo>
                  <a:cubicBezTo>
                    <a:pt x="47" y="719"/>
                    <a:pt x="63" y="703"/>
                    <a:pt x="80" y="687"/>
                  </a:cubicBezTo>
                  <a:cubicBezTo>
                    <a:pt x="97" y="671"/>
                    <a:pt x="115" y="656"/>
                    <a:pt x="130" y="637"/>
                  </a:cubicBezTo>
                  <a:cubicBezTo>
                    <a:pt x="138" y="628"/>
                    <a:pt x="146" y="618"/>
                    <a:pt x="151" y="607"/>
                  </a:cubicBezTo>
                  <a:cubicBezTo>
                    <a:pt x="157" y="595"/>
                    <a:pt x="162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9" y="613"/>
                    <a:pt x="186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9" y="180"/>
                    <a:pt x="186" y="190"/>
                    <a:pt x="193" y="198"/>
                  </a:cubicBezTo>
                  <a:cubicBezTo>
                    <a:pt x="196" y="202"/>
                    <a:pt x="199" y="206"/>
                    <a:pt x="203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3" y="269"/>
                    <a:pt x="278" y="286"/>
                  </a:cubicBezTo>
                  <a:cubicBezTo>
                    <a:pt x="283" y="291"/>
                    <a:pt x="288" y="297"/>
                    <a:pt x="292" y="302"/>
                  </a:cubicBezTo>
                  <a:cubicBezTo>
                    <a:pt x="298" y="311"/>
                    <a:pt x="302" y="320"/>
                    <a:pt x="306" y="329"/>
                  </a:cubicBezTo>
                  <a:cubicBezTo>
                    <a:pt x="309" y="340"/>
                    <a:pt x="311" y="352"/>
                    <a:pt x="310" y="363"/>
                  </a:cubicBezTo>
                  <a:cubicBezTo>
                    <a:pt x="309" y="372"/>
                    <a:pt x="307" y="380"/>
                    <a:pt x="303" y="388"/>
                  </a:cubicBezTo>
                  <a:cubicBezTo>
                    <a:pt x="299" y="395"/>
                    <a:pt x="294" y="401"/>
                    <a:pt x="289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6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4" y="499"/>
                  </a:cubicBezTo>
                  <a:cubicBezTo>
                    <a:pt x="118" y="481"/>
                    <a:pt x="101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5" y="368"/>
                    <a:pt x="14" y="363"/>
                  </a:cubicBezTo>
                  <a:cubicBezTo>
                    <a:pt x="13" y="342"/>
                    <a:pt x="21" y="322"/>
                    <a:pt x="34" y="304"/>
                  </a:cubicBezTo>
                  <a:cubicBezTo>
                    <a:pt x="47" y="286"/>
                    <a:pt x="63" y="270"/>
                    <a:pt x="80" y="254"/>
                  </a:cubicBezTo>
                  <a:cubicBezTo>
                    <a:pt x="97" y="239"/>
                    <a:pt x="115" y="223"/>
                    <a:pt x="130" y="204"/>
                  </a:cubicBezTo>
                  <a:cubicBezTo>
                    <a:pt x="138" y="195"/>
                    <a:pt x="146" y="185"/>
                    <a:pt x="151" y="174"/>
                  </a:cubicBezTo>
                  <a:cubicBezTo>
                    <a:pt x="157" y="163"/>
                    <a:pt x="162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hidden">
            <a:xfrm>
              <a:off x="495300" y="-1587"/>
              <a:ext cx="514350" cy="6862762"/>
            </a:xfrm>
            <a:custGeom>
              <a:avLst/>
              <a:gdLst>
                <a:gd name="T0" fmla="*/ 151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2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4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1 w 162"/>
                <a:gd name="T31" fmla="*/ 1225 h 2159"/>
                <a:gd name="T32" fmla="*/ 15 w 162"/>
                <a:gd name="T33" fmla="*/ 1261 h 2159"/>
                <a:gd name="T34" fmla="*/ 76 w 162"/>
                <a:gd name="T35" fmla="*/ 1319 h 2159"/>
                <a:gd name="T36" fmla="*/ 151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7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8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4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6 w 162"/>
                <a:gd name="T79" fmla="*/ 1238 h 2159"/>
                <a:gd name="T80" fmla="*/ 80 w 162"/>
                <a:gd name="T81" fmla="*/ 1120 h 2159"/>
                <a:gd name="T82" fmla="*/ 162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4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50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0" y="351"/>
                    <a:pt x="0" y="357"/>
                    <a:pt x="1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0" y="784"/>
                    <a:pt x="0" y="789"/>
                    <a:pt x="1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6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0" y="1213"/>
                    <a:pt x="0" y="1219"/>
                    <a:pt x="1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0" y="1644"/>
                    <a:pt x="0" y="1650"/>
                    <a:pt x="1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0" y="2075"/>
                    <a:pt x="0" y="2081"/>
                    <a:pt x="1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4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2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1" y="1852"/>
                    <a:pt x="162" y="1846"/>
                  </a:cubicBezTo>
                  <a:cubicBezTo>
                    <a:pt x="162" y="1845"/>
                    <a:pt x="161" y="1844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4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2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1" y="1420"/>
                    <a:pt x="162" y="1415"/>
                  </a:cubicBezTo>
                  <a:cubicBezTo>
                    <a:pt x="162" y="1413"/>
                    <a:pt x="161" y="1412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4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2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1" y="991"/>
                    <a:pt x="162" y="985"/>
                  </a:cubicBezTo>
                  <a:cubicBezTo>
                    <a:pt x="162" y="984"/>
                    <a:pt x="161" y="983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7" y="827"/>
                    <a:pt x="22" y="819"/>
                    <a:pt x="17" y="811"/>
                  </a:cubicBezTo>
                  <a:cubicBezTo>
                    <a:pt x="16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4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2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1" y="558"/>
                    <a:pt x="162" y="553"/>
                  </a:cubicBezTo>
                  <a:cubicBezTo>
                    <a:pt x="162" y="551"/>
                    <a:pt x="161" y="550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7" y="394"/>
                    <a:pt x="22" y="386"/>
                    <a:pt x="17" y="379"/>
                  </a:cubicBezTo>
                  <a:cubicBezTo>
                    <a:pt x="16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4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2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1" y="125"/>
                    <a:pt x="162" y="120"/>
                  </a:cubicBezTo>
                  <a:cubicBezTo>
                    <a:pt x="162" y="119"/>
                    <a:pt x="161" y="117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hidden">
            <a:xfrm>
              <a:off x="4559300" y="-1587"/>
              <a:ext cx="1025525" cy="6862762"/>
            </a:xfrm>
            <a:custGeom>
              <a:avLst/>
              <a:gdLst>
                <a:gd name="T0" fmla="*/ 131 w 323"/>
                <a:gd name="T1" fmla="*/ 183 h 2159"/>
                <a:gd name="T2" fmla="*/ 20 w 323"/>
                <a:gd name="T3" fmla="*/ 305 h 2159"/>
                <a:gd name="T4" fmla="*/ 12 w 323"/>
                <a:gd name="T5" fmla="*/ 390 h 2159"/>
                <a:gd name="T6" fmla="*/ 124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3 w 323"/>
                <a:gd name="T15" fmla="*/ 968 h 2159"/>
                <a:gd name="T16" fmla="*/ 36 w 323"/>
                <a:gd name="T17" fmla="*/ 1147 h 2159"/>
                <a:gd name="T18" fmla="*/ 8 w 323"/>
                <a:gd name="T19" fmla="*/ 1245 h 2159"/>
                <a:gd name="T20" fmla="*/ 124 w 323"/>
                <a:gd name="T21" fmla="*/ 1369 h 2159"/>
                <a:gd name="T22" fmla="*/ 113 w 323"/>
                <a:gd name="T23" fmla="*/ 1501 h 2159"/>
                <a:gd name="T24" fmla="*/ 0 w 323"/>
                <a:gd name="T25" fmla="*/ 1656 h 2159"/>
                <a:gd name="T26" fmla="*/ 26 w 323"/>
                <a:gd name="T27" fmla="*/ 1702 h 2159"/>
                <a:gd name="T28" fmla="*/ 150 w 323"/>
                <a:gd name="T29" fmla="*/ 1855 h 2159"/>
                <a:gd name="T30" fmla="*/ 36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3 w 323"/>
                <a:gd name="T41" fmla="*/ 1995 h 2159"/>
                <a:gd name="T42" fmla="*/ 288 w 323"/>
                <a:gd name="T43" fmla="*/ 2131 h 2159"/>
                <a:gd name="T44" fmla="*/ 309 w 323"/>
                <a:gd name="T45" fmla="*/ 2122 h 2159"/>
                <a:gd name="T46" fmla="*/ 322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2 w 323"/>
                <a:gd name="T53" fmla="*/ 1640 h 2159"/>
                <a:gd name="T54" fmla="*/ 202 w 323"/>
                <a:gd name="T55" fmla="*/ 1486 h 2159"/>
                <a:gd name="T56" fmla="*/ 296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3 w 323"/>
                <a:gd name="T79" fmla="*/ 16 h 2159"/>
                <a:gd name="T80" fmla="*/ 193 w 323"/>
                <a:gd name="T81" fmla="*/ 1493 h 2159"/>
                <a:gd name="T82" fmla="*/ 289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6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8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5 w 323"/>
                <a:gd name="T119" fmla="*/ 329 h 2159"/>
                <a:gd name="T120" fmla="*/ 190 w 323"/>
                <a:gd name="T121" fmla="*/ 505 h 2159"/>
                <a:gd name="T122" fmla="*/ 133 w 323"/>
                <a:gd name="T123" fmla="*/ 499 h 2159"/>
                <a:gd name="T124" fmla="*/ 33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4" y="74"/>
                  </a:moveTo>
                  <a:cubicBezTo>
                    <a:pt x="132" y="83"/>
                    <a:pt x="138" y="92"/>
                    <a:pt x="143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1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1" y="345"/>
                  </a:cubicBezTo>
                  <a:cubicBezTo>
                    <a:pt x="0" y="351"/>
                    <a:pt x="0" y="357"/>
                    <a:pt x="0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8" y="525"/>
                    <a:pt x="143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1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1" y="778"/>
                  </a:cubicBezTo>
                  <a:cubicBezTo>
                    <a:pt x="0" y="784"/>
                    <a:pt x="0" y="789"/>
                    <a:pt x="0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8" y="958"/>
                    <a:pt x="143" y="968"/>
                  </a:cubicBezTo>
                  <a:cubicBezTo>
                    <a:pt x="147" y="976"/>
                    <a:pt x="150" y="984"/>
                    <a:pt x="150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8" y="1065"/>
                    <a:pt x="102" y="1082"/>
                    <a:pt x="86" y="1098"/>
                  </a:cubicBezTo>
                  <a:cubicBezTo>
                    <a:pt x="69" y="1114"/>
                    <a:pt x="52" y="1130"/>
                    <a:pt x="36" y="1147"/>
                  </a:cubicBezTo>
                  <a:cubicBezTo>
                    <a:pt x="28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1" y="1207"/>
                  </a:cubicBezTo>
                  <a:cubicBezTo>
                    <a:pt x="0" y="1213"/>
                    <a:pt x="0" y="1219"/>
                    <a:pt x="0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6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8" y="1261"/>
                    <a:pt x="18" y="1261"/>
                    <a:pt x="18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8" y="1387"/>
                    <a:pt x="143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5" y="1485"/>
                    <a:pt x="119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8" y="1600"/>
                    <a:pt x="15" y="1606"/>
                  </a:cubicBezTo>
                  <a:cubicBezTo>
                    <a:pt x="9" y="1616"/>
                    <a:pt x="4" y="1627"/>
                    <a:pt x="1" y="1639"/>
                  </a:cubicBezTo>
                  <a:cubicBezTo>
                    <a:pt x="0" y="1644"/>
                    <a:pt x="0" y="1650"/>
                    <a:pt x="0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8" y="1819"/>
                    <a:pt x="143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8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1" y="2069"/>
                  </a:cubicBezTo>
                  <a:cubicBezTo>
                    <a:pt x="0" y="2075"/>
                    <a:pt x="0" y="2081"/>
                    <a:pt x="0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0" y="2114"/>
                    <a:pt x="12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0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3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7" y="1889"/>
                    <a:pt x="161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8" y="1907"/>
                    <a:pt x="185" y="1916"/>
                    <a:pt x="193" y="1925"/>
                  </a:cubicBezTo>
                  <a:cubicBezTo>
                    <a:pt x="208" y="1943"/>
                    <a:pt x="225" y="1958"/>
                    <a:pt x="242" y="1974"/>
                  </a:cubicBezTo>
                  <a:cubicBezTo>
                    <a:pt x="242" y="1975"/>
                    <a:pt x="243" y="1975"/>
                    <a:pt x="243" y="1975"/>
                  </a:cubicBezTo>
                  <a:cubicBezTo>
                    <a:pt x="250" y="1982"/>
                    <a:pt x="257" y="1988"/>
                    <a:pt x="263" y="1995"/>
                  </a:cubicBezTo>
                  <a:cubicBezTo>
                    <a:pt x="273" y="2004"/>
                    <a:pt x="282" y="2014"/>
                    <a:pt x="289" y="2025"/>
                  </a:cubicBezTo>
                  <a:cubicBezTo>
                    <a:pt x="296" y="2035"/>
                    <a:pt x="302" y="2045"/>
                    <a:pt x="305" y="2056"/>
                  </a:cubicBezTo>
                  <a:cubicBezTo>
                    <a:pt x="309" y="2067"/>
                    <a:pt x="310" y="2078"/>
                    <a:pt x="309" y="2090"/>
                  </a:cubicBezTo>
                  <a:cubicBezTo>
                    <a:pt x="309" y="2096"/>
                    <a:pt x="307" y="2102"/>
                    <a:pt x="306" y="2108"/>
                  </a:cubicBezTo>
                  <a:cubicBezTo>
                    <a:pt x="301" y="2116"/>
                    <a:pt x="295" y="2124"/>
                    <a:pt x="288" y="2131"/>
                  </a:cubicBezTo>
                  <a:cubicBezTo>
                    <a:pt x="280" y="2141"/>
                    <a:pt x="270" y="2150"/>
                    <a:pt x="261" y="2159"/>
                  </a:cubicBezTo>
                  <a:cubicBezTo>
                    <a:pt x="276" y="2159"/>
                    <a:pt x="276" y="2159"/>
                    <a:pt x="276" y="2159"/>
                  </a:cubicBezTo>
                  <a:cubicBezTo>
                    <a:pt x="283" y="2152"/>
                    <a:pt x="290" y="2145"/>
                    <a:pt x="296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09" y="2122"/>
                    <a:pt x="309" y="2121"/>
                    <a:pt x="310" y="2120"/>
                  </a:cubicBezTo>
                  <a:cubicBezTo>
                    <a:pt x="313" y="2116"/>
                    <a:pt x="315" y="2112"/>
                    <a:pt x="317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2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2" y="2071"/>
                  </a:cubicBezTo>
                  <a:cubicBezTo>
                    <a:pt x="322" y="2070"/>
                    <a:pt x="322" y="2069"/>
                    <a:pt x="322" y="2068"/>
                  </a:cubicBezTo>
                  <a:cubicBezTo>
                    <a:pt x="319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6" y="1843"/>
                    <a:pt x="181" y="1833"/>
                  </a:cubicBezTo>
                  <a:cubicBezTo>
                    <a:pt x="185" y="1824"/>
                    <a:pt x="192" y="1815"/>
                    <a:pt x="199" y="1806"/>
                  </a:cubicBezTo>
                  <a:cubicBezTo>
                    <a:pt x="213" y="1789"/>
                    <a:pt x="229" y="1773"/>
                    <a:pt x="246" y="1757"/>
                  </a:cubicBezTo>
                  <a:cubicBezTo>
                    <a:pt x="263" y="1741"/>
                    <a:pt x="280" y="1726"/>
                    <a:pt x="296" y="1708"/>
                  </a:cubicBezTo>
                  <a:cubicBezTo>
                    <a:pt x="304" y="1698"/>
                    <a:pt x="312" y="1689"/>
                    <a:pt x="317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2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2" y="1640"/>
                  </a:cubicBezTo>
                  <a:cubicBezTo>
                    <a:pt x="322" y="1639"/>
                    <a:pt x="322" y="1638"/>
                    <a:pt x="322" y="1637"/>
                  </a:cubicBezTo>
                  <a:cubicBezTo>
                    <a:pt x="319" y="1625"/>
                    <a:pt x="314" y="1614"/>
                    <a:pt x="308" y="1605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6" y="1411"/>
                    <a:pt x="181" y="1402"/>
                  </a:cubicBezTo>
                  <a:cubicBezTo>
                    <a:pt x="185" y="1392"/>
                    <a:pt x="192" y="1383"/>
                    <a:pt x="199" y="1375"/>
                  </a:cubicBezTo>
                  <a:cubicBezTo>
                    <a:pt x="213" y="1357"/>
                    <a:pt x="229" y="1342"/>
                    <a:pt x="246" y="1326"/>
                  </a:cubicBezTo>
                  <a:cubicBezTo>
                    <a:pt x="263" y="1310"/>
                    <a:pt x="280" y="1294"/>
                    <a:pt x="296" y="1276"/>
                  </a:cubicBezTo>
                  <a:cubicBezTo>
                    <a:pt x="300" y="1271"/>
                    <a:pt x="304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7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2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2" y="1209"/>
                  </a:cubicBezTo>
                  <a:cubicBezTo>
                    <a:pt x="322" y="1208"/>
                    <a:pt x="322" y="1207"/>
                    <a:pt x="322" y="1206"/>
                  </a:cubicBezTo>
                  <a:cubicBezTo>
                    <a:pt x="319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6" y="982"/>
                    <a:pt x="181" y="972"/>
                  </a:cubicBezTo>
                  <a:cubicBezTo>
                    <a:pt x="185" y="963"/>
                    <a:pt x="192" y="954"/>
                    <a:pt x="199" y="945"/>
                  </a:cubicBezTo>
                  <a:cubicBezTo>
                    <a:pt x="213" y="928"/>
                    <a:pt x="229" y="912"/>
                    <a:pt x="246" y="896"/>
                  </a:cubicBezTo>
                  <a:cubicBezTo>
                    <a:pt x="263" y="880"/>
                    <a:pt x="280" y="865"/>
                    <a:pt x="296" y="847"/>
                  </a:cubicBezTo>
                  <a:cubicBezTo>
                    <a:pt x="304" y="837"/>
                    <a:pt x="312" y="828"/>
                    <a:pt x="317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2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2" y="779"/>
                  </a:cubicBezTo>
                  <a:cubicBezTo>
                    <a:pt x="322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6" y="549"/>
                    <a:pt x="181" y="540"/>
                  </a:cubicBezTo>
                  <a:cubicBezTo>
                    <a:pt x="185" y="530"/>
                    <a:pt x="192" y="521"/>
                    <a:pt x="199" y="513"/>
                  </a:cubicBezTo>
                  <a:cubicBezTo>
                    <a:pt x="213" y="495"/>
                    <a:pt x="229" y="480"/>
                    <a:pt x="246" y="464"/>
                  </a:cubicBezTo>
                  <a:cubicBezTo>
                    <a:pt x="263" y="448"/>
                    <a:pt x="280" y="432"/>
                    <a:pt x="296" y="414"/>
                  </a:cubicBezTo>
                  <a:cubicBezTo>
                    <a:pt x="304" y="405"/>
                    <a:pt x="312" y="395"/>
                    <a:pt x="317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2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2" y="347"/>
                  </a:cubicBezTo>
                  <a:cubicBezTo>
                    <a:pt x="322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6" y="116"/>
                    <a:pt x="181" y="107"/>
                  </a:cubicBezTo>
                  <a:cubicBezTo>
                    <a:pt x="185" y="97"/>
                    <a:pt x="192" y="88"/>
                    <a:pt x="199" y="80"/>
                  </a:cubicBezTo>
                  <a:cubicBezTo>
                    <a:pt x="213" y="63"/>
                    <a:pt x="229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5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59" y="109"/>
                    <a:pt x="157" y="103"/>
                    <a:pt x="154" y="97"/>
                  </a:cubicBezTo>
                  <a:cubicBezTo>
                    <a:pt x="148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5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4" y="1527"/>
                    <a:pt x="229" y="1531"/>
                  </a:cubicBezTo>
                  <a:cubicBezTo>
                    <a:pt x="245" y="1547"/>
                    <a:pt x="262" y="1563"/>
                    <a:pt x="278" y="1580"/>
                  </a:cubicBezTo>
                  <a:cubicBezTo>
                    <a:pt x="280" y="1582"/>
                    <a:pt x="282" y="1584"/>
                    <a:pt x="283" y="1586"/>
                  </a:cubicBezTo>
                  <a:cubicBezTo>
                    <a:pt x="285" y="1589"/>
                    <a:pt x="287" y="1591"/>
                    <a:pt x="289" y="1594"/>
                  </a:cubicBezTo>
                  <a:cubicBezTo>
                    <a:pt x="296" y="1603"/>
                    <a:pt x="302" y="1613"/>
                    <a:pt x="305" y="1624"/>
                  </a:cubicBezTo>
                  <a:cubicBezTo>
                    <a:pt x="309" y="1635"/>
                    <a:pt x="310" y="1647"/>
                    <a:pt x="309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8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5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59" y="1836"/>
                    <a:pt x="157" y="1830"/>
                    <a:pt x="154" y="1824"/>
                  </a:cubicBezTo>
                  <a:cubicBezTo>
                    <a:pt x="148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6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3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7" y="1458"/>
                    <a:pt x="161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8" y="1475"/>
                    <a:pt x="185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5" y="1098"/>
                    <a:pt x="242" y="1113"/>
                  </a:cubicBezTo>
                  <a:cubicBezTo>
                    <a:pt x="259" y="1129"/>
                    <a:pt x="276" y="1146"/>
                    <a:pt x="289" y="1164"/>
                  </a:cubicBezTo>
                  <a:cubicBezTo>
                    <a:pt x="296" y="1174"/>
                    <a:pt x="302" y="1184"/>
                    <a:pt x="305" y="1195"/>
                  </a:cubicBezTo>
                  <a:cubicBezTo>
                    <a:pt x="309" y="1206"/>
                    <a:pt x="310" y="1218"/>
                    <a:pt x="309" y="1229"/>
                  </a:cubicBezTo>
                  <a:cubicBezTo>
                    <a:pt x="309" y="1234"/>
                    <a:pt x="308" y="1239"/>
                    <a:pt x="306" y="1244"/>
                  </a:cubicBezTo>
                  <a:cubicBezTo>
                    <a:pt x="301" y="1253"/>
                    <a:pt x="295" y="1261"/>
                    <a:pt x="288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5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59" y="1404"/>
                    <a:pt x="157" y="1398"/>
                    <a:pt x="154" y="1392"/>
                  </a:cubicBezTo>
                  <a:cubicBezTo>
                    <a:pt x="148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5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3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7" y="1028"/>
                    <a:pt x="161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8" y="1046"/>
                    <a:pt x="185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2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2" y="702"/>
                    <a:pt x="278" y="719"/>
                  </a:cubicBezTo>
                  <a:cubicBezTo>
                    <a:pt x="283" y="724"/>
                    <a:pt x="287" y="730"/>
                    <a:pt x="292" y="735"/>
                  </a:cubicBezTo>
                  <a:cubicBezTo>
                    <a:pt x="297" y="744"/>
                    <a:pt x="302" y="753"/>
                    <a:pt x="305" y="762"/>
                  </a:cubicBezTo>
                  <a:cubicBezTo>
                    <a:pt x="309" y="773"/>
                    <a:pt x="310" y="785"/>
                    <a:pt x="309" y="796"/>
                  </a:cubicBezTo>
                  <a:cubicBezTo>
                    <a:pt x="309" y="805"/>
                    <a:pt x="306" y="813"/>
                    <a:pt x="303" y="821"/>
                  </a:cubicBezTo>
                  <a:cubicBezTo>
                    <a:pt x="299" y="827"/>
                    <a:pt x="294" y="834"/>
                    <a:pt x="288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5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59" y="975"/>
                    <a:pt x="157" y="969"/>
                    <a:pt x="154" y="963"/>
                  </a:cubicBezTo>
                  <a:cubicBezTo>
                    <a:pt x="148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7" y="827"/>
                    <a:pt x="22" y="819"/>
                    <a:pt x="17" y="811"/>
                  </a:cubicBezTo>
                  <a:cubicBezTo>
                    <a:pt x="15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3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7" y="595"/>
                    <a:pt x="161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8" y="613"/>
                    <a:pt x="185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8" y="180"/>
                    <a:pt x="185" y="190"/>
                    <a:pt x="193" y="198"/>
                  </a:cubicBezTo>
                  <a:cubicBezTo>
                    <a:pt x="196" y="202"/>
                    <a:pt x="199" y="206"/>
                    <a:pt x="202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2" y="269"/>
                    <a:pt x="278" y="286"/>
                  </a:cubicBezTo>
                  <a:cubicBezTo>
                    <a:pt x="283" y="291"/>
                    <a:pt x="287" y="297"/>
                    <a:pt x="292" y="302"/>
                  </a:cubicBezTo>
                  <a:cubicBezTo>
                    <a:pt x="297" y="311"/>
                    <a:pt x="302" y="320"/>
                    <a:pt x="305" y="329"/>
                  </a:cubicBezTo>
                  <a:cubicBezTo>
                    <a:pt x="309" y="340"/>
                    <a:pt x="310" y="352"/>
                    <a:pt x="309" y="363"/>
                  </a:cubicBezTo>
                  <a:cubicBezTo>
                    <a:pt x="309" y="372"/>
                    <a:pt x="306" y="380"/>
                    <a:pt x="303" y="388"/>
                  </a:cubicBezTo>
                  <a:cubicBezTo>
                    <a:pt x="299" y="395"/>
                    <a:pt x="294" y="401"/>
                    <a:pt x="288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5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59" y="542"/>
                    <a:pt x="157" y="536"/>
                    <a:pt x="154" y="530"/>
                  </a:cubicBezTo>
                  <a:cubicBezTo>
                    <a:pt x="148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7" y="394"/>
                    <a:pt x="22" y="386"/>
                    <a:pt x="17" y="379"/>
                  </a:cubicBezTo>
                  <a:cubicBezTo>
                    <a:pt x="15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3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7" y="163"/>
                    <a:pt x="161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hidden">
            <a:xfrm>
              <a:off x="3540125" y="-1587"/>
              <a:ext cx="514350" cy="6862762"/>
            </a:xfrm>
            <a:custGeom>
              <a:avLst/>
              <a:gdLst>
                <a:gd name="T0" fmla="*/ 150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1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3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0 w 162"/>
                <a:gd name="T31" fmla="*/ 1225 h 2159"/>
                <a:gd name="T32" fmla="*/ 15 w 162"/>
                <a:gd name="T33" fmla="*/ 1261 h 2159"/>
                <a:gd name="T34" fmla="*/ 75 w 162"/>
                <a:gd name="T35" fmla="*/ 1319 h 2159"/>
                <a:gd name="T36" fmla="*/ 150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6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7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3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5 w 162"/>
                <a:gd name="T79" fmla="*/ 1238 h 2159"/>
                <a:gd name="T80" fmla="*/ 80 w 162"/>
                <a:gd name="T81" fmla="*/ 1120 h 2159"/>
                <a:gd name="T82" fmla="*/ 161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3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49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1" y="83"/>
                    <a:pt x="138" y="92"/>
                    <a:pt x="143" y="103"/>
                  </a:cubicBezTo>
                  <a:cubicBezTo>
                    <a:pt x="148" y="111"/>
                    <a:pt x="150" y="121"/>
                    <a:pt x="150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1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6" y="310"/>
                    <a:pt x="15" y="313"/>
                  </a:cubicBezTo>
                  <a:cubicBezTo>
                    <a:pt x="8" y="322"/>
                    <a:pt x="3" y="333"/>
                    <a:pt x="1" y="345"/>
                  </a:cubicBezTo>
                  <a:cubicBezTo>
                    <a:pt x="0" y="351"/>
                    <a:pt x="0" y="357"/>
                    <a:pt x="0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7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8" y="441"/>
                    <a:pt x="75" y="457"/>
                  </a:cubicBezTo>
                  <a:cubicBezTo>
                    <a:pt x="92" y="473"/>
                    <a:pt x="109" y="489"/>
                    <a:pt x="124" y="507"/>
                  </a:cubicBezTo>
                  <a:cubicBezTo>
                    <a:pt x="131" y="516"/>
                    <a:pt x="138" y="525"/>
                    <a:pt x="143" y="535"/>
                  </a:cubicBezTo>
                  <a:cubicBezTo>
                    <a:pt x="148" y="544"/>
                    <a:pt x="150" y="554"/>
                    <a:pt x="150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1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6" y="743"/>
                    <a:pt x="15" y="745"/>
                  </a:cubicBezTo>
                  <a:cubicBezTo>
                    <a:pt x="8" y="755"/>
                    <a:pt x="3" y="766"/>
                    <a:pt x="1" y="778"/>
                  </a:cubicBezTo>
                  <a:cubicBezTo>
                    <a:pt x="0" y="784"/>
                    <a:pt x="0" y="789"/>
                    <a:pt x="0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7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8" y="874"/>
                    <a:pt x="75" y="890"/>
                  </a:cubicBezTo>
                  <a:cubicBezTo>
                    <a:pt x="92" y="906"/>
                    <a:pt x="109" y="922"/>
                    <a:pt x="124" y="939"/>
                  </a:cubicBezTo>
                  <a:cubicBezTo>
                    <a:pt x="131" y="948"/>
                    <a:pt x="138" y="958"/>
                    <a:pt x="143" y="968"/>
                  </a:cubicBezTo>
                  <a:cubicBezTo>
                    <a:pt x="147" y="976"/>
                    <a:pt x="150" y="984"/>
                    <a:pt x="150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8" y="1065"/>
                    <a:pt x="102" y="1082"/>
                    <a:pt x="86" y="1098"/>
                  </a:cubicBezTo>
                  <a:cubicBezTo>
                    <a:pt x="69" y="1114"/>
                    <a:pt x="52" y="1130"/>
                    <a:pt x="36" y="1147"/>
                  </a:cubicBezTo>
                  <a:cubicBezTo>
                    <a:pt x="28" y="1156"/>
                    <a:pt x="21" y="1165"/>
                    <a:pt x="15" y="1175"/>
                  </a:cubicBezTo>
                  <a:cubicBezTo>
                    <a:pt x="8" y="1185"/>
                    <a:pt x="3" y="1195"/>
                    <a:pt x="1" y="1207"/>
                  </a:cubicBezTo>
                  <a:cubicBezTo>
                    <a:pt x="0" y="1213"/>
                    <a:pt x="0" y="1219"/>
                    <a:pt x="0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6" y="1243"/>
                    <a:pt x="7" y="1244"/>
                    <a:pt x="8" y="1245"/>
                  </a:cubicBezTo>
                  <a:cubicBezTo>
                    <a:pt x="9" y="1251"/>
                    <a:pt x="12" y="1256"/>
                    <a:pt x="15" y="1261"/>
                  </a:cubicBezTo>
                  <a:cubicBezTo>
                    <a:pt x="18" y="1261"/>
                    <a:pt x="18" y="1261"/>
                    <a:pt x="18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8" y="1303"/>
                    <a:pt x="75" y="1319"/>
                  </a:cubicBezTo>
                  <a:cubicBezTo>
                    <a:pt x="92" y="1335"/>
                    <a:pt x="109" y="1351"/>
                    <a:pt x="124" y="1369"/>
                  </a:cubicBezTo>
                  <a:cubicBezTo>
                    <a:pt x="131" y="1378"/>
                    <a:pt x="138" y="1387"/>
                    <a:pt x="143" y="1398"/>
                  </a:cubicBezTo>
                  <a:cubicBezTo>
                    <a:pt x="147" y="1406"/>
                    <a:pt x="150" y="1415"/>
                    <a:pt x="150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5" y="1485"/>
                    <a:pt x="119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2" y="1595"/>
                    <a:pt x="18" y="1600"/>
                    <a:pt x="15" y="1606"/>
                  </a:cubicBezTo>
                  <a:cubicBezTo>
                    <a:pt x="8" y="1616"/>
                    <a:pt x="3" y="1627"/>
                    <a:pt x="1" y="1639"/>
                  </a:cubicBezTo>
                  <a:cubicBezTo>
                    <a:pt x="0" y="1644"/>
                    <a:pt x="0" y="1650"/>
                    <a:pt x="0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1" y="1685"/>
                    <a:pt x="13" y="1688"/>
                    <a:pt x="15" y="1691"/>
                  </a:cubicBezTo>
                  <a:cubicBezTo>
                    <a:pt x="16" y="1691"/>
                    <a:pt x="16" y="1691"/>
                    <a:pt x="16" y="1691"/>
                  </a:cubicBezTo>
                  <a:cubicBezTo>
                    <a:pt x="19" y="1694"/>
                    <a:pt x="22" y="1698"/>
                    <a:pt x="26" y="1702"/>
                  </a:cubicBezTo>
                  <a:cubicBezTo>
                    <a:pt x="41" y="1719"/>
                    <a:pt x="58" y="1735"/>
                    <a:pt x="75" y="1751"/>
                  </a:cubicBezTo>
                  <a:cubicBezTo>
                    <a:pt x="92" y="1767"/>
                    <a:pt x="109" y="1783"/>
                    <a:pt x="124" y="1800"/>
                  </a:cubicBezTo>
                  <a:cubicBezTo>
                    <a:pt x="131" y="1809"/>
                    <a:pt x="138" y="1819"/>
                    <a:pt x="143" y="1829"/>
                  </a:cubicBezTo>
                  <a:cubicBezTo>
                    <a:pt x="147" y="1837"/>
                    <a:pt x="150" y="1846"/>
                    <a:pt x="150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79" y="1966"/>
                    <a:pt x="72" y="1973"/>
                  </a:cubicBezTo>
                  <a:cubicBezTo>
                    <a:pt x="60" y="1984"/>
                    <a:pt x="49" y="1995"/>
                    <a:pt x="38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8" y="2018"/>
                    <a:pt x="21" y="2027"/>
                    <a:pt x="15" y="2037"/>
                  </a:cubicBezTo>
                  <a:cubicBezTo>
                    <a:pt x="8" y="2047"/>
                    <a:pt x="3" y="2057"/>
                    <a:pt x="1" y="2069"/>
                  </a:cubicBezTo>
                  <a:cubicBezTo>
                    <a:pt x="0" y="2075"/>
                    <a:pt x="0" y="2081"/>
                    <a:pt x="0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0" y="2114"/>
                    <a:pt x="12" y="2118"/>
                    <a:pt x="15" y="2122"/>
                  </a:cubicBezTo>
                  <a:cubicBezTo>
                    <a:pt x="17" y="2122"/>
                    <a:pt x="17" y="2122"/>
                    <a:pt x="17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0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3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6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1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0" y="1852"/>
                    <a:pt x="162" y="1846"/>
                  </a:cubicBezTo>
                  <a:cubicBezTo>
                    <a:pt x="161" y="1845"/>
                    <a:pt x="161" y="1844"/>
                    <a:pt x="161" y="1843"/>
                  </a:cubicBezTo>
                  <a:cubicBezTo>
                    <a:pt x="159" y="1836"/>
                    <a:pt x="157" y="1830"/>
                    <a:pt x="154" y="1824"/>
                  </a:cubicBezTo>
                  <a:cubicBezTo>
                    <a:pt x="148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6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3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6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1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0" y="1420"/>
                    <a:pt x="162" y="1415"/>
                  </a:cubicBezTo>
                  <a:cubicBezTo>
                    <a:pt x="161" y="1413"/>
                    <a:pt x="161" y="1412"/>
                    <a:pt x="161" y="1411"/>
                  </a:cubicBezTo>
                  <a:cubicBezTo>
                    <a:pt x="159" y="1404"/>
                    <a:pt x="157" y="1398"/>
                    <a:pt x="154" y="1392"/>
                  </a:cubicBezTo>
                  <a:cubicBezTo>
                    <a:pt x="148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6" y="1255"/>
                    <a:pt x="20" y="1247"/>
                    <a:pt x="15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3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6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1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0" y="991"/>
                    <a:pt x="162" y="985"/>
                  </a:cubicBezTo>
                  <a:cubicBezTo>
                    <a:pt x="161" y="984"/>
                    <a:pt x="161" y="983"/>
                    <a:pt x="161" y="982"/>
                  </a:cubicBezTo>
                  <a:cubicBezTo>
                    <a:pt x="159" y="975"/>
                    <a:pt x="157" y="969"/>
                    <a:pt x="154" y="963"/>
                  </a:cubicBezTo>
                  <a:cubicBezTo>
                    <a:pt x="148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7" y="827"/>
                    <a:pt x="21" y="819"/>
                    <a:pt x="17" y="811"/>
                  </a:cubicBezTo>
                  <a:cubicBezTo>
                    <a:pt x="15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3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6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1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0" y="558"/>
                    <a:pt x="162" y="553"/>
                  </a:cubicBezTo>
                  <a:cubicBezTo>
                    <a:pt x="161" y="551"/>
                    <a:pt x="161" y="550"/>
                    <a:pt x="161" y="549"/>
                  </a:cubicBezTo>
                  <a:cubicBezTo>
                    <a:pt x="159" y="542"/>
                    <a:pt x="157" y="536"/>
                    <a:pt x="154" y="530"/>
                  </a:cubicBezTo>
                  <a:cubicBezTo>
                    <a:pt x="148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7" y="394"/>
                    <a:pt x="21" y="386"/>
                    <a:pt x="17" y="379"/>
                  </a:cubicBezTo>
                  <a:cubicBezTo>
                    <a:pt x="15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3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6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1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0" y="125"/>
                    <a:pt x="162" y="120"/>
                  </a:cubicBezTo>
                  <a:cubicBezTo>
                    <a:pt x="161" y="119"/>
                    <a:pt x="161" y="117"/>
                    <a:pt x="161" y="116"/>
                  </a:cubicBezTo>
                  <a:cubicBezTo>
                    <a:pt x="159" y="109"/>
                    <a:pt x="157" y="103"/>
                    <a:pt x="154" y="97"/>
                  </a:cubicBezTo>
                  <a:cubicBezTo>
                    <a:pt x="148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5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8" y="8"/>
                    <a:pt x="67" y="16"/>
                    <a:pt x="75" y="24"/>
                  </a:cubicBezTo>
                  <a:cubicBezTo>
                    <a:pt x="92" y="40"/>
                    <a:pt x="109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hidden">
            <a:xfrm>
              <a:off x="7612063" y="-1587"/>
              <a:ext cx="1027113" cy="6862762"/>
            </a:xfrm>
            <a:custGeom>
              <a:avLst/>
              <a:gdLst>
                <a:gd name="T0" fmla="*/ 131 w 323"/>
                <a:gd name="T1" fmla="*/ 183 h 2159"/>
                <a:gd name="T2" fmla="*/ 21 w 323"/>
                <a:gd name="T3" fmla="*/ 305 h 2159"/>
                <a:gd name="T4" fmla="*/ 12 w 323"/>
                <a:gd name="T5" fmla="*/ 390 h 2159"/>
                <a:gd name="T6" fmla="*/ 125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4 w 323"/>
                <a:gd name="T15" fmla="*/ 968 h 2159"/>
                <a:gd name="T16" fmla="*/ 37 w 323"/>
                <a:gd name="T17" fmla="*/ 1147 h 2159"/>
                <a:gd name="T18" fmla="*/ 8 w 323"/>
                <a:gd name="T19" fmla="*/ 1245 h 2159"/>
                <a:gd name="T20" fmla="*/ 125 w 323"/>
                <a:gd name="T21" fmla="*/ 1369 h 2159"/>
                <a:gd name="T22" fmla="*/ 113 w 323"/>
                <a:gd name="T23" fmla="*/ 1501 h 2159"/>
                <a:gd name="T24" fmla="*/ 1 w 323"/>
                <a:gd name="T25" fmla="*/ 1656 h 2159"/>
                <a:gd name="T26" fmla="*/ 26 w 323"/>
                <a:gd name="T27" fmla="*/ 1702 h 2159"/>
                <a:gd name="T28" fmla="*/ 151 w 323"/>
                <a:gd name="T29" fmla="*/ 1855 h 2159"/>
                <a:gd name="T30" fmla="*/ 37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4 w 323"/>
                <a:gd name="T41" fmla="*/ 1995 h 2159"/>
                <a:gd name="T42" fmla="*/ 289 w 323"/>
                <a:gd name="T43" fmla="*/ 2131 h 2159"/>
                <a:gd name="T44" fmla="*/ 309 w 323"/>
                <a:gd name="T45" fmla="*/ 2122 h 2159"/>
                <a:gd name="T46" fmla="*/ 323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3 w 323"/>
                <a:gd name="T53" fmla="*/ 1640 h 2159"/>
                <a:gd name="T54" fmla="*/ 202 w 323"/>
                <a:gd name="T55" fmla="*/ 1486 h 2159"/>
                <a:gd name="T56" fmla="*/ 297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4 w 323"/>
                <a:gd name="T79" fmla="*/ 16 h 2159"/>
                <a:gd name="T80" fmla="*/ 193 w 323"/>
                <a:gd name="T81" fmla="*/ 1493 h 2159"/>
                <a:gd name="T82" fmla="*/ 290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7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9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6 w 323"/>
                <a:gd name="T119" fmla="*/ 329 h 2159"/>
                <a:gd name="T120" fmla="*/ 190 w 323"/>
                <a:gd name="T121" fmla="*/ 505 h 2159"/>
                <a:gd name="T122" fmla="*/ 134 w 323"/>
                <a:gd name="T123" fmla="*/ 499 h 2159"/>
                <a:gd name="T124" fmla="*/ 34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5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7" y="215"/>
                    <a:pt x="89" y="230"/>
                    <a:pt x="72" y="246"/>
                  </a:cubicBezTo>
                  <a:cubicBezTo>
                    <a:pt x="56" y="262"/>
                    <a:pt x="39" y="279"/>
                    <a:pt x="25" y="298"/>
                  </a:cubicBezTo>
                  <a:cubicBezTo>
                    <a:pt x="24" y="300"/>
                    <a:pt x="22" y="302"/>
                    <a:pt x="21" y="305"/>
                  </a:cubicBezTo>
                  <a:cubicBezTo>
                    <a:pt x="19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2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3" y="404"/>
                    <a:pt x="26" y="408"/>
                  </a:cubicBezTo>
                  <a:cubicBezTo>
                    <a:pt x="42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5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1" y="564"/>
                    <a:pt x="151" y="564"/>
                    <a:pt x="151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7" y="648"/>
                    <a:pt x="89" y="663"/>
                    <a:pt x="72" y="679"/>
                  </a:cubicBezTo>
                  <a:cubicBezTo>
                    <a:pt x="56" y="695"/>
                    <a:pt x="39" y="711"/>
                    <a:pt x="25" y="730"/>
                  </a:cubicBezTo>
                  <a:cubicBezTo>
                    <a:pt x="24" y="733"/>
                    <a:pt x="22" y="735"/>
                    <a:pt x="21" y="737"/>
                  </a:cubicBezTo>
                  <a:cubicBezTo>
                    <a:pt x="19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2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3" y="837"/>
                    <a:pt x="26" y="841"/>
                  </a:cubicBezTo>
                  <a:cubicBezTo>
                    <a:pt x="42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5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8" y="976"/>
                    <a:pt x="150" y="984"/>
                    <a:pt x="151" y="993"/>
                  </a:cubicBezTo>
                  <a:cubicBezTo>
                    <a:pt x="151" y="993"/>
                    <a:pt x="151" y="993"/>
                    <a:pt x="151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7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2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4" y="1267"/>
                    <a:pt x="26" y="1270"/>
                  </a:cubicBezTo>
                  <a:cubicBezTo>
                    <a:pt x="42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5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1" y="1415"/>
                    <a:pt x="151" y="1425"/>
                  </a:cubicBezTo>
                  <a:cubicBezTo>
                    <a:pt x="151" y="1425"/>
                    <a:pt x="151" y="1425"/>
                    <a:pt x="151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2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2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5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8" y="1837"/>
                    <a:pt x="150" y="1846"/>
                    <a:pt x="151" y="1855"/>
                  </a:cubicBezTo>
                  <a:cubicBezTo>
                    <a:pt x="151" y="1855"/>
                    <a:pt x="151" y="1855"/>
                    <a:pt x="151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8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7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2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1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5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5" y="2093"/>
                    <a:pt x="14" y="2089"/>
                  </a:cubicBezTo>
                  <a:cubicBezTo>
                    <a:pt x="13" y="2068"/>
                    <a:pt x="21" y="2048"/>
                    <a:pt x="34" y="2030"/>
                  </a:cubicBezTo>
                  <a:cubicBezTo>
                    <a:pt x="47" y="2012"/>
                    <a:pt x="63" y="1997"/>
                    <a:pt x="80" y="1981"/>
                  </a:cubicBezTo>
                  <a:cubicBezTo>
                    <a:pt x="97" y="1965"/>
                    <a:pt x="115" y="1949"/>
                    <a:pt x="130" y="1931"/>
                  </a:cubicBezTo>
                  <a:cubicBezTo>
                    <a:pt x="138" y="1922"/>
                    <a:pt x="146" y="1912"/>
                    <a:pt x="151" y="1900"/>
                  </a:cubicBezTo>
                  <a:cubicBezTo>
                    <a:pt x="157" y="1889"/>
                    <a:pt x="162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9" y="1907"/>
                    <a:pt x="186" y="1916"/>
                    <a:pt x="193" y="1925"/>
                  </a:cubicBezTo>
                  <a:cubicBezTo>
                    <a:pt x="208" y="1943"/>
                    <a:pt x="226" y="1958"/>
                    <a:pt x="242" y="1974"/>
                  </a:cubicBezTo>
                  <a:cubicBezTo>
                    <a:pt x="243" y="1975"/>
                    <a:pt x="243" y="1975"/>
                    <a:pt x="244" y="1975"/>
                  </a:cubicBezTo>
                  <a:cubicBezTo>
                    <a:pt x="250" y="1982"/>
                    <a:pt x="257" y="1988"/>
                    <a:pt x="264" y="1995"/>
                  </a:cubicBezTo>
                  <a:cubicBezTo>
                    <a:pt x="273" y="2004"/>
                    <a:pt x="282" y="2014"/>
                    <a:pt x="290" y="2025"/>
                  </a:cubicBezTo>
                  <a:cubicBezTo>
                    <a:pt x="296" y="2035"/>
                    <a:pt x="302" y="2045"/>
                    <a:pt x="306" y="2056"/>
                  </a:cubicBezTo>
                  <a:cubicBezTo>
                    <a:pt x="309" y="2067"/>
                    <a:pt x="311" y="2078"/>
                    <a:pt x="310" y="2090"/>
                  </a:cubicBezTo>
                  <a:cubicBezTo>
                    <a:pt x="309" y="2096"/>
                    <a:pt x="308" y="2102"/>
                    <a:pt x="306" y="2108"/>
                  </a:cubicBezTo>
                  <a:cubicBezTo>
                    <a:pt x="301" y="2116"/>
                    <a:pt x="295" y="2124"/>
                    <a:pt x="289" y="2131"/>
                  </a:cubicBezTo>
                  <a:cubicBezTo>
                    <a:pt x="280" y="2141"/>
                    <a:pt x="271" y="2150"/>
                    <a:pt x="261" y="2159"/>
                  </a:cubicBezTo>
                  <a:cubicBezTo>
                    <a:pt x="277" y="2159"/>
                    <a:pt x="277" y="2159"/>
                    <a:pt x="277" y="2159"/>
                  </a:cubicBezTo>
                  <a:cubicBezTo>
                    <a:pt x="284" y="2152"/>
                    <a:pt x="290" y="2145"/>
                    <a:pt x="297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10" y="2122"/>
                    <a:pt x="310" y="2121"/>
                    <a:pt x="310" y="2120"/>
                  </a:cubicBezTo>
                  <a:cubicBezTo>
                    <a:pt x="313" y="2116"/>
                    <a:pt x="316" y="2112"/>
                    <a:pt x="318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3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3" y="2071"/>
                  </a:cubicBezTo>
                  <a:cubicBezTo>
                    <a:pt x="323" y="2070"/>
                    <a:pt x="322" y="2069"/>
                    <a:pt x="322" y="2068"/>
                  </a:cubicBezTo>
                  <a:cubicBezTo>
                    <a:pt x="320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7" y="1843"/>
                    <a:pt x="181" y="1833"/>
                  </a:cubicBezTo>
                  <a:cubicBezTo>
                    <a:pt x="186" y="1824"/>
                    <a:pt x="192" y="1815"/>
                    <a:pt x="199" y="1806"/>
                  </a:cubicBezTo>
                  <a:cubicBezTo>
                    <a:pt x="213" y="1789"/>
                    <a:pt x="230" y="1773"/>
                    <a:pt x="246" y="1757"/>
                  </a:cubicBezTo>
                  <a:cubicBezTo>
                    <a:pt x="263" y="1741"/>
                    <a:pt x="281" y="1726"/>
                    <a:pt x="297" y="1708"/>
                  </a:cubicBezTo>
                  <a:cubicBezTo>
                    <a:pt x="304" y="1698"/>
                    <a:pt x="312" y="1689"/>
                    <a:pt x="318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3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3" y="1640"/>
                  </a:cubicBezTo>
                  <a:cubicBezTo>
                    <a:pt x="323" y="1639"/>
                    <a:pt x="322" y="1638"/>
                    <a:pt x="322" y="1637"/>
                  </a:cubicBezTo>
                  <a:cubicBezTo>
                    <a:pt x="320" y="1625"/>
                    <a:pt x="315" y="1614"/>
                    <a:pt x="308" y="1604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7" y="1411"/>
                    <a:pt x="181" y="1402"/>
                  </a:cubicBezTo>
                  <a:cubicBezTo>
                    <a:pt x="186" y="1392"/>
                    <a:pt x="192" y="1383"/>
                    <a:pt x="199" y="1375"/>
                  </a:cubicBezTo>
                  <a:cubicBezTo>
                    <a:pt x="213" y="1357"/>
                    <a:pt x="230" y="1342"/>
                    <a:pt x="246" y="1326"/>
                  </a:cubicBezTo>
                  <a:cubicBezTo>
                    <a:pt x="263" y="1310"/>
                    <a:pt x="281" y="1294"/>
                    <a:pt x="297" y="1276"/>
                  </a:cubicBezTo>
                  <a:cubicBezTo>
                    <a:pt x="301" y="1271"/>
                    <a:pt x="305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8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3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3" y="1209"/>
                  </a:cubicBezTo>
                  <a:cubicBezTo>
                    <a:pt x="323" y="1208"/>
                    <a:pt x="322" y="1207"/>
                    <a:pt x="322" y="1206"/>
                  </a:cubicBezTo>
                  <a:cubicBezTo>
                    <a:pt x="320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7" y="982"/>
                    <a:pt x="181" y="972"/>
                  </a:cubicBezTo>
                  <a:cubicBezTo>
                    <a:pt x="186" y="963"/>
                    <a:pt x="192" y="954"/>
                    <a:pt x="199" y="945"/>
                  </a:cubicBezTo>
                  <a:cubicBezTo>
                    <a:pt x="213" y="928"/>
                    <a:pt x="230" y="912"/>
                    <a:pt x="246" y="896"/>
                  </a:cubicBezTo>
                  <a:cubicBezTo>
                    <a:pt x="263" y="880"/>
                    <a:pt x="281" y="865"/>
                    <a:pt x="297" y="847"/>
                  </a:cubicBezTo>
                  <a:cubicBezTo>
                    <a:pt x="304" y="837"/>
                    <a:pt x="312" y="828"/>
                    <a:pt x="318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3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3" y="779"/>
                  </a:cubicBezTo>
                  <a:cubicBezTo>
                    <a:pt x="323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7" y="549"/>
                    <a:pt x="181" y="540"/>
                  </a:cubicBezTo>
                  <a:cubicBezTo>
                    <a:pt x="186" y="530"/>
                    <a:pt x="192" y="521"/>
                    <a:pt x="199" y="513"/>
                  </a:cubicBezTo>
                  <a:cubicBezTo>
                    <a:pt x="213" y="495"/>
                    <a:pt x="230" y="480"/>
                    <a:pt x="246" y="464"/>
                  </a:cubicBezTo>
                  <a:cubicBezTo>
                    <a:pt x="263" y="448"/>
                    <a:pt x="281" y="432"/>
                    <a:pt x="297" y="414"/>
                  </a:cubicBezTo>
                  <a:cubicBezTo>
                    <a:pt x="304" y="405"/>
                    <a:pt x="312" y="395"/>
                    <a:pt x="318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3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3" y="347"/>
                  </a:cubicBezTo>
                  <a:cubicBezTo>
                    <a:pt x="323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7" y="116"/>
                    <a:pt x="181" y="107"/>
                  </a:cubicBezTo>
                  <a:cubicBezTo>
                    <a:pt x="186" y="97"/>
                    <a:pt x="192" y="88"/>
                    <a:pt x="199" y="80"/>
                  </a:cubicBezTo>
                  <a:cubicBezTo>
                    <a:pt x="213" y="63"/>
                    <a:pt x="230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4" y="0"/>
                    <a:pt x="264" y="0"/>
                    <a:pt x="264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6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4" y="66"/>
                  </a:cubicBezTo>
                  <a:cubicBezTo>
                    <a:pt x="118" y="48"/>
                    <a:pt x="101" y="32"/>
                    <a:pt x="84" y="16"/>
                  </a:cubicBezTo>
                  <a:cubicBezTo>
                    <a:pt x="78" y="11"/>
                    <a:pt x="72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5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5" y="1526"/>
                    <a:pt x="229" y="1531"/>
                  </a:cubicBezTo>
                  <a:cubicBezTo>
                    <a:pt x="245" y="1547"/>
                    <a:pt x="263" y="1563"/>
                    <a:pt x="278" y="1580"/>
                  </a:cubicBezTo>
                  <a:cubicBezTo>
                    <a:pt x="280" y="1582"/>
                    <a:pt x="282" y="1584"/>
                    <a:pt x="284" y="1586"/>
                  </a:cubicBezTo>
                  <a:cubicBezTo>
                    <a:pt x="286" y="1589"/>
                    <a:pt x="288" y="1591"/>
                    <a:pt x="290" y="1594"/>
                  </a:cubicBezTo>
                  <a:cubicBezTo>
                    <a:pt x="296" y="1603"/>
                    <a:pt x="302" y="1613"/>
                    <a:pt x="306" y="1624"/>
                  </a:cubicBezTo>
                  <a:cubicBezTo>
                    <a:pt x="309" y="1635"/>
                    <a:pt x="311" y="1647"/>
                    <a:pt x="310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9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6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4" y="1793"/>
                  </a:cubicBezTo>
                  <a:cubicBezTo>
                    <a:pt x="118" y="1774"/>
                    <a:pt x="101" y="1758"/>
                    <a:pt x="84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5" y="1662"/>
                    <a:pt x="14" y="1658"/>
                  </a:cubicBezTo>
                  <a:cubicBezTo>
                    <a:pt x="13" y="1637"/>
                    <a:pt x="21" y="1616"/>
                    <a:pt x="34" y="1599"/>
                  </a:cubicBezTo>
                  <a:cubicBezTo>
                    <a:pt x="47" y="1581"/>
                    <a:pt x="63" y="1565"/>
                    <a:pt x="80" y="1549"/>
                  </a:cubicBezTo>
                  <a:cubicBezTo>
                    <a:pt x="97" y="1534"/>
                    <a:pt x="115" y="1518"/>
                    <a:pt x="130" y="1499"/>
                  </a:cubicBezTo>
                  <a:cubicBezTo>
                    <a:pt x="138" y="1490"/>
                    <a:pt x="146" y="1480"/>
                    <a:pt x="151" y="1469"/>
                  </a:cubicBezTo>
                  <a:cubicBezTo>
                    <a:pt x="157" y="1458"/>
                    <a:pt x="162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9" y="1475"/>
                    <a:pt x="186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6" y="1098"/>
                    <a:pt x="242" y="1113"/>
                  </a:cubicBezTo>
                  <a:cubicBezTo>
                    <a:pt x="259" y="1129"/>
                    <a:pt x="276" y="1146"/>
                    <a:pt x="290" y="1164"/>
                  </a:cubicBezTo>
                  <a:cubicBezTo>
                    <a:pt x="296" y="1174"/>
                    <a:pt x="302" y="1184"/>
                    <a:pt x="306" y="1195"/>
                  </a:cubicBezTo>
                  <a:cubicBezTo>
                    <a:pt x="309" y="1206"/>
                    <a:pt x="311" y="1218"/>
                    <a:pt x="310" y="1229"/>
                  </a:cubicBezTo>
                  <a:cubicBezTo>
                    <a:pt x="309" y="1234"/>
                    <a:pt x="308" y="1239"/>
                    <a:pt x="307" y="1244"/>
                  </a:cubicBezTo>
                  <a:cubicBezTo>
                    <a:pt x="302" y="1253"/>
                    <a:pt x="295" y="1261"/>
                    <a:pt x="289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6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4" y="1361"/>
                  </a:cubicBezTo>
                  <a:cubicBezTo>
                    <a:pt x="118" y="1343"/>
                    <a:pt x="101" y="1327"/>
                    <a:pt x="84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5" y="1232"/>
                    <a:pt x="14" y="1228"/>
                  </a:cubicBezTo>
                  <a:cubicBezTo>
                    <a:pt x="13" y="1207"/>
                    <a:pt x="21" y="1187"/>
                    <a:pt x="34" y="1169"/>
                  </a:cubicBezTo>
                  <a:cubicBezTo>
                    <a:pt x="47" y="1152"/>
                    <a:pt x="63" y="1136"/>
                    <a:pt x="80" y="1120"/>
                  </a:cubicBezTo>
                  <a:cubicBezTo>
                    <a:pt x="97" y="1104"/>
                    <a:pt x="115" y="1089"/>
                    <a:pt x="130" y="1070"/>
                  </a:cubicBezTo>
                  <a:cubicBezTo>
                    <a:pt x="138" y="1061"/>
                    <a:pt x="146" y="1051"/>
                    <a:pt x="151" y="1039"/>
                  </a:cubicBezTo>
                  <a:cubicBezTo>
                    <a:pt x="157" y="1028"/>
                    <a:pt x="162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9" y="1046"/>
                    <a:pt x="186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3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3" y="702"/>
                    <a:pt x="278" y="719"/>
                  </a:cubicBezTo>
                  <a:cubicBezTo>
                    <a:pt x="283" y="724"/>
                    <a:pt x="288" y="730"/>
                    <a:pt x="292" y="735"/>
                  </a:cubicBezTo>
                  <a:cubicBezTo>
                    <a:pt x="298" y="744"/>
                    <a:pt x="302" y="753"/>
                    <a:pt x="306" y="762"/>
                  </a:cubicBezTo>
                  <a:cubicBezTo>
                    <a:pt x="309" y="773"/>
                    <a:pt x="311" y="785"/>
                    <a:pt x="310" y="796"/>
                  </a:cubicBezTo>
                  <a:cubicBezTo>
                    <a:pt x="309" y="805"/>
                    <a:pt x="307" y="813"/>
                    <a:pt x="303" y="821"/>
                  </a:cubicBezTo>
                  <a:cubicBezTo>
                    <a:pt x="299" y="827"/>
                    <a:pt x="294" y="834"/>
                    <a:pt x="289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6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4" y="932"/>
                  </a:cubicBezTo>
                  <a:cubicBezTo>
                    <a:pt x="118" y="913"/>
                    <a:pt x="101" y="897"/>
                    <a:pt x="84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5" y="801"/>
                    <a:pt x="14" y="795"/>
                  </a:cubicBezTo>
                  <a:cubicBezTo>
                    <a:pt x="13" y="774"/>
                    <a:pt x="21" y="754"/>
                    <a:pt x="34" y="737"/>
                  </a:cubicBezTo>
                  <a:cubicBezTo>
                    <a:pt x="47" y="719"/>
                    <a:pt x="63" y="703"/>
                    <a:pt x="80" y="687"/>
                  </a:cubicBezTo>
                  <a:cubicBezTo>
                    <a:pt x="97" y="671"/>
                    <a:pt x="115" y="656"/>
                    <a:pt x="130" y="637"/>
                  </a:cubicBezTo>
                  <a:cubicBezTo>
                    <a:pt x="138" y="628"/>
                    <a:pt x="146" y="618"/>
                    <a:pt x="151" y="607"/>
                  </a:cubicBezTo>
                  <a:cubicBezTo>
                    <a:pt x="157" y="595"/>
                    <a:pt x="162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9" y="613"/>
                    <a:pt x="186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9" y="180"/>
                    <a:pt x="186" y="190"/>
                    <a:pt x="193" y="198"/>
                  </a:cubicBezTo>
                  <a:cubicBezTo>
                    <a:pt x="196" y="202"/>
                    <a:pt x="199" y="206"/>
                    <a:pt x="203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3" y="269"/>
                    <a:pt x="278" y="286"/>
                  </a:cubicBezTo>
                  <a:cubicBezTo>
                    <a:pt x="283" y="291"/>
                    <a:pt x="288" y="297"/>
                    <a:pt x="292" y="302"/>
                  </a:cubicBezTo>
                  <a:cubicBezTo>
                    <a:pt x="298" y="311"/>
                    <a:pt x="302" y="320"/>
                    <a:pt x="306" y="329"/>
                  </a:cubicBezTo>
                  <a:cubicBezTo>
                    <a:pt x="309" y="340"/>
                    <a:pt x="311" y="352"/>
                    <a:pt x="310" y="363"/>
                  </a:cubicBezTo>
                  <a:cubicBezTo>
                    <a:pt x="309" y="372"/>
                    <a:pt x="307" y="380"/>
                    <a:pt x="303" y="388"/>
                  </a:cubicBezTo>
                  <a:cubicBezTo>
                    <a:pt x="299" y="395"/>
                    <a:pt x="294" y="401"/>
                    <a:pt x="289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6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4" y="499"/>
                  </a:cubicBezTo>
                  <a:cubicBezTo>
                    <a:pt x="118" y="481"/>
                    <a:pt x="101" y="465"/>
                    <a:pt x="84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5" y="368"/>
                    <a:pt x="14" y="363"/>
                  </a:cubicBezTo>
                  <a:cubicBezTo>
                    <a:pt x="13" y="342"/>
                    <a:pt x="21" y="322"/>
                    <a:pt x="34" y="304"/>
                  </a:cubicBezTo>
                  <a:cubicBezTo>
                    <a:pt x="47" y="286"/>
                    <a:pt x="63" y="270"/>
                    <a:pt x="80" y="254"/>
                  </a:cubicBezTo>
                  <a:cubicBezTo>
                    <a:pt x="97" y="239"/>
                    <a:pt x="115" y="223"/>
                    <a:pt x="130" y="204"/>
                  </a:cubicBezTo>
                  <a:cubicBezTo>
                    <a:pt x="138" y="195"/>
                    <a:pt x="146" y="185"/>
                    <a:pt x="151" y="174"/>
                  </a:cubicBezTo>
                  <a:cubicBezTo>
                    <a:pt x="157" y="163"/>
                    <a:pt x="162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hidden">
            <a:xfrm>
              <a:off x="6592888" y="-1587"/>
              <a:ext cx="514350" cy="6862762"/>
            </a:xfrm>
            <a:custGeom>
              <a:avLst/>
              <a:gdLst>
                <a:gd name="T0" fmla="*/ 151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2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4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1 w 162"/>
                <a:gd name="T31" fmla="*/ 1225 h 2159"/>
                <a:gd name="T32" fmla="*/ 15 w 162"/>
                <a:gd name="T33" fmla="*/ 1261 h 2159"/>
                <a:gd name="T34" fmla="*/ 76 w 162"/>
                <a:gd name="T35" fmla="*/ 1319 h 2159"/>
                <a:gd name="T36" fmla="*/ 151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7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8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4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6 w 162"/>
                <a:gd name="T79" fmla="*/ 1238 h 2159"/>
                <a:gd name="T80" fmla="*/ 80 w 162"/>
                <a:gd name="T81" fmla="*/ 1120 h 2159"/>
                <a:gd name="T82" fmla="*/ 162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4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50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4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6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4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2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1" y="1852"/>
                    <a:pt x="162" y="1846"/>
                  </a:cubicBezTo>
                  <a:cubicBezTo>
                    <a:pt x="162" y="1845"/>
                    <a:pt x="161" y="1844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4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2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1" y="1420"/>
                    <a:pt x="162" y="1415"/>
                  </a:cubicBezTo>
                  <a:cubicBezTo>
                    <a:pt x="162" y="1413"/>
                    <a:pt x="161" y="1412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4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2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1" y="991"/>
                    <a:pt x="162" y="985"/>
                  </a:cubicBezTo>
                  <a:cubicBezTo>
                    <a:pt x="162" y="984"/>
                    <a:pt x="161" y="983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4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2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1" y="558"/>
                    <a:pt x="162" y="553"/>
                  </a:cubicBezTo>
                  <a:cubicBezTo>
                    <a:pt x="162" y="551"/>
                    <a:pt x="161" y="550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4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2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1" y="125"/>
                    <a:pt x="162" y="120"/>
                  </a:cubicBezTo>
                  <a:cubicBezTo>
                    <a:pt x="162" y="119"/>
                    <a:pt x="161" y="117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/>
            </p:cNvSpPr>
            <p:nvPr/>
          </p:nvSpPr>
          <p:spPr bwMode="hidden">
            <a:xfrm>
              <a:off x="-3175" y="-1587"/>
              <a:ext cx="495300" cy="6862762"/>
            </a:xfrm>
            <a:custGeom>
              <a:avLst/>
              <a:gdLst>
                <a:gd name="T0" fmla="*/ 75 w 156"/>
                <a:gd name="T1" fmla="*/ 1975 h 2159"/>
                <a:gd name="T2" fmla="*/ 137 w 156"/>
                <a:gd name="T3" fmla="*/ 2056 h 2159"/>
                <a:gd name="T4" fmla="*/ 120 w 156"/>
                <a:gd name="T5" fmla="*/ 2131 h 2159"/>
                <a:gd name="T6" fmla="*/ 128 w 156"/>
                <a:gd name="T7" fmla="*/ 2138 h 2159"/>
                <a:gd name="T8" fmla="*/ 141 w 156"/>
                <a:gd name="T9" fmla="*/ 2120 h 2159"/>
                <a:gd name="T10" fmla="*/ 154 w 156"/>
                <a:gd name="T11" fmla="*/ 2068 h 2159"/>
                <a:gd name="T12" fmla="*/ 130 w 156"/>
                <a:gd name="T13" fmla="*/ 2019 h 2159"/>
                <a:gd name="T14" fmla="*/ 7 w 156"/>
                <a:gd name="T15" fmla="*/ 1861 h 2159"/>
                <a:gd name="T16" fmla="*/ 78 w 156"/>
                <a:gd name="T17" fmla="*/ 1757 h 2159"/>
                <a:gd name="T18" fmla="*/ 155 w 156"/>
                <a:gd name="T19" fmla="*/ 1657 h 2159"/>
                <a:gd name="T20" fmla="*/ 130 w 156"/>
                <a:gd name="T21" fmla="*/ 1588 h 2159"/>
                <a:gd name="T22" fmla="*/ 7 w 156"/>
                <a:gd name="T23" fmla="*/ 1430 h 2159"/>
                <a:gd name="T24" fmla="*/ 78 w 156"/>
                <a:gd name="T25" fmla="*/ 1326 h 2159"/>
                <a:gd name="T26" fmla="*/ 141 w 156"/>
                <a:gd name="T27" fmla="*/ 1261 h 2159"/>
                <a:gd name="T28" fmla="*/ 155 w 156"/>
                <a:gd name="T29" fmla="*/ 1226 h 2159"/>
                <a:gd name="T30" fmla="*/ 131 w 156"/>
                <a:gd name="T31" fmla="*/ 1161 h 2159"/>
                <a:gd name="T32" fmla="*/ 33 w 156"/>
                <a:gd name="T33" fmla="*/ 1057 h 2159"/>
                <a:gd name="T34" fmla="*/ 30 w 156"/>
                <a:gd name="T35" fmla="*/ 945 h 2159"/>
                <a:gd name="T36" fmla="*/ 149 w 156"/>
                <a:gd name="T37" fmla="*/ 816 h 2159"/>
                <a:gd name="T38" fmla="*/ 142 w 156"/>
                <a:gd name="T39" fmla="*/ 748 h 2159"/>
                <a:gd name="T40" fmla="*/ 33 w 156"/>
                <a:gd name="T41" fmla="*/ 624 h 2159"/>
                <a:gd name="T42" fmla="*/ 30 w 156"/>
                <a:gd name="T43" fmla="*/ 513 h 2159"/>
                <a:gd name="T44" fmla="*/ 149 w 156"/>
                <a:gd name="T45" fmla="*/ 383 h 2159"/>
                <a:gd name="T46" fmla="*/ 142 w 156"/>
                <a:gd name="T47" fmla="*/ 315 h 2159"/>
                <a:gd name="T48" fmla="*/ 33 w 156"/>
                <a:gd name="T49" fmla="*/ 191 h 2159"/>
                <a:gd name="T50" fmla="*/ 30 w 156"/>
                <a:gd name="T51" fmla="*/ 80 h 2159"/>
                <a:gd name="T52" fmla="*/ 95 w 156"/>
                <a:gd name="T53" fmla="*/ 0 h 2159"/>
                <a:gd name="T54" fmla="*/ 2 w 156"/>
                <a:gd name="T55" fmla="*/ 102 h 2159"/>
                <a:gd name="T56" fmla="*/ 5 w 156"/>
                <a:gd name="T57" fmla="*/ 170 h 2159"/>
                <a:gd name="T58" fmla="*/ 60 w 156"/>
                <a:gd name="T59" fmla="*/ 237 h 2159"/>
                <a:gd name="T60" fmla="*/ 137 w 156"/>
                <a:gd name="T61" fmla="*/ 329 h 2159"/>
                <a:gd name="T62" fmla="*/ 120 w 156"/>
                <a:gd name="T63" fmla="*/ 407 h 2159"/>
                <a:gd name="T64" fmla="*/ 2 w 156"/>
                <a:gd name="T65" fmla="*/ 534 h 2159"/>
                <a:gd name="T66" fmla="*/ 5 w 156"/>
                <a:gd name="T67" fmla="*/ 602 h 2159"/>
                <a:gd name="T68" fmla="*/ 60 w 156"/>
                <a:gd name="T69" fmla="*/ 670 h 2159"/>
                <a:gd name="T70" fmla="*/ 137 w 156"/>
                <a:gd name="T71" fmla="*/ 762 h 2159"/>
                <a:gd name="T72" fmla="*/ 120 w 156"/>
                <a:gd name="T73" fmla="*/ 840 h 2159"/>
                <a:gd name="T74" fmla="*/ 2 w 156"/>
                <a:gd name="T75" fmla="*/ 967 h 2159"/>
                <a:gd name="T76" fmla="*/ 5 w 156"/>
                <a:gd name="T77" fmla="*/ 1035 h 2159"/>
                <a:gd name="T78" fmla="*/ 121 w 156"/>
                <a:gd name="T79" fmla="*/ 1164 h 2159"/>
                <a:gd name="T80" fmla="*/ 138 w 156"/>
                <a:gd name="T81" fmla="*/ 1244 h 2159"/>
                <a:gd name="T82" fmla="*/ 21 w 156"/>
                <a:gd name="T83" fmla="*/ 1367 h 2159"/>
                <a:gd name="T84" fmla="*/ 0 w 156"/>
                <a:gd name="T85" fmla="*/ 1454 h 2159"/>
                <a:gd name="T86" fmla="*/ 47 w 156"/>
                <a:gd name="T87" fmla="*/ 1517 h 2159"/>
                <a:gd name="T88" fmla="*/ 115 w 156"/>
                <a:gd name="T89" fmla="*/ 1586 h 2159"/>
                <a:gd name="T90" fmla="*/ 141 w 156"/>
                <a:gd name="T91" fmla="*/ 1658 h 2159"/>
                <a:gd name="T92" fmla="*/ 70 w 156"/>
                <a:gd name="T93" fmla="*/ 1749 h 2159"/>
                <a:gd name="T94" fmla="*/ 0 w 156"/>
                <a:gd name="T95" fmla="*/ 1832 h 2159"/>
                <a:gd name="T96" fmla="*/ 25 w 156"/>
                <a:gd name="T97" fmla="*/ 1925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6" h="2159">
                  <a:moveTo>
                    <a:pt x="25" y="1925"/>
                  </a:moveTo>
                  <a:cubicBezTo>
                    <a:pt x="40" y="1943"/>
                    <a:pt x="57" y="1958"/>
                    <a:pt x="74" y="1974"/>
                  </a:cubicBezTo>
                  <a:cubicBezTo>
                    <a:pt x="74" y="1975"/>
                    <a:pt x="75" y="1975"/>
                    <a:pt x="75" y="1975"/>
                  </a:cubicBezTo>
                  <a:cubicBezTo>
                    <a:pt x="82" y="1982"/>
                    <a:pt x="88" y="1988"/>
                    <a:pt x="95" y="1995"/>
                  </a:cubicBezTo>
                  <a:cubicBezTo>
                    <a:pt x="104" y="2004"/>
                    <a:pt x="113" y="2014"/>
                    <a:pt x="121" y="2025"/>
                  </a:cubicBezTo>
                  <a:cubicBezTo>
                    <a:pt x="128" y="2035"/>
                    <a:pt x="133" y="2045"/>
                    <a:pt x="137" y="2056"/>
                  </a:cubicBezTo>
                  <a:cubicBezTo>
                    <a:pt x="141" y="2067"/>
                    <a:pt x="142" y="2078"/>
                    <a:pt x="141" y="2090"/>
                  </a:cubicBezTo>
                  <a:cubicBezTo>
                    <a:pt x="140" y="2096"/>
                    <a:pt x="139" y="2102"/>
                    <a:pt x="137" y="2108"/>
                  </a:cubicBezTo>
                  <a:cubicBezTo>
                    <a:pt x="132" y="2116"/>
                    <a:pt x="126" y="2124"/>
                    <a:pt x="120" y="2131"/>
                  </a:cubicBezTo>
                  <a:cubicBezTo>
                    <a:pt x="111" y="2141"/>
                    <a:pt x="102" y="2150"/>
                    <a:pt x="93" y="2159"/>
                  </a:cubicBezTo>
                  <a:cubicBezTo>
                    <a:pt x="108" y="2159"/>
                    <a:pt x="108" y="2159"/>
                    <a:pt x="108" y="2159"/>
                  </a:cubicBezTo>
                  <a:cubicBezTo>
                    <a:pt x="115" y="2152"/>
                    <a:pt x="122" y="2145"/>
                    <a:pt x="128" y="2138"/>
                  </a:cubicBezTo>
                  <a:cubicBezTo>
                    <a:pt x="132" y="2133"/>
                    <a:pt x="136" y="2128"/>
                    <a:pt x="140" y="2122"/>
                  </a:cubicBezTo>
                  <a:cubicBezTo>
                    <a:pt x="141" y="2122"/>
                    <a:pt x="141" y="2122"/>
                    <a:pt x="141" y="2122"/>
                  </a:cubicBezTo>
                  <a:cubicBezTo>
                    <a:pt x="141" y="2122"/>
                    <a:pt x="141" y="2121"/>
                    <a:pt x="141" y="2120"/>
                  </a:cubicBezTo>
                  <a:cubicBezTo>
                    <a:pt x="144" y="2116"/>
                    <a:pt x="147" y="2112"/>
                    <a:pt x="149" y="2107"/>
                  </a:cubicBezTo>
                  <a:cubicBezTo>
                    <a:pt x="152" y="2101"/>
                    <a:pt x="154" y="2095"/>
                    <a:pt x="155" y="2088"/>
                  </a:cubicBezTo>
                  <a:cubicBezTo>
                    <a:pt x="156" y="2080"/>
                    <a:pt x="155" y="2074"/>
                    <a:pt x="154" y="2068"/>
                  </a:cubicBezTo>
                  <a:cubicBezTo>
                    <a:pt x="151" y="2055"/>
                    <a:pt x="145" y="2043"/>
                    <a:pt x="139" y="2033"/>
                  </a:cubicBezTo>
                  <a:cubicBezTo>
                    <a:pt x="138" y="2032"/>
                    <a:pt x="137" y="2030"/>
                    <a:pt x="136" y="2029"/>
                  </a:cubicBezTo>
                  <a:cubicBezTo>
                    <a:pt x="134" y="2026"/>
                    <a:pt x="132" y="2022"/>
                    <a:pt x="130" y="2019"/>
                  </a:cubicBezTo>
                  <a:cubicBezTo>
                    <a:pt x="115" y="1999"/>
                    <a:pt x="98" y="1982"/>
                    <a:pt x="81" y="1966"/>
                  </a:cubicBezTo>
                  <a:cubicBezTo>
                    <a:pt x="65" y="1950"/>
                    <a:pt x="48" y="1935"/>
                    <a:pt x="33" y="1917"/>
                  </a:cubicBezTo>
                  <a:cubicBezTo>
                    <a:pt x="19" y="1901"/>
                    <a:pt x="8" y="1881"/>
                    <a:pt x="7" y="1861"/>
                  </a:cubicBezTo>
                  <a:cubicBezTo>
                    <a:pt x="6" y="1852"/>
                    <a:pt x="8" y="1843"/>
                    <a:pt x="13" y="1833"/>
                  </a:cubicBezTo>
                  <a:cubicBezTo>
                    <a:pt x="17" y="1824"/>
                    <a:pt x="23" y="1815"/>
                    <a:pt x="30" y="1806"/>
                  </a:cubicBezTo>
                  <a:cubicBezTo>
                    <a:pt x="44" y="1789"/>
                    <a:pt x="61" y="1773"/>
                    <a:pt x="78" y="1757"/>
                  </a:cubicBezTo>
                  <a:cubicBezTo>
                    <a:pt x="95" y="1741"/>
                    <a:pt x="112" y="1726"/>
                    <a:pt x="128" y="1708"/>
                  </a:cubicBezTo>
                  <a:cubicBezTo>
                    <a:pt x="136" y="1698"/>
                    <a:pt x="144" y="1689"/>
                    <a:pt x="149" y="1677"/>
                  </a:cubicBezTo>
                  <a:cubicBezTo>
                    <a:pt x="152" y="1671"/>
                    <a:pt x="154" y="1664"/>
                    <a:pt x="155" y="1657"/>
                  </a:cubicBezTo>
                  <a:cubicBezTo>
                    <a:pt x="156" y="1650"/>
                    <a:pt x="155" y="1644"/>
                    <a:pt x="154" y="1637"/>
                  </a:cubicBezTo>
                  <a:cubicBezTo>
                    <a:pt x="151" y="1625"/>
                    <a:pt x="146" y="1614"/>
                    <a:pt x="140" y="1605"/>
                  </a:cubicBezTo>
                  <a:cubicBezTo>
                    <a:pt x="137" y="1599"/>
                    <a:pt x="133" y="1593"/>
                    <a:pt x="130" y="1588"/>
                  </a:cubicBezTo>
                  <a:cubicBezTo>
                    <a:pt x="115" y="1567"/>
                    <a:pt x="98" y="1551"/>
                    <a:pt x="81" y="1535"/>
                  </a:cubicBezTo>
                  <a:cubicBezTo>
                    <a:pt x="65" y="1519"/>
                    <a:pt x="48" y="1503"/>
                    <a:pt x="33" y="1486"/>
                  </a:cubicBezTo>
                  <a:cubicBezTo>
                    <a:pt x="19" y="1469"/>
                    <a:pt x="8" y="1450"/>
                    <a:pt x="7" y="1430"/>
                  </a:cubicBezTo>
                  <a:cubicBezTo>
                    <a:pt x="6" y="1421"/>
                    <a:pt x="8" y="1411"/>
                    <a:pt x="13" y="1402"/>
                  </a:cubicBezTo>
                  <a:cubicBezTo>
                    <a:pt x="17" y="1392"/>
                    <a:pt x="23" y="1383"/>
                    <a:pt x="30" y="1375"/>
                  </a:cubicBezTo>
                  <a:cubicBezTo>
                    <a:pt x="44" y="1357"/>
                    <a:pt x="61" y="1342"/>
                    <a:pt x="78" y="1326"/>
                  </a:cubicBezTo>
                  <a:cubicBezTo>
                    <a:pt x="95" y="1310"/>
                    <a:pt x="112" y="1294"/>
                    <a:pt x="128" y="1276"/>
                  </a:cubicBezTo>
                  <a:cubicBezTo>
                    <a:pt x="132" y="1271"/>
                    <a:pt x="136" y="1266"/>
                    <a:pt x="140" y="1261"/>
                  </a:cubicBezTo>
                  <a:cubicBezTo>
                    <a:pt x="141" y="1261"/>
                    <a:pt x="141" y="1261"/>
                    <a:pt x="141" y="1261"/>
                  </a:cubicBezTo>
                  <a:cubicBezTo>
                    <a:pt x="142" y="1259"/>
                    <a:pt x="142" y="1258"/>
                    <a:pt x="143" y="1256"/>
                  </a:cubicBezTo>
                  <a:cubicBezTo>
                    <a:pt x="145" y="1252"/>
                    <a:pt x="147" y="1249"/>
                    <a:pt x="149" y="1245"/>
                  </a:cubicBezTo>
                  <a:cubicBezTo>
                    <a:pt x="152" y="1239"/>
                    <a:pt x="154" y="1233"/>
                    <a:pt x="155" y="1226"/>
                  </a:cubicBezTo>
                  <a:cubicBezTo>
                    <a:pt x="156" y="1218"/>
                    <a:pt x="155" y="1212"/>
                    <a:pt x="154" y="1206"/>
                  </a:cubicBezTo>
                  <a:cubicBezTo>
                    <a:pt x="151" y="1193"/>
                    <a:pt x="145" y="1181"/>
                    <a:pt x="139" y="1171"/>
                  </a:cubicBezTo>
                  <a:cubicBezTo>
                    <a:pt x="136" y="1168"/>
                    <a:pt x="134" y="1164"/>
                    <a:pt x="131" y="1161"/>
                  </a:cubicBezTo>
                  <a:cubicBezTo>
                    <a:pt x="131" y="1160"/>
                    <a:pt x="130" y="1159"/>
                    <a:pt x="130" y="1158"/>
                  </a:cubicBezTo>
                  <a:cubicBezTo>
                    <a:pt x="115" y="1138"/>
                    <a:pt x="98" y="1122"/>
                    <a:pt x="81" y="1105"/>
                  </a:cubicBezTo>
                  <a:cubicBezTo>
                    <a:pt x="65" y="1089"/>
                    <a:pt x="48" y="1074"/>
                    <a:pt x="33" y="1057"/>
                  </a:cubicBezTo>
                  <a:cubicBezTo>
                    <a:pt x="19" y="1040"/>
                    <a:pt x="8" y="1020"/>
                    <a:pt x="7" y="1000"/>
                  </a:cubicBezTo>
                  <a:cubicBezTo>
                    <a:pt x="6" y="991"/>
                    <a:pt x="8" y="982"/>
                    <a:pt x="13" y="972"/>
                  </a:cubicBezTo>
                  <a:cubicBezTo>
                    <a:pt x="17" y="963"/>
                    <a:pt x="23" y="954"/>
                    <a:pt x="30" y="945"/>
                  </a:cubicBezTo>
                  <a:cubicBezTo>
                    <a:pt x="44" y="928"/>
                    <a:pt x="61" y="912"/>
                    <a:pt x="78" y="896"/>
                  </a:cubicBezTo>
                  <a:cubicBezTo>
                    <a:pt x="95" y="880"/>
                    <a:pt x="112" y="865"/>
                    <a:pt x="128" y="847"/>
                  </a:cubicBezTo>
                  <a:cubicBezTo>
                    <a:pt x="136" y="837"/>
                    <a:pt x="144" y="828"/>
                    <a:pt x="149" y="816"/>
                  </a:cubicBezTo>
                  <a:cubicBezTo>
                    <a:pt x="152" y="810"/>
                    <a:pt x="154" y="803"/>
                    <a:pt x="155" y="796"/>
                  </a:cubicBezTo>
                  <a:cubicBezTo>
                    <a:pt x="156" y="789"/>
                    <a:pt x="155" y="783"/>
                    <a:pt x="154" y="776"/>
                  </a:cubicBezTo>
                  <a:cubicBezTo>
                    <a:pt x="151" y="766"/>
                    <a:pt x="147" y="756"/>
                    <a:pt x="142" y="748"/>
                  </a:cubicBezTo>
                  <a:cubicBezTo>
                    <a:pt x="139" y="740"/>
                    <a:pt x="134" y="732"/>
                    <a:pt x="130" y="726"/>
                  </a:cubicBezTo>
                  <a:cubicBezTo>
                    <a:pt x="115" y="705"/>
                    <a:pt x="98" y="689"/>
                    <a:pt x="81" y="673"/>
                  </a:cubicBezTo>
                  <a:cubicBezTo>
                    <a:pt x="65" y="656"/>
                    <a:pt x="48" y="641"/>
                    <a:pt x="33" y="624"/>
                  </a:cubicBezTo>
                  <a:cubicBezTo>
                    <a:pt x="19" y="607"/>
                    <a:pt x="8" y="588"/>
                    <a:pt x="7" y="568"/>
                  </a:cubicBezTo>
                  <a:cubicBezTo>
                    <a:pt x="6" y="558"/>
                    <a:pt x="8" y="549"/>
                    <a:pt x="13" y="540"/>
                  </a:cubicBezTo>
                  <a:cubicBezTo>
                    <a:pt x="17" y="530"/>
                    <a:pt x="23" y="521"/>
                    <a:pt x="30" y="513"/>
                  </a:cubicBezTo>
                  <a:cubicBezTo>
                    <a:pt x="44" y="495"/>
                    <a:pt x="61" y="480"/>
                    <a:pt x="78" y="464"/>
                  </a:cubicBezTo>
                  <a:cubicBezTo>
                    <a:pt x="95" y="448"/>
                    <a:pt x="112" y="432"/>
                    <a:pt x="128" y="414"/>
                  </a:cubicBezTo>
                  <a:cubicBezTo>
                    <a:pt x="136" y="405"/>
                    <a:pt x="144" y="395"/>
                    <a:pt x="149" y="383"/>
                  </a:cubicBezTo>
                  <a:cubicBezTo>
                    <a:pt x="152" y="377"/>
                    <a:pt x="154" y="371"/>
                    <a:pt x="155" y="364"/>
                  </a:cubicBezTo>
                  <a:cubicBezTo>
                    <a:pt x="156" y="356"/>
                    <a:pt x="155" y="350"/>
                    <a:pt x="154" y="344"/>
                  </a:cubicBezTo>
                  <a:cubicBezTo>
                    <a:pt x="151" y="333"/>
                    <a:pt x="147" y="324"/>
                    <a:pt x="142" y="315"/>
                  </a:cubicBezTo>
                  <a:cubicBezTo>
                    <a:pt x="139" y="307"/>
                    <a:pt x="134" y="300"/>
                    <a:pt x="130" y="293"/>
                  </a:cubicBezTo>
                  <a:cubicBezTo>
                    <a:pt x="115" y="273"/>
                    <a:pt x="98" y="256"/>
                    <a:pt x="81" y="240"/>
                  </a:cubicBezTo>
                  <a:cubicBezTo>
                    <a:pt x="65" y="224"/>
                    <a:pt x="48" y="208"/>
                    <a:pt x="33" y="191"/>
                  </a:cubicBezTo>
                  <a:cubicBezTo>
                    <a:pt x="19" y="174"/>
                    <a:pt x="8" y="155"/>
                    <a:pt x="7" y="135"/>
                  </a:cubicBezTo>
                  <a:cubicBezTo>
                    <a:pt x="6" y="126"/>
                    <a:pt x="8" y="116"/>
                    <a:pt x="13" y="107"/>
                  </a:cubicBezTo>
                  <a:cubicBezTo>
                    <a:pt x="17" y="97"/>
                    <a:pt x="23" y="88"/>
                    <a:pt x="30" y="80"/>
                  </a:cubicBezTo>
                  <a:cubicBezTo>
                    <a:pt x="44" y="63"/>
                    <a:pt x="61" y="47"/>
                    <a:pt x="78" y="31"/>
                  </a:cubicBezTo>
                  <a:cubicBezTo>
                    <a:pt x="89" y="21"/>
                    <a:pt x="100" y="10"/>
                    <a:pt x="110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87" y="7"/>
                    <a:pt x="79" y="15"/>
                    <a:pt x="70" y="23"/>
                  </a:cubicBezTo>
                  <a:cubicBezTo>
                    <a:pt x="53" y="39"/>
                    <a:pt x="36" y="54"/>
                    <a:pt x="21" y="72"/>
                  </a:cubicBezTo>
                  <a:cubicBezTo>
                    <a:pt x="14" y="81"/>
                    <a:pt x="7" y="91"/>
                    <a:pt x="2" y="102"/>
                  </a:cubicBezTo>
                  <a:cubicBezTo>
                    <a:pt x="1" y="103"/>
                    <a:pt x="1" y="104"/>
                    <a:pt x="0" y="106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" y="162"/>
                    <a:pt x="3" y="166"/>
                    <a:pt x="5" y="170"/>
                  </a:cubicBezTo>
                  <a:cubicBezTo>
                    <a:pt x="10" y="180"/>
                    <a:pt x="17" y="190"/>
                    <a:pt x="25" y="198"/>
                  </a:cubicBezTo>
                  <a:cubicBezTo>
                    <a:pt x="28" y="202"/>
                    <a:pt x="31" y="206"/>
                    <a:pt x="34" y="209"/>
                  </a:cubicBezTo>
                  <a:cubicBezTo>
                    <a:pt x="42" y="219"/>
                    <a:pt x="51" y="228"/>
                    <a:pt x="60" y="237"/>
                  </a:cubicBezTo>
                  <a:cubicBezTo>
                    <a:pt x="77" y="254"/>
                    <a:pt x="94" y="269"/>
                    <a:pt x="110" y="286"/>
                  </a:cubicBezTo>
                  <a:cubicBezTo>
                    <a:pt x="115" y="291"/>
                    <a:pt x="119" y="297"/>
                    <a:pt x="123" y="302"/>
                  </a:cubicBezTo>
                  <a:cubicBezTo>
                    <a:pt x="129" y="311"/>
                    <a:pt x="134" y="320"/>
                    <a:pt x="137" y="329"/>
                  </a:cubicBezTo>
                  <a:cubicBezTo>
                    <a:pt x="141" y="340"/>
                    <a:pt x="142" y="352"/>
                    <a:pt x="141" y="363"/>
                  </a:cubicBezTo>
                  <a:cubicBezTo>
                    <a:pt x="140" y="372"/>
                    <a:pt x="138" y="380"/>
                    <a:pt x="134" y="388"/>
                  </a:cubicBezTo>
                  <a:cubicBezTo>
                    <a:pt x="130" y="395"/>
                    <a:pt x="125" y="401"/>
                    <a:pt x="120" y="407"/>
                  </a:cubicBezTo>
                  <a:cubicBezTo>
                    <a:pt x="105" y="424"/>
                    <a:pt x="87" y="440"/>
                    <a:pt x="70" y="455"/>
                  </a:cubicBezTo>
                  <a:cubicBezTo>
                    <a:pt x="53" y="471"/>
                    <a:pt x="36" y="487"/>
                    <a:pt x="21" y="505"/>
                  </a:cubicBezTo>
                  <a:cubicBezTo>
                    <a:pt x="14" y="514"/>
                    <a:pt x="7" y="524"/>
                    <a:pt x="2" y="534"/>
                  </a:cubicBezTo>
                  <a:cubicBezTo>
                    <a:pt x="1" y="536"/>
                    <a:pt x="1" y="537"/>
                    <a:pt x="0" y="538"/>
                  </a:cubicBezTo>
                  <a:cubicBezTo>
                    <a:pt x="0" y="592"/>
                    <a:pt x="0" y="592"/>
                    <a:pt x="0" y="592"/>
                  </a:cubicBezTo>
                  <a:cubicBezTo>
                    <a:pt x="1" y="595"/>
                    <a:pt x="3" y="599"/>
                    <a:pt x="5" y="602"/>
                  </a:cubicBezTo>
                  <a:cubicBezTo>
                    <a:pt x="10" y="613"/>
                    <a:pt x="17" y="622"/>
                    <a:pt x="25" y="631"/>
                  </a:cubicBezTo>
                  <a:cubicBezTo>
                    <a:pt x="28" y="635"/>
                    <a:pt x="31" y="638"/>
                    <a:pt x="34" y="642"/>
                  </a:cubicBezTo>
                  <a:cubicBezTo>
                    <a:pt x="42" y="652"/>
                    <a:pt x="51" y="661"/>
                    <a:pt x="60" y="670"/>
                  </a:cubicBezTo>
                  <a:cubicBezTo>
                    <a:pt x="77" y="686"/>
                    <a:pt x="94" y="702"/>
                    <a:pt x="110" y="719"/>
                  </a:cubicBezTo>
                  <a:cubicBezTo>
                    <a:pt x="115" y="724"/>
                    <a:pt x="119" y="730"/>
                    <a:pt x="123" y="735"/>
                  </a:cubicBezTo>
                  <a:cubicBezTo>
                    <a:pt x="129" y="744"/>
                    <a:pt x="134" y="753"/>
                    <a:pt x="137" y="762"/>
                  </a:cubicBezTo>
                  <a:cubicBezTo>
                    <a:pt x="141" y="773"/>
                    <a:pt x="142" y="785"/>
                    <a:pt x="141" y="796"/>
                  </a:cubicBezTo>
                  <a:cubicBezTo>
                    <a:pt x="140" y="805"/>
                    <a:pt x="138" y="813"/>
                    <a:pt x="134" y="821"/>
                  </a:cubicBezTo>
                  <a:cubicBezTo>
                    <a:pt x="130" y="827"/>
                    <a:pt x="125" y="834"/>
                    <a:pt x="120" y="840"/>
                  </a:cubicBezTo>
                  <a:cubicBezTo>
                    <a:pt x="105" y="857"/>
                    <a:pt x="87" y="872"/>
                    <a:pt x="70" y="888"/>
                  </a:cubicBezTo>
                  <a:cubicBezTo>
                    <a:pt x="53" y="904"/>
                    <a:pt x="36" y="920"/>
                    <a:pt x="21" y="938"/>
                  </a:cubicBezTo>
                  <a:cubicBezTo>
                    <a:pt x="14" y="947"/>
                    <a:pt x="7" y="957"/>
                    <a:pt x="2" y="967"/>
                  </a:cubicBezTo>
                  <a:cubicBezTo>
                    <a:pt x="1" y="968"/>
                    <a:pt x="1" y="970"/>
                    <a:pt x="0" y="971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1" y="1028"/>
                    <a:pt x="3" y="1032"/>
                    <a:pt x="5" y="1035"/>
                  </a:cubicBezTo>
                  <a:cubicBezTo>
                    <a:pt x="10" y="1046"/>
                    <a:pt x="17" y="1055"/>
                    <a:pt x="25" y="1064"/>
                  </a:cubicBezTo>
                  <a:cubicBezTo>
                    <a:pt x="40" y="1082"/>
                    <a:pt x="57" y="1098"/>
                    <a:pt x="74" y="1113"/>
                  </a:cubicBezTo>
                  <a:cubicBezTo>
                    <a:pt x="91" y="1129"/>
                    <a:pt x="108" y="1146"/>
                    <a:pt x="121" y="1164"/>
                  </a:cubicBezTo>
                  <a:cubicBezTo>
                    <a:pt x="128" y="1174"/>
                    <a:pt x="133" y="1184"/>
                    <a:pt x="137" y="1195"/>
                  </a:cubicBezTo>
                  <a:cubicBezTo>
                    <a:pt x="141" y="1206"/>
                    <a:pt x="142" y="1218"/>
                    <a:pt x="141" y="1229"/>
                  </a:cubicBezTo>
                  <a:cubicBezTo>
                    <a:pt x="141" y="1234"/>
                    <a:pt x="140" y="1239"/>
                    <a:pt x="138" y="1244"/>
                  </a:cubicBezTo>
                  <a:cubicBezTo>
                    <a:pt x="133" y="1253"/>
                    <a:pt x="127" y="1261"/>
                    <a:pt x="120" y="1269"/>
                  </a:cubicBezTo>
                  <a:cubicBezTo>
                    <a:pt x="105" y="1286"/>
                    <a:pt x="87" y="1302"/>
                    <a:pt x="70" y="1318"/>
                  </a:cubicBezTo>
                  <a:cubicBezTo>
                    <a:pt x="53" y="1333"/>
                    <a:pt x="36" y="1349"/>
                    <a:pt x="21" y="1367"/>
                  </a:cubicBezTo>
                  <a:cubicBezTo>
                    <a:pt x="14" y="1376"/>
                    <a:pt x="7" y="1386"/>
                    <a:pt x="2" y="1396"/>
                  </a:cubicBezTo>
                  <a:cubicBezTo>
                    <a:pt x="1" y="1398"/>
                    <a:pt x="1" y="1399"/>
                    <a:pt x="0" y="1400"/>
                  </a:cubicBezTo>
                  <a:cubicBezTo>
                    <a:pt x="0" y="1454"/>
                    <a:pt x="0" y="1454"/>
                    <a:pt x="0" y="1454"/>
                  </a:cubicBezTo>
                  <a:cubicBezTo>
                    <a:pt x="1" y="1457"/>
                    <a:pt x="3" y="1461"/>
                    <a:pt x="5" y="1464"/>
                  </a:cubicBezTo>
                  <a:cubicBezTo>
                    <a:pt x="10" y="1475"/>
                    <a:pt x="17" y="1484"/>
                    <a:pt x="25" y="1493"/>
                  </a:cubicBezTo>
                  <a:cubicBezTo>
                    <a:pt x="32" y="1502"/>
                    <a:pt x="39" y="1510"/>
                    <a:pt x="47" y="1517"/>
                  </a:cubicBezTo>
                  <a:cubicBezTo>
                    <a:pt x="52" y="1522"/>
                    <a:pt x="56" y="1526"/>
                    <a:pt x="60" y="1531"/>
                  </a:cubicBezTo>
                  <a:cubicBezTo>
                    <a:pt x="77" y="1547"/>
                    <a:pt x="94" y="1563"/>
                    <a:pt x="110" y="1580"/>
                  </a:cubicBezTo>
                  <a:cubicBezTo>
                    <a:pt x="112" y="1582"/>
                    <a:pt x="113" y="1584"/>
                    <a:pt x="115" y="1586"/>
                  </a:cubicBezTo>
                  <a:cubicBezTo>
                    <a:pt x="117" y="1589"/>
                    <a:pt x="119" y="1591"/>
                    <a:pt x="121" y="1594"/>
                  </a:cubicBezTo>
                  <a:cubicBezTo>
                    <a:pt x="128" y="1603"/>
                    <a:pt x="133" y="1613"/>
                    <a:pt x="137" y="1624"/>
                  </a:cubicBezTo>
                  <a:cubicBezTo>
                    <a:pt x="141" y="1635"/>
                    <a:pt x="142" y="1647"/>
                    <a:pt x="141" y="1658"/>
                  </a:cubicBezTo>
                  <a:cubicBezTo>
                    <a:pt x="140" y="1666"/>
                    <a:pt x="139" y="1673"/>
                    <a:pt x="136" y="1680"/>
                  </a:cubicBezTo>
                  <a:cubicBezTo>
                    <a:pt x="131" y="1687"/>
                    <a:pt x="126" y="1694"/>
                    <a:pt x="120" y="1701"/>
                  </a:cubicBezTo>
                  <a:cubicBezTo>
                    <a:pt x="105" y="1718"/>
                    <a:pt x="87" y="1733"/>
                    <a:pt x="70" y="1749"/>
                  </a:cubicBezTo>
                  <a:cubicBezTo>
                    <a:pt x="53" y="1765"/>
                    <a:pt x="36" y="1781"/>
                    <a:pt x="21" y="1799"/>
                  </a:cubicBezTo>
                  <a:cubicBezTo>
                    <a:pt x="14" y="1808"/>
                    <a:pt x="7" y="1818"/>
                    <a:pt x="2" y="1828"/>
                  </a:cubicBezTo>
                  <a:cubicBezTo>
                    <a:pt x="1" y="1829"/>
                    <a:pt x="1" y="1831"/>
                    <a:pt x="0" y="1832"/>
                  </a:cubicBezTo>
                  <a:cubicBezTo>
                    <a:pt x="0" y="1885"/>
                    <a:pt x="0" y="1885"/>
                    <a:pt x="0" y="1885"/>
                  </a:cubicBezTo>
                  <a:cubicBezTo>
                    <a:pt x="1" y="1889"/>
                    <a:pt x="3" y="1893"/>
                    <a:pt x="5" y="1896"/>
                  </a:cubicBezTo>
                  <a:cubicBezTo>
                    <a:pt x="10" y="1907"/>
                    <a:pt x="17" y="1916"/>
                    <a:pt x="25" y="1925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hidden">
            <a:xfrm>
              <a:off x="1009650" y="-1587"/>
              <a:ext cx="509588" cy="6862762"/>
            </a:xfrm>
            <a:custGeom>
              <a:avLst/>
              <a:gdLst>
                <a:gd name="T0" fmla="*/ 0 w 160"/>
                <a:gd name="T1" fmla="*/ 120 h 2159"/>
                <a:gd name="T2" fmla="*/ 1 w 160"/>
                <a:gd name="T3" fmla="*/ 135 h 2159"/>
                <a:gd name="T4" fmla="*/ 9 w 160"/>
                <a:gd name="T5" fmla="*/ 170 h 2159"/>
                <a:gd name="T6" fmla="*/ 65 w 160"/>
                <a:gd name="T7" fmla="*/ 237 h 2159"/>
                <a:gd name="T8" fmla="*/ 141 w 160"/>
                <a:gd name="T9" fmla="*/ 329 h 2159"/>
                <a:gd name="T10" fmla="*/ 124 w 160"/>
                <a:gd name="T11" fmla="*/ 407 h 2159"/>
                <a:gd name="T12" fmla="*/ 6 w 160"/>
                <a:gd name="T13" fmla="*/ 534 h 2159"/>
                <a:gd name="T14" fmla="*/ 0 w 160"/>
                <a:gd name="T15" fmla="*/ 564 h 2159"/>
                <a:gd name="T16" fmla="*/ 0 w 160"/>
                <a:gd name="T17" fmla="*/ 576 h 2159"/>
                <a:gd name="T18" fmla="*/ 38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1 w 160"/>
                <a:gd name="T33" fmla="*/ 1195 h 2159"/>
                <a:gd name="T34" fmla="*/ 124 w 160"/>
                <a:gd name="T35" fmla="*/ 1269 h 2159"/>
                <a:gd name="T36" fmla="*/ 6 w 160"/>
                <a:gd name="T37" fmla="*/ 1396 h 2159"/>
                <a:gd name="T38" fmla="*/ 0 w 160"/>
                <a:gd name="T39" fmla="*/ 1425 h 2159"/>
                <a:gd name="T40" fmla="*/ 0 w 160"/>
                <a:gd name="T41" fmla="*/ 1438 h 2159"/>
                <a:gd name="T42" fmla="*/ 51 w 160"/>
                <a:gd name="T43" fmla="*/ 1517 h 2159"/>
                <a:gd name="T44" fmla="*/ 119 w 160"/>
                <a:gd name="T45" fmla="*/ 1586 h 2159"/>
                <a:gd name="T46" fmla="*/ 145 w 160"/>
                <a:gd name="T47" fmla="*/ 1658 h 2159"/>
                <a:gd name="T48" fmla="*/ 75 w 160"/>
                <a:gd name="T49" fmla="*/ 1749 h 2159"/>
                <a:gd name="T50" fmla="*/ 0 w 160"/>
                <a:gd name="T51" fmla="*/ 1846 h 2159"/>
                <a:gd name="T52" fmla="*/ 1 w 160"/>
                <a:gd name="T53" fmla="*/ 1859 h 2159"/>
                <a:gd name="T54" fmla="*/ 9 w 160"/>
                <a:gd name="T55" fmla="*/ 1896 h 2159"/>
                <a:gd name="T56" fmla="*/ 79 w 160"/>
                <a:gd name="T57" fmla="*/ 1975 h 2159"/>
                <a:gd name="T58" fmla="*/ 141 w 160"/>
                <a:gd name="T59" fmla="*/ 2056 h 2159"/>
                <a:gd name="T60" fmla="*/ 124 w 160"/>
                <a:gd name="T61" fmla="*/ 2131 h 2159"/>
                <a:gd name="T62" fmla="*/ 132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4 w 160"/>
                <a:gd name="T69" fmla="*/ 2019 h 2159"/>
                <a:gd name="T70" fmla="*/ 11 w 160"/>
                <a:gd name="T71" fmla="*/ 1861 h 2159"/>
                <a:gd name="T72" fmla="*/ 82 w 160"/>
                <a:gd name="T73" fmla="*/ 1757 h 2159"/>
                <a:gd name="T74" fmla="*/ 159 w 160"/>
                <a:gd name="T75" fmla="*/ 1657 h 2159"/>
                <a:gd name="T76" fmla="*/ 134 w 160"/>
                <a:gd name="T77" fmla="*/ 1588 h 2159"/>
                <a:gd name="T78" fmla="*/ 11 w 160"/>
                <a:gd name="T79" fmla="*/ 1430 h 2159"/>
                <a:gd name="T80" fmla="*/ 82 w 160"/>
                <a:gd name="T81" fmla="*/ 1326 h 2159"/>
                <a:gd name="T82" fmla="*/ 145 w 160"/>
                <a:gd name="T83" fmla="*/ 1261 h 2159"/>
                <a:gd name="T84" fmla="*/ 159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3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3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99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8" y="81"/>
                    <a:pt x="11" y="91"/>
                    <a:pt x="6" y="102"/>
                  </a:cubicBezTo>
                  <a:cubicBezTo>
                    <a:pt x="3" y="107"/>
                    <a:pt x="1" y="113"/>
                    <a:pt x="0" y="120"/>
                  </a:cubicBezTo>
                  <a:cubicBezTo>
                    <a:pt x="0" y="123"/>
                    <a:pt x="1" y="127"/>
                    <a:pt x="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0" y="139"/>
                    <a:pt x="0" y="141"/>
                    <a:pt x="0" y="143"/>
                  </a:cubicBezTo>
                  <a:cubicBezTo>
                    <a:pt x="1" y="152"/>
                    <a:pt x="5" y="161"/>
                    <a:pt x="9" y="170"/>
                  </a:cubicBezTo>
                  <a:cubicBezTo>
                    <a:pt x="14" y="180"/>
                    <a:pt x="21" y="190"/>
                    <a:pt x="29" y="198"/>
                  </a:cubicBezTo>
                  <a:cubicBezTo>
                    <a:pt x="32" y="202"/>
                    <a:pt x="35" y="206"/>
                    <a:pt x="38" y="209"/>
                  </a:cubicBezTo>
                  <a:cubicBezTo>
                    <a:pt x="47" y="219"/>
                    <a:pt x="55" y="228"/>
                    <a:pt x="65" y="237"/>
                  </a:cubicBezTo>
                  <a:cubicBezTo>
                    <a:pt x="81" y="254"/>
                    <a:pt x="98" y="269"/>
                    <a:pt x="114" y="286"/>
                  </a:cubicBezTo>
                  <a:cubicBezTo>
                    <a:pt x="119" y="291"/>
                    <a:pt x="123" y="297"/>
                    <a:pt x="128" y="302"/>
                  </a:cubicBezTo>
                  <a:cubicBezTo>
                    <a:pt x="133" y="311"/>
                    <a:pt x="138" y="320"/>
                    <a:pt x="141" y="329"/>
                  </a:cubicBezTo>
                  <a:cubicBezTo>
                    <a:pt x="145" y="340"/>
                    <a:pt x="146" y="352"/>
                    <a:pt x="145" y="363"/>
                  </a:cubicBezTo>
                  <a:cubicBezTo>
                    <a:pt x="144" y="372"/>
                    <a:pt x="142" y="380"/>
                    <a:pt x="139" y="388"/>
                  </a:cubicBezTo>
                  <a:cubicBezTo>
                    <a:pt x="134" y="395"/>
                    <a:pt x="129" y="401"/>
                    <a:pt x="124" y="407"/>
                  </a:cubicBezTo>
                  <a:cubicBezTo>
                    <a:pt x="109" y="424"/>
                    <a:pt x="92" y="440"/>
                    <a:pt x="75" y="455"/>
                  </a:cubicBezTo>
                  <a:cubicBezTo>
                    <a:pt x="58" y="471"/>
                    <a:pt x="40" y="487"/>
                    <a:pt x="26" y="505"/>
                  </a:cubicBezTo>
                  <a:cubicBezTo>
                    <a:pt x="18" y="514"/>
                    <a:pt x="11" y="524"/>
                    <a:pt x="6" y="534"/>
                  </a:cubicBezTo>
                  <a:cubicBezTo>
                    <a:pt x="3" y="540"/>
                    <a:pt x="1" y="546"/>
                    <a:pt x="0" y="553"/>
                  </a:cubicBezTo>
                  <a:cubicBezTo>
                    <a:pt x="0" y="556"/>
                    <a:pt x="1" y="560"/>
                    <a:pt x="1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0" y="572"/>
                    <a:pt x="0" y="574"/>
                    <a:pt x="0" y="576"/>
                  </a:cubicBezTo>
                  <a:cubicBezTo>
                    <a:pt x="1" y="585"/>
                    <a:pt x="5" y="594"/>
                    <a:pt x="9" y="602"/>
                  </a:cubicBezTo>
                  <a:cubicBezTo>
                    <a:pt x="14" y="613"/>
                    <a:pt x="21" y="622"/>
                    <a:pt x="29" y="631"/>
                  </a:cubicBezTo>
                  <a:cubicBezTo>
                    <a:pt x="32" y="635"/>
                    <a:pt x="35" y="638"/>
                    <a:pt x="38" y="642"/>
                  </a:cubicBezTo>
                  <a:cubicBezTo>
                    <a:pt x="47" y="652"/>
                    <a:pt x="55" y="661"/>
                    <a:pt x="65" y="670"/>
                  </a:cubicBezTo>
                  <a:cubicBezTo>
                    <a:pt x="81" y="686"/>
                    <a:pt x="98" y="702"/>
                    <a:pt x="114" y="719"/>
                  </a:cubicBezTo>
                  <a:cubicBezTo>
                    <a:pt x="119" y="724"/>
                    <a:pt x="123" y="730"/>
                    <a:pt x="128" y="735"/>
                  </a:cubicBezTo>
                  <a:cubicBezTo>
                    <a:pt x="133" y="744"/>
                    <a:pt x="138" y="753"/>
                    <a:pt x="141" y="762"/>
                  </a:cubicBezTo>
                  <a:cubicBezTo>
                    <a:pt x="145" y="773"/>
                    <a:pt x="146" y="785"/>
                    <a:pt x="145" y="796"/>
                  </a:cubicBezTo>
                  <a:cubicBezTo>
                    <a:pt x="144" y="805"/>
                    <a:pt x="142" y="813"/>
                    <a:pt x="139" y="821"/>
                  </a:cubicBezTo>
                  <a:cubicBezTo>
                    <a:pt x="134" y="827"/>
                    <a:pt x="129" y="834"/>
                    <a:pt x="124" y="840"/>
                  </a:cubicBezTo>
                  <a:cubicBezTo>
                    <a:pt x="109" y="857"/>
                    <a:pt x="92" y="872"/>
                    <a:pt x="75" y="888"/>
                  </a:cubicBezTo>
                  <a:cubicBezTo>
                    <a:pt x="58" y="904"/>
                    <a:pt x="40" y="920"/>
                    <a:pt x="26" y="938"/>
                  </a:cubicBezTo>
                  <a:cubicBezTo>
                    <a:pt x="18" y="947"/>
                    <a:pt x="11" y="957"/>
                    <a:pt x="6" y="967"/>
                  </a:cubicBezTo>
                  <a:cubicBezTo>
                    <a:pt x="3" y="973"/>
                    <a:pt x="1" y="979"/>
                    <a:pt x="0" y="985"/>
                  </a:cubicBezTo>
                  <a:cubicBezTo>
                    <a:pt x="0" y="988"/>
                    <a:pt x="1" y="990"/>
                    <a:pt x="1" y="993"/>
                  </a:cubicBezTo>
                  <a:cubicBezTo>
                    <a:pt x="0" y="993"/>
                    <a:pt x="0" y="993"/>
                    <a:pt x="0" y="993"/>
                  </a:cubicBezTo>
                  <a:cubicBezTo>
                    <a:pt x="0" y="994"/>
                    <a:pt x="1" y="996"/>
                    <a:pt x="1" y="998"/>
                  </a:cubicBezTo>
                  <a:cubicBezTo>
                    <a:pt x="1" y="999"/>
                    <a:pt x="1" y="1001"/>
                    <a:pt x="1" y="1002"/>
                  </a:cubicBezTo>
                  <a:cubicBezTo>
                    <a:pt x="0" y="1004"/>
                    <a:pt x="0" y="1007"/>
                    <a:pt x="0" y="1009"/>
                  </a:cubicBezTo>
                  <a:cubicBezTo>
                    <a:pt x="1" y="1018"/>
                    <a:pt x="5" y="1027"/>
                    <a:pt x="9" y="1035"/>
                  </a:cubicBezTo>
                  <a:cubicBezTo>
                    <a:pt x="14" y="1046"/>
                    <a:pt x="21" y="1055"/>
                    <a:pt x="29" y="1064"/>
                  </a:cubicBezTo>
                  <a:cubicBezTo>
                    <a:pt x="44" y="1082"/>
                    <a:pt x="61" y="1098"/>
                    <a:pt x="78" y="1113"/>
                  </a:cubicBezTo>
                  <a:cubicBezTo>
                    <a:pt x="95" y="1129"/>
                    <a:pt x="112" y="1146"/>
                    <a:pt x="125" y="1164"/>
                  </a:cubicBezTo>
                  <a:cubicBezTo>
                    <a:pt x="132" y="1174"/>
                    <a:pt x="138" y="1184"/>
                    <a:pt x="141" y="1195"/>
                  </a:cubicBezTo>
                  <a:cubicBezTo>
                    <a:pt x="145" y="1206"/>
                    <a:pt x="146" y="1218"/>
                    <a:pt x="145" y="1229"/>
                  </a:cubicBezTo>
                  <a:cubicBezTo>
                    <a:pt x="145" y="1234"/>
                    <a:pt x="144" y="1239"/>
                    <a:pt x="142" y="1244"/>
                  </a:cubicBezTo>
                  <a:cubicBezTo>
                    <a:pt x="137" y="1253"/>
                    <a:pt x="131" y="1261"/>
                    <a:pt x="124" y="1269"/>
                  </a:cubicBezTo>
                  <a:cubicBezTo>
                    <a:pt x="109" y="1286"/>
                    <a:pt x="92" y="1302"/>
                    <a:pt x="75" y="1318"/>
                  </a:cubicBezTo>
                  <a:cubicBezTo>
                    <a:pt x="58" y="1333"/>
                    <a:pt x="40" y="1349"/>
                    <a:pt x="26" y="1367"/>
                  </a:cubicBezTo>
                  <a:cubicBezTo>
                    <a:pt x="18" y="1376"/>
                    <a:pt x="11" y="1386"/>
                    <a:pt x="6" y="1396"/>
                  </a:cubicBezTo>
                  <a:cubicBezTo>
                    <a:pt x="3" y="1402"/>
                    <a:pt x="1" y="1408"/>
                    <a:pt x="0" y="1415"/>
                  </a:cubicBezTo>
                  <a:cubicBezTo>
                    <a:pt x="0" y="1418"/>
                    <a:pt x="1" y="1421"/>
                    <a:pt x="1" y="1425"/>
                  </a:cubicBezTo>
                  <a:cubicBezTo>
                    <a:pt x="0" y="1425"/>
                    <a:pt x="0" y="1425"/>
                    <a:pt x="0" y="1425"/>
                  </a:cubicBezTo>
                  <a:cubicBezTo>
                    <a:pt x="0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0" y="1434"/>
                    <a:pt x="0" y="1436"/>
                    <a:pt x="0" y="1438"/>
                  </a:cubicBezTo>
                  <a:cubicBezTo>
                    <a:pt x="1" y="1447"/>
                    <a:pt x="5" y="1456"/>
                    <a:pt x="9" y="1464"/>
                  </a:cubicBezTo>
                  <a:cubicBezTo>
                    <a:pt x="14" y="1475"/>
                    <a:pt x="21" y="1484"/>
                    <a:pt x="29" y="1493"/>
                  </a:cubicBezTo>
                  <a:cubicBezTo>
                    <a:pt x="36" y="1502"/>
                    <a:pt x="44" y="1510"/>
                    <a:pt x="51" y="1517"/>
                  </a:cubicBezTo>
                  <a:cubicBezTo>
                    <a:pt x="56" y="1522"/>
                    <a:pt x="60" y="1526"/>
                    <a:pt x="65" y="1531"/>
                  </a:cubicBezTo>
                  <a:cubicBezTo>
                    <a:pt x="81" y="1547"/>
                    <a:pt x="98" y="1563"/>
                    <a:pt x="114" y="1580"/>
                  </a:cubicBezTo>
                  <a:cubicBezTo>
                    <a:pt x="116" y="1582"/>
                    <a:pt x="118" y="1584"/>
                    <a:pt x="119" y="1586"/>
                  </a:cubicBezTo>
                  <a:cubicBezTo>
                    <a:pt x="121" y="1589"/>
                    <a:pt x="123" y="1591"/>
                    <a:pt x="125" y="1594"/>
                  </a:cubicBezTo>
                  <a:cubicBezTo>
                    <a:pt x="132" y="1603"/>
                    <a:pt x="138" y="1613"/>
                    <a:pt x="141" y="1624"/>
                  </a:cubicBezTo>
                  <a:cubicBezTo>
                    <a:pt x="145" y="1635"/>
                    <a:pt x="146" y="1647"/>
                    <a:pt x="145" y="1658"/>
                  </a:cubicBezTo>
                  <a:cubicBezTo>
                    <a:pt x="145" y="1666"/>
                    <a:pt x="143" y="1673"/>
                    <a:pt x="140" y="1680"/>
                  </a:cubicBezTo>
                  <a:cubicBezTo>
                    <a:pt x="135" y="1687"/>
                    <a:pt x="130" y="1694"/>
                    <a:pt x="124" y="1701"/>
                  </a:cubicBezTo>
                  <a:cubicBezTo>
                    <a:pt x="109" y="1718"/>
                    <a:pt x="92" y="1733"/>
                    <a:pt x="75" y="1749"/>
                  </a:cubicBezTo>
                  <a:cubicBezTo>
                    <a:pt x="58" y="1765"/>
                    <a:pt x="40" y="1781"/>
                    <a:pt x="26" y="1799"/>
                  </a:cubicBezTo>
                  <a:cubicBezTo>
                    <a:pt x="18" y="1808"/>
                    <a:pt x="11" y="1818"/>
                    <a:pt x="6" y="1828"/>
                  </a:cubicBezTo>
                  <a:cubicBezTo>
                    <a:pt x="3" y="1834"/>
                    <a:pt x="1" y="1840"/>
                    <a:pt x="0" y="1846"/>
                  </a:cubicBezTo>
                  <a:cubicBezTo>
                    <a:pt x="0" y="1849"/>
                    <a:pt x="1" y="1852"/>
                    <a:pt x="1" y="1855"/>
                  </a:cubicBezTo>
                  <a:cubicBezTo>
                    <a:pt x="0" y="1855"/>
                    <a:pt x="0" y="1855"/>
                    <a:pt x="0" y="1855"/>
                  </a:cubicBezTo>
                  <a:cubicBezTo>
                    <a:pt x="0" y="1856"/>
                    <a:pt x="1" y="1858"/>
                    <a:pt x="1" y="1859"/>
                  </a:cubicBezTo>
                  <a:cubicBezTo>
                    <a:pt x="1" y="1861"/>
                    <a:pt x="1" y="1862"/>
                    <a:pt x="1" y="1863"/>
                  </a:cubicBezTo>
                  <a:cubicBezTo>
                    <a:pt x="0" y="1865"/>
                    <a:pt x="0" y="1867"/>
                    <a:pt x="0" y="1870"/>
                  </a:cubicBezTo>
                  <a:cubicBezTo>
                    <a:pt x="1" y="1879"/>
                    <a:pt x="5" y="1888"/>
                    <a:pt x="9" y="1896"/>
                  </a:cubicBezTo>
                  <a:cubicBezTo>
                    <a:pt x="14" y="1907"/>
                    <a:pt x="21" y="1916"/>
                    <a:pt x="29" y="1925"/>
                  </a:cubicBezTo>
                  <a:cubicBezTo>
                    <a:pt x="44" y="1943"/>
                    <a:pt x="61" y="1958"/>
                    <a:pt x="78" y="1974"/>
                  </a:cubicBezTo>
                  <a:cubicBezTo>
                    <a:pt x="78" y="1975"/>
                    <a:pt x="79" y="1975"/>
                    <a:pt x="79" y="1975"/>
                  </a:cubicBezTo>
                  <a:cubicBezTo>
                    <a:pt x="86" y="1982"/>
                    <a:pt x="93" y="1988"/>
                    <a:pt x="99" y="1995"/>
                  </a:cubicBezTo>
                  <a:cubicBezTo>
                    <a:pt x="109" y="2005"/>
                    <a:pt x="117" y="2014"/>
                    <a:pt x="125" y="2025"/>
                  </a:cubicBezTo>
                  <a:cubicBezTo>
                    <a:pt x="132" y="2035"/>
                    <a:pt x="138" y="2045"/>
                    <a:pt x="141" y="2056"/>
                  </a:cubicBezTo>
                  <a:cubicBezTo>
                    <a:pt x="145" y="2067"/>
                    <a:pt x="146" y="2078"/>
                    <a:pt x="145" y="2090"/>
                  </a:cubicBezTo>
                  <a:cubicBezTo>
                    <a:pt x="145" y="2096"/>
                    <a:pt x="143" y="2102"/>
                    <a:pt x="141" y="2108"/>
                  </a:cubicBezTo>
                  <a:cubicBezTo>
                    <a:pt x="137" y="2116"/>
                    <a:pt x="131" y="2124"/>
                    <a:pt x="124" y="2131"/>
                  </a:cubicBezTo>
                  <a:cubicBezTo>
                    <a:pt x="116" y="2141"/>
                    <a:pt x="106" y="2150"/>
                    <a:pt x="97" y="2159"/>
                  </a:cubicBezTo>
                  <a:cubicBezTo>
                    <a:pt x="112" y="2159"/>
                    <a:pt x="112" y="2159"/>
                    <a:pt x="112" y="2159"/>
                  </a:cubicBezTo>
                  <a:cubicBezTo>
                    <a:pt x="119" y="2152"/>
                    <a:pt x="126" y="2145"/>
                    <a:pt x="132" y="2138"/>
                  </a:cubicBezTo>
                  <a:cubicBezTo>
                    <a:pt x="136" y="2133"/>
                    <a:pt x="141" y="2128"/>
                    <a:pt x="145" y="2122"/>
                  </a:cubicBezTo>
                  <a:cubicBezTo>
                    <a:pt x="145" y="2122"/>
                    <a:pt x="145" y="2122"/>
                    <a:pt x="145" y="2122"/>
                  </a:cubicBezTo>
                  <a:cubicBezTo>
                    <a:pt x="145" y="2122"/>
                    <a:pt x="145" y="2121"/>
                    <a:pt x="146" y="2120"/>
                  </a:cubicBezTo>
                  <a:cubicBezTo>
                    <a:pt x="148" y="2116"/>
                    <a:pt x="151" y="2112"/>
                    <a:pt x="153" y="2107"/>
                  </a:cubicBezTo>
                  <a:cubicBezTo>
                    <a:pt x="156" y="2101"/>
                    <a:pt x="158" y="2095"/>
                    <a:pt x="159" y="2088"/>
                  </a:cubicBezTo>
                  <a:cubicBezTo>
                    <a:pt x="160" y="2080"/>
                    <a:pt x="159" y="2074"/>
                    <a:pt x="158" y="2068"/>
                  </a:cubicBezTo>
                  <a:cubicBezTo>
                    <a:pt x="155" y="2055"/>
                    <a:pt x="150" y="2043"/>
                    <a:pt x="143" y="2033"/>
                  </a:cubicBezTo>
                  <a:cubicBezTo>
                    <a:pt x="142" y="2032"/>
                    <a:pt x="141" y="2030"/>
                    <a:pt x="140" y="2029"/>
                  </a:cubicBezTo>
                  <a:cubicBezTo>
                    <a:pt x="138" y="2026"/>
                    <a:pt x="136" y="2022"/>
                    <a:pt x="134" y="2019"/>
                  </a:cubicBezTo>
                  <a:cubicBezTo>
                    <a:pt x="120" y="1999"/>
                    <a:pt x="102" y="1982"/>
                    <a:pt x="86" y="1966"/>
                  </a:cubicBezTo>
                  <a:cubicBezTo>
                    <a:pt x="69" y="1950"/>
                    <a:pt x="52" y="1935"/>
                    <a:pt x="38" y="1917"/>
                  </a:cubicBezTo>
                  <a:cubicBezTo>
                    <a:pt x="24" y="1901"/>
                    <a:pt x="12" y="1881"/>
                    <a:pt x="11" y="1861"/>
                  </a:cubicBezTo>
                  <a:cubicBezTo>
                    <a:pt x="10" y="1852"/>
                    <a:pt x="12" y="1843"/>
                    <a:pt x="17" y="1833"/>
                  </a:cubicBezTo>
                  <a:cubicBezTo>
                    <a:pt x="21" y="1824"/>
                    <a:pt x="28" y="1815"/>
                    <a:pt x="35" y="1806"/>
                  </a:cubicBezTo>
                  <a:cubicBezTo>
                    <a:pt x="49" y="1789"/>
                    <a:pt x="65" y="1773"/>
                    <a:pt x="82" y="1757"/>
                  </a:cubicBezTo>
                  <a:cubicBezTo>
                    <a:pt x="99" y="1741"/>
                    <a:pt x="116" y="1726"/>
                    <a:pt x="132" y="1708"/>
                  </a:cubicBezTo>
                  <a:cubicBezTo>
                    <a:pt x="140" y="1698"/>
                    <a:pt x="148" y="1689"/>
                    <a:pt x="153" y="1677"/>
                  </a:cubicBezTo>
                  <a:cubicBezTo>
                    <a:pt x="156" y="1671"/>
                    <a:pt x="158" y="1664"/>
                    <a:pt x="159" y="1657"/>
                  </a:cubicBezTo>
                  <a:cubicBezTo>
                    <a:pt x="160" y="1650"/>
                    <a:pt x="159" y="1644"/>
                    <a:pt x="158" y="1637"/>
                  </a:cubicBezTo>
                  <a:cubicBezTo>
                    <a:pt x="155" y="1625"/>
                    <a:pt x="150" y="1614"/>
                    <a:pt x="144" y="1605"/>
                  </a:cubicBezTo>
                  <a:cubicBezTo>
                    <a:pt x="141" y="1599"/>
                    <a:pt x="138" y="1593"/>
                    <a:pt x="134" y="1588"/>
                  </a:cubicBezTo>
                  <a:cubicBezTo>
                    <a:pt x="120" y="1567"/>
                    <a:pt x="102" y="1551"/>
                    <a:pt x="86" y="1535"/>
                  </a:cubicBezTo>
                  <a:cubicBezTo>
                    <a:pt x="69" y="1519"/>
                    <a:pt x="52" y="1503"/>
                    <a:pt x="38" y="1486"/>
                  </a:cubicBezTo>
                  <a:cubicBezTo>
                    <a:pt x="24" y="1469"/>
                    <a:pt x="12" y="1450"/>
                    <a:pt x="11" y="1430"/>
                  </a:cubicBezTo>
                  <a:cubicBezTo>
                    <a:pt x="10" y="1421"/>
                    <a:pt x="12" y="1411"/>
                    <a:pt x="17" y="1402"/>
                  </a:cubicBezTo>
                  <a:cubicBezTo>
                    <a:pt x="21" y="1392"/>
                    <a:pt x="28" y="1383"/>
                    <a:pt x="35" y="1375"/>
                  </a:cubicBezTo>
                  <a:cubicBezTo>
                    <a:pt x="49" y="1357"/>
                    <a:pt x="65" y="1342"/>
                    <a:pt x="82" y="1326"/>
                  </a:cubicBezTo>
                  <a:cubicBezTo>
                    <a:pt x="99" y="1310"/>
                    <a:pt x="116" y="1294"/>
                    <a:pt x="132" y="1276"/>
                  </a:cubicBezTo>
                  <a:cubicBezTo>
                    <a:pt x="136" y="1271"/>
                    <a:pt x="140" y="1266"/>
                    <a:pt x="144" y="1261"/>
                  </a:cubicBezTo>
                  <a:cubicBezTo>
                    <a:pt x="145" y="1261"/>
                    <a:pt x="145" y="1261"/>
                    <a:pt x="145" y="1261"/>
                  </a:cubicBezTo>
                  <a:cubicBezTo>
                    <a:pt x="146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3" y="1245"/>
                  </a:cubicBezTo>
                  <a:cubicBezTo>
                    <a:pt x="156" y="1239"/>
                    <a:pt x="158" y="1233"/>
                    <a:pt x="159" y="1226"/>
                  </a:cubicBezTo>
                  <a:cubicBezTo>
                    <a:pt x="160" y="1218"/>
                    <a:pt x="159" y="1212"/>
                    <a:pt x="158" y="1206"/>
                  </a:cubicBezTo>
                  <a:cubicBezTo>
                    <a:pt x="155" y="1193"/>
                    <a:pt x="150" y="1181"/>
                    <a:pt x="143" y="1171"/>
                  </a:cubicBezTo>
                  <a:cubicBezTo>
                    <a:pt x="141" y="1168"/>
                    <a:pt x="138" y="1164"/>
                    <a:pt x="136" y="1161"/>
                  </a:cubicBezTo>
                  <a:cubicBezTo>
                    <a:pt x="135" y="1160"/>
                    <a:pt x="134" y="1159"/>
                    <a:pt x="134" y="1158"/>
                  </a:cubicBezTo>
                  <a:cubicBezTo>
                    <a:pt x="120" y="1138"/>
                    <a:pt x="102" y="1122"/>
                    <a:pt x="86" y="1105"/>
                  </a:cubicBezTo>
                  <a:cubicBezTo>
                    <a:pt x="69" y="1089"/>
                    <a:pt x="52" y="1074"/>
                    <a:pt x="38" y="1057"/>
                  </a:cubicBezTo>
                  <a:cubicBezTo>
                    <a:pt x="24" y="1040"/>
                    <a:pt x="12" y="1020"/>
                    <a:pt x="11" y="1000"/>
                  </a:cubicBezTo>
                  <a:cubicBezTo>
                    <a:pt x="10" y="991"/>
                    <a:pt x="12" y="982"/>
                    <a:pt x="17" y="972"/>
                  </a:cubicBezTo>
                  <a:cubicBezTo>
                    <a:pt x="21" y="963"/>
                    <a:pt x="28" y="954"/>
                    <a:pt x="35" y="945"/>
                  </a:cubicBezTo>
                  <a:cubicBezTo>
                    <a:pt x="49" y="928"/>
                    <a:pt x="65" y="912"/>
                    <a:pt x="82" y="896"/>
                  </a:cubicBezTo>
                  <a:cubicBezTo>
                    <a:pt x="99" y="880"/>
                    <a:pt x="116" y="865"/>
                    <a:pt x="132" y="847"/>
                  </a:cubicBezTo>
                  <a:cubicBezTo>
                    <a:pt x="140" y="837"/>
                    <a:pt x="148" y="828"/>
                    <a:pt x="153" y="816"/>
                  </a:cubicBezTo>
                  <a:cubicBezTo>
                    <a:pt x="156" y="810"/>
                    <a:pt x="158" y="803"/>
                    <a:pt x="159" y="796"/>
                  </a:cubicBezTo>
                  <a:cubicBezTo>
                    <a:pt x="160" y="789"/>
                    <a:pt x="159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3" y="740"/>
                    <a:pt x="139" y="732"/>
                    <a:pt x="134" y="726"/>
                  </a:cubicBezTo>
                  <a:cubicBezTo>
                    <a:pt x="120" y="705"/>
                    <a:pt x="102" y="689"/>
                    <a:pt x="86" y="673"/>
                  </a:cubicBezTo>
                  <a:cubicBezTo>
                    <a:pt x="69" y="656"/>
                    <a:pt x="52" y="641"/>
                    <a:pt x="38" y="624"/>
                  </a:cubicBezTo>
                  <a:cubicBezTo>
                    <a:pt x="24" y="607"/>
                    <a:pt x="12" y="588"/>
                    <a:pt x="11" y="568"/>
                  </a:cubicBezTo>
                  <a:cubicBezTo>
                    <a:pt x="10" y="558"/>
                    <a:pt x="12" y="549"/>
                    <a:pt x="17" y="540"/>
                  </a:cubicBezTo>
                  <a:cubicBezTo>
                    <a:pt x="21" y="530"/>
                    <a:pt x="28" y="521"/>
                    <a:pt x="35" y="513"/>
                  </a:cubicBezTo>
                  <a:cubicBezTo>
                    <a:pt x="49" y="495"/>
                    <a:pt x="65" y="480"/>
                    <a:pt x="82" y="464"/>
                  </a:cubicBezTo>
                  <a:cubicBezTo>
                    <a:pt x="99" y="448"/>
                    <a:pt x="116" y="432"/>
                    <a:pt x="132" y="414"/>
                  </a:cubicBezTo>
                  <a:cubicBezTo>
                    <a:pt x="140" y="405"/>
                    <a:pt x="148" y="395"/>
                    <a:pt x="153" y="383"/>
                  </a:cubicBezTo>
                  <a:cubicBezTo>
                    <a:pt x="156" y="377"/>
                    <a:pt x="158" y="371"/>
                    <a:pt x="159" y="364"/>
                  </a:cubicBezTo>
                  <a:cubicBezTo>
                    <a:pt x="160" y="356"/>
                    <a:pt x="159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3" y="307"/>
                    <a:pt x="139" y="300"/>
                    <a:pt x="134" y="293"/>
                  </a:cubicBezTo>
                  <a:cubicBezTo>
                    <a:pt x="120" y="273"/>
                    <a:pt x="102" y="256"/>
                    <a:pt x="86" y="240"/>
                  </a:cubicBezTo>
                  <a:cubicBezTo>
                    <a:pt x="69" y="224"/>
                    <a:pt x="52" y="208"/>
                    <a:pt x="38" y="191"/>
                  </a:cubicBezTo>
                  <a:cubicBezTo>
                    <a:pt x="24" y="174"/>
                    <a:pt x="12" y="155"/>
                    <a:pt x="11" y="135"/>
                  </a:cubicBezTo>
                  <a:cubicBezTo>
                    <a:pt x="10" y="126"/>
                    <a:pt x="12" y="116"/>
                    <a:pt x="17" y="107"/>
                  </a:cubicBezTo>
                  <a:cubicBezTo>
                    <a:pt x="21" y="97"/>
                    <a:pt x="28" y="88"/>
                    <a:pt x="35" y="80"/>
                  </a:cubicBezTo>
                  <a:cubicBezTo>
                    <a:pt x="49" y="63"/>
                    <a:pt x="65" y="47"/>
                    <a:pt x="82" y="31"/>
                  </a:cubicBezTo>
                  <a:cubicBezTo>
                    <a:pt x="93" y="21"/>
                    <a:pt x="104" y="10"/>
                    <a:pt x="114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1" y="7"/>
                    <a:pt x="83" y="15"/>
                    <a:pt x="75" y="23"/>
                  </a:cubicBezTo>
                  <a:cubicBezTo>
                    <a:pt x="58" y="39"/>
                    <a:pt x="40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3"/>
            <p:cNvSpPr>
              <a:spLocks noEditPoints="1"/>
            </p:cNvSpPr>
            <p:nvPr/>
          </p:nvSpPr>
          <p:spPr bwMode="hidden">
            <a:xfrm>
              <a:off x="2541588" y="-1587"/>
              <a:ext cx="992188" cy="6862762"/>
            </a:xfrm>
            <a:custGeom>
              <a:avLst/>
              <a:gdLst>
                <a:gd name="T0" fmla="*/ 129 w 312"/>
                <a:gd name="T1" fmla="*/ 183 h 2159"/>
                <a:gd name="T2" fmla="*/ 19 w 312"/>
                <a:gd name="T3" fmla="*/ 305 h 2159"/>
                <a:gd name="T4" fmla="*/ 0 w 312"/>
                <a:gd name="T5" fmla="*/ 367 h 2159"/>
                <a:gd name="T6" fmla="*/ 24 w 312"/>
                <a:gd name="T7" fmla="*/ 408 h 2159"/>
                <a:gd name="T8" fmla="*/ 149 w 312"/>
                <a:gd name="T9" fmla="*/ 564 h 2159"/>
                <a:gd name="T10" fmla="*/ 23 w 312"/>
                <a:gd name="T11" fmla="*/ 730 h 2159"/>
                <a:gd name="T12" fmla="*/ 0 w 312"/>
                <a:gd name="T13" fmla="*/ 796 h 2159"/>
                <a:gd name="T14" fmla="*/ 14 w 312"/>
                <a:gd name="T15" fmla="*/ 828 h 2159"/>
                <a:gd name="T16" fmla="*/ 149 w 312"/>
                <a:gd name="T17" fmla="*/ 993 h 2159"/>
                <a:gd name="T18" fmla="*/ 13 w 312"/>
                <a:gd name="T19" fmla="*/ 1175 h 2159"/>
                <a:gd name="T20" fmla="*/ 4 w 312"/>
                <a:gd name="T21" fmla="*/ 1242 h 2159"/>
                <a:gd name="T22" fmla="*/ 74 w 312"/>
                <a:gd name="T23" fmla="*/ 1319 h 2159"/>
                <a:gd name="T24" fmla="*/ 129 w 312"/>
                <a:gd name="T25" fmla="*/ 1477 h 2159"/>
                <a:gd name="T26" fmla="*/ 0 w 312"/>
                <a:gd name="T27" fmla="*/ 1639 h 2159"/>
                <a:gd name="T28" fmla="*/ 9 w 312"/>
                <a:gd name="T29" fmla="*/ 1681 h 2159"/>
                <a:gd name="T30" fmla="*/ 123 w 312"/>
                <a:gd name="T31" fmla="*/ 1800 h 2159"/>
                <a:gd name="T32" fmla="*/ 93 w 312"/>
                <a:gd name="T33" fmla="*/ 1951 h 2159"/>
                <a:gd name="T34" fmla="*/ 0 w 312"/>
                <a:gd name="T35" fmla="*/ 2069 h 2159"/>
                <a:gd name="T36" fmla="*/ 7 w 312"/>
                <a:gd name="T37" fmla="*/ 2109 h 2159"/>
                <a:gd name="T38" fmla="*/ 66 w 312"/>
                <a:gd name="T39" fmla="*/ 2159 h 2159"/>
                <a:gd name="T40" fmla="*/ 78 w 312"/>
                <a:gd name="T41" fmla="*/ 1981 h 2159"/>
                <a:gd name="T42" fmla="*/ 181 w 312"/>
                <a:gd name="T43" fmla="*/ 1925 h 2159"/>
                <a:gd name="T44" fmla="*/ 294 w 312"/>
                <a:gd name="T45" fmla="*/ 2056 h 2159"/>
                <a:gd name="T46" fmla="*/ 265 w 312"/>
                <a:gd name="T47" fmla="*/ 2159 h 2159"/>
                <a:gd name="T48" fmla="*/ 306 w 312"/>
                <a:gd name="T49" fmla="*/ 2107 h 2159"/>
                <a:gd name="T50" fmla="*/ 286 w 312"/>
                <a:gd name="T51" fmla="*/ 2019 h 2159"/>
                <a:gd name="T52" fmla="*/ 187 w 312"/>
                <a:gd name="T53" fmla="*/ 1806 h 2159"/>
                <a:gd name="T54" fmla="*/ 310 w 312"/>
                <a:gd name="T55" fmla="*/ 1637 h 2159"/>
                <a:gd name="T56" fmla="*/ 163 w 312"/>
                <a:gd name="T57" fmla="*/ 1430 h 2159"/>
                <a:gd name="T58" fmla="*/ 296 w 312"/>
                <a:gd name="T59" fmla="*/ 1261 h 2159"/>
                <a:gd name="T60" fmla="*/ 310 w 312"/>
                <a:gd name="T61" fmla="*/ 1206 h 2159"/>
                <a:gd name="T62" fmla="*/ 190 w 312"/>
                <a:gd name="T63" fmla="*/ 1057 h 2159"/>
                <a:gd name="T64" fmla="*/ 285 w 312"/>
                <a:gd name="T65" fmla="*/ 847 h 2159"/>
                <a:gd name="T66" fmla="*/ 286 w 312"/>
                <a:gd name="T67" fmla="*/ 726 h 2159"/>
                <a:gd name="T68" fmla="*/ 187 w 312"/>
                <a:gd name="T69" fmla="*/ 513 h 2159"/>
                <a:gd name="T70" fmla="*/ 310 w 312"/>
                <a:gd name="T71" fmla="*/ 344 h 2159"/>
                <a:gd name="T72" fmla="*/ 163 w 312"/>
                <a:gd name="T73" fmla="*/ 135 h 2159"/>
                <a:gd name="T74" fmla="*/ 252 w 312"/>
                <a:gd name="T75" fmla="*/ 0 h 2159"/>
                <a:gd name="T76" fmla="*/ 153 w 312"/>
                <a:gd name="T77" fmla="*/ 97 h 2159"/>
                <a:gd name="T78" fmla="*/ 74 w 312"/>
                <a:gd name="T79" fmla="*/ 24 h 2159"/>
                <a:gd name="T80" fmla="*/ 267 w 312"/>
                <a:gd name="T81" fmla="*/ 1580 h 2159"/>
                <a:gd name="T82" fmla="*/ 293 w 312"/>
                <a:gd name="T83" fmla="*/ 1680 h 2159"/>
                <a:gd name="T84" fmla="*/ 156 w 312"/>
                <a:gd name="T85" fmla="*/ 1833 h 2159"/>
                <a:gd name="T86" fmla="*/ 15 w 312"/>
                <a:gd name="T87" fmla="*/ 1671 h 2159"/>
                <a:gd name="T88" fmla="*/ 150 w 312"/>
                <a:gd name="T89" fmla="*/ 1469 h 2159"/>
                <a:gd name="T90" fmla="*/ 231 w 312"/>
                <a:gd name="T91" fmla="*/ 1113 h 2159"/>
                <a:gd name="T92" fmla="*/ 277 w 312"/>
                <a:gd name="T93" fmla="*/ 1269 h 2159"/>
                <a:gd name="T94" fmla="*/ 153 w 312"/>
                <a:gd name="T95" fmla="*/ 1392 h 2159"/>
                <a:gd name="T96" fmla="*/ 13 w 312"/>
                <a:gd name="T97" fmla="*/ 1228 h 2159"/>
                <a:gd name="T98" fmla="*/ 156 w 312"/>
                <a:gd name="T99" fmla="*/ 1024 h 2159"/>
                <a:gd name="T100" fmla="*/ 217 w 312"/>
                <a:gd name="T101" fmla="*/ 670 h 2159"/>
                <a:gd name="T102" fmla="*/ 291 w 312"/>
                <a:gd name="T103" fmla="*/ 821 h 2159"/>
                <a:gd name="T104" fmla="*/ 156 w 312"/>
                <a:gd name="T105" fmla="*/ 972 h 2159"/>
                <a:gd name="T106" fmla="*/ 16 w 312"/>
                <a:gd name="T107" fmla="*/ 811 h 2159"/>
                <a:gd name="T108" fmla="*/ 150 w 312"/>
                <a:gd name="T109" fmla="*/ 607 h 2159"/>
                <a:gd name="T110" fmla="*/ 161 w 312"/>
                <a:gd name="T111" fmla="*/ 170 h 2159"/>
                <a:gd name="T112" fmla="*/ 280 w 312"/>
                <a:gd name="T113" fmla="*/ 302 h 2159"/>
                <a:gd name="T114" fmla="*/ 227 w 312"/>
                <a:gd name="T115" fmla="*/ 455 h 2159"/>
                <a:gd name="T116" fmla="*/ 132 w 312"/>
                <a:gd name="T117" fmla="*/ 499 h 2159"/>
                <a:gd name="T118" fmla="*/ 32 w 312"/>
                <a:gd name="T119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12" h="2159">
                  <a:moveTo>
                    <a:pt x="123" y="74"/>
                  </a:moveTo>
                  <a:cubicBezTo>
                    <a:pt x="130" y="83"/>
                    <a:pt x="137" y="92"/>
                    <a:pt x="142" y="103"/>
                  </a:cubicBezTo>
                  <a:cubicBezTo>
                    <a:pt x="146" y="111"/>
                    <a:pt x="149" y="121"/>
                    <a:pt x="149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6" y="149"/>
                    <a:pt x="139" y="167"/>
                    <a:pt x="129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0" y="196"/>
                    <a:pt x="120" y="197"/>
                    <a:pt x="120" y="197"/>
                  </a:cubicBezTo>
                  <a:cubicBezTo>
                    <a:pt x="105" y="215"/>
                    <a:pt x="87" y="230"/>
                    <a:pt x="71" y="246"/>
                  </a:cubicBezTo>
                  <a:cubicBezTo>
                    <a:pt x="54" y="262"/>
                    <a:pt x="37" y="279"/>
                    <a:pt x="23" y="298"/>
                  </a:cubicBezTo>
                  <a:cubicBezTo>
                    <a:pt x="22" y="300"/>
                    <a:pt x="20" y="302"/>
                    <a:pt x="19" y="305"/>
                  </a:cubicBezTo>
                  <a:cubicBezTo>
                    <a:pt x="17" y="307"/>
                    <a:pt x="15" y="310"/>
                    <a:pt x="13" y="313"/>
                  </a:cubicBezTo>
                  <a:cubicBezTo>
                    <a:pt x="7" y="322"/>
                    <a:pt x="2" y="333"/>
                    <a:pt x="0" y="345"/>
                  </a:cubicBezTo>
                  <a:cubicBezTo>
                    <a:pt x="0" y="345"/>
                    <a:pt x="0" y="346"/>
                    <a:pt x="0" y="347"/>
                  </a:cubicBezTo>
                  <a:cubicBezTo>
                    <a:pt x="1" y="352"/>
                    <a:pt x="1" y="357"/>
                    <a:pt x="0" y="364"/>
                  </a:cubicBezTo>
                  <a:cubicBezTo>
                    <a:pt x="0" y="365"/>
                    <a:pt x="0" y="366"/>
                    <a:pt x="0" y="367"/>
                  </a:cubicBezTo>
                  <a:cubicBezTo>
                    <a:pt x="1" y="372"/>
                    <a:pt x="2" y="376"/>
                    <a:pt x="4" y="379"/>
                  </a:cubicBezTo>
                  <a:cubicBezTo>
                    <a:pt x="6" y="383"/>
                    <a:pt x="8" y="387"/>
                    <a:pt x="10" y="390"/>
                  </a:cubicBezTo>
                  <a:cubicBezTo>
                    <a:pt x="11" y="392"/>
                    <a:pt x="12" y="394"/>
                    <a:pt x="13" y="396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17" y="400"/>
                    <a:pt x="21" y="404"/>
                    <a:pt x="24" y="408"/>
                  </a:cubicBezTo>
                  <a:cubicBezTo>
                    <a:pt x="40" y="426"/>
                    <a:pt x="57" y="441"/>
                    <a:pt x="74" y="457"/>
                  </a:cubicBezTo>
                  <a:cubicBezTo>
                    <a:pt x="91" y="473"/>
                    <a:pt x="108" y="489"/>
                    <a:pt x="123" y="507"/>
                  </a:cubicBezTo>
                  <a:cubicBezTo>
                    <a:pt x="130" y="516"/>
                    <a:pt x="137" y="525"/>
                    <a:pt x="142" y="535"/>
                  </a:cubicBezTo>
                  <a:cubicBezTo>
                    <a:pt x="146" y="544"/>
                    <a:pt x="149" y="554"/>
                    <a:pt x="149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6" y="582"/>
                    <a:pt x="139" y="600"/>
                    <a:pt x="129" y="616"/>
                  </a:cubicBezTo>
                  <a:cubicBezTo>
                    <a:pt x="127" y="620"/>
                    <a:pt x="124" y="625"/>
                    <a:pt x="121" y="629"/>
                  </a:cubicBezTo>
                  <a:cubicBezTo>
                    <a:pt x="120" y="629"/>
                    <a:pt x="120" y="629"/>
                    <a:pt x="120" y="630"/>
                  </a:cubicBezTo>
                  <a:cubicBezTo>
                    <a:pt x="105" y="648"/>
                    <a:pt x="87" y="663"/>
                    <a:pt x="71" y="679"/>
                  </a:cubicBezTo>
                  <a:cubicBezTo>
                    <a:pt x="54" y="695"/>
                    <a:pt x="37" y="711"/>
                    <a:pt x="23" y="730"/>
                  </a:cubicBezTo>
                  <a:cubicBezTo>
                    <a:pt x="22" y="733"/>
                    <a:pt x="20" y="735"/>
                    <a:pt x="19" y="737"/>
                  </a:cubicBezTo>
                  <a:cubicBezTo>
                    <a:pt x="17" y="740"/>
                    <a:pt x="15" y="743"/>
                    <a:pt x="13" y="745"/>
                  </a:cubicBezTo>
                  <a:cubicBezTo>
                    <a:pt x="7" y="755"/>
                    <a:pt x="2" y="766"/>
                    <a:pt x="0" y="778"/>
                  </a:cubicBezTo>
                  <a:cubicBezTo>
                    <a:pt x="0" y="778"/>
                    <a:pt x="0" y="779"/>
                    <a:pt x="0" y="779"/>
                  </a:cubicBezTo>
                  <a:cubicBezTo>
                    <a:pt x="1" y="785"/>
                    <a:pt x="1" y="790"/>
                    <a:pt x="0" y="796"/>
                  </a:cubicBezTo>
                  <a:cubicBezTo>
                    <a:pt x="0" y="798"/>
                    <a:pt x="0" y="799"/>
                    <a:pt x="0" y="800"/>
                  </a:cubicBezTo>
                  <a:cubicBezTo>
                    <a:pt x="1" y="804"/>
                    <a:pt x="2" y="808"/>
                    <a:pt x="4" y="812"/>
                  </a:cubicBezTo>
                  <a:cubicBezTo>
                    <a:pt x="6" y="816"/>
                    <a:pt x="8" y="819"/>
                    <a:pt x="10" y="823"/>
                  </a:cubicBezTo>
                  <a:cubicBezTo>
                    <a:pt x="11" y="825"/>
                    <a:pt x="12" y="827"/>
                    <a:pt x="13" y="828"/>
                  </a:cubicBezTo>
                  <a:cubicBezTo>
                    <a:pt x="14" y="828"/>
                    <a:pt x="14" y="828"/>
                    <a:pt x="14" y="828"/>
                  </a:cubicBezTo>
                  <a:cubicBezTo>
                    <a:pt x="17" y="833"/>
                    <a:pt x="21" y="837"/>
                    <a:pt x="24" y="841"/>
                  </a:cubicBezTo>
                  <a:cubicBezTo>
                    <a:pt x="40" y="858"/>
                    <a:pt x="57" y="874"/>
                    <a:pt x="74" y="890"/>
                  </a:cubicBezTo>
                  <a:cubicBezTo>
                    <a:pt x="91" y="906"/>
                    <a:pt x="108" y="922"/>
                    <a:pt x="123" y="939"/>
                  </a:cubicBezTo>
                  <a:cubicBezTo>
                    <a:pt x="130" y="948"/>
                    <a:pt x="137" y="958"/>
                    <a:pt x="142" y="968"/>
                  </a:cubicBezTo>
                  <a:cubicBezTo>
                    <a:pt x="146" y="976"/>
                    <a:pt x="148" y="984"/>
                    <a:pt x="149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6" y="1012"/>
                    <a:pt x="139" y="1029"/>
                    <a:pt x="129" y="1045"/>
                  </a:cubicBezTo>
                  <a:cubicBezTo>
                    <a:pt x="117" y="1065"/>
                    <a:pt x="101" y="1082"/>
                    <a:pt x="84" y="1098"/>
                  </a:cubicBezTo>
                  <a:cubicBezTo>
                    <a:pt x="68" y="1114"/>
                    <a:pt x="51" y="1130"/>
                    <a:pt x="35" y="1147"/>
                  </a:cubicBezTo>
                  <a:cubicBezTo>
                    <a:pt x="27" y="1156"/>
                    <a:pt x="20" y="1165"/>
                    <a:pt x="13" y="1175"/>
                  </a:cubicBezTo>
                  <a:cubicBezTo>
                    <a:pt x="7" y="1185"/>
                    <a:pt x="2" y="1195"/>
                    <a:pt x="0" y="1207"/>
                  </a:cubicBezTo>
                  <a:cubicBezTo>
                    <a:pt x="0" y="1208"/>
                    <a:pt x="0" y="1208"/>
                    <a:pt x="0" y="1209"/>
                  </a:cubicBezTo>
                  <a:cubicBezTo>
                    <a:pt x="1" y="1214"/>
                    <a:pt x="1" y="1220"/>
                    <a:pt x="0" y="1226"/>
                  </a:cubicBezTo>
                  <a:cubicBezTo>
                    <a:pt x="0" y="1227"/>
                    <a:pt x="0" y="1228"/>
                    <a:pt x="0" y="1230"/>
                  </a:cubicBezTo>
                  <a:cubicBezTo>
                    <a:pt x="1" y="1234"/>
                    <a:pt x="2" y="1238"/>
                    <a:pt x="4" y="1242"/>
                  </a:cubicBezTo>
                  <a:cubicBezTo>
                    <a:pt x="5" y="1243"/>
                    <a:pt x="6" y="1244"/>
                    <a:pt x="6" y="1245"/>
                  </a:cubicBezTo>
                  <a:cubicBezTo>
                    <a:pt x="8" y="1251"/>
                    <a:pt x="10" y="1256"/>
                    <a:pt x="13" y="1261"/>
                  </a:cubicBezTo>
                  <a:cubicBezTo>
                    <a:pt x="17" y="1261"/>
                    <a:pt x="17" y="1261"/>
                    <a:pt x="17" y="1261"/>
                  </a:cubicBezTo>
                  <a:cubicBezTo>
                    <a:pt x="19" y="1264"/>
                    <a:pt x="22" y="1267"/>
                    <a:pt x="24" y="1270"/>
                  </a:cubicBezTo>
                  <a:cubicBezTo>
                    <a:pt x="40" y="1288"/>
                    <a:pt x="57" y="1303"/>
                    <a:pt x="74" y="1319"/>
                  </a:cubicBezTo>
                  <a:cubicBezTo>
                    <a:pt x="91" y="1335"/>
                    <a:pt x="108" y="1351"/>
                    <a:pt x="123" y="1369"/>
                  </a:cubicBezTo>
                  <a:cubicBezTo>
                    <a:pt x="130" y="1378"/>
                    <a:pt x="137" y="1387"/>
                    <a:pt x="142" y="1398"/>
                  </a:cubicBezTo>
                  <a:cubicBezTo>
                    <a:pt x="146" y="1406"/>
                    <a:pt x="149" y="1415"/>
                    <a:pt x="149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6" y="1443"/>
                    <a:pt x="139" y="1461"/>
                    <a:pt x="129" y="1477"/>
                  </a:cubicBezTo>
                  <a:cubicBezTo>
                    <a:pt x="124" y="1485"/>
                    <a:pt x="118" y="1493"/>
                    <a:pt x="111" y="1501"/>
                  </a:cubicBezTo>
                  <a:cubicBezTo>
                    <a:pt x="99" y="1515"/>
                    <a:pt x="84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1" y="1595"/>
                    <a:pt x="17" y="1600"/>
                    <a:pt x="13" y="1606"/>
                  </a:cubicBezTo>
                  <a:cubicBezTo>
                    <a:pt x="7" y="1616"/>
                    <a:pt x="2" y="1627"/>
                    <a:pt x="0" y="1639"/>
                  </a:cubicBezTo>
                  <a:cubicBezTo>
                    <a:pt x="0" y="1639"/>
                    <a:pt x="0" y="1640"/>
                    <a:pt x="0" y="1640"/>
                  </a:cubicBezTo>
                  <a:cubicBezTo>
                    <a:pt x="1" y="1646"/>
                    <a:pt x="1" y="1651"/>
                    <a:pt x="0" y="1657"/>
                  </a:cubicBezTo>
                  <a:cubicBezTo>
                    <a:pt x="0" y="1659"/>
                    <a:pt x="0" y="1660"/>
                    <a:pt x="0" y="1661"/>
                  </a:cubicBezTo>
                  <a:cubicBezTo>
                    <a:pt x="1" y="1665"/>
                    <a:pt x="2" y="1669"/>
                    <a:pt x="4" y="1673"/>
                  </a:cubicBezTo>
                  <a:cubicBezTo>
                    <a:pt x="6" y="1676"/>
                    <a:pt x="7" y="1679"/>
                    <a:pt x="9" y="1681"/>
                  </a:cubicBezTo>
                  <a:cubicBezTo>
                    <a:pt x="10" y="1685"/>
                    <a:pt x="12" y="1688"/>
                    <a:pt x="13" y="1691"/>
                  </a:cubicBezTo>
                  <a:cubicBezTo>
                    <a:pt x="15" y="1691"/>
                    <a:pt x="15" y="1691"/>
                    <a:pt x="15" y="1691"/>
                  </a:cubicBezTo>
                  <a:cubicBezTo>
                    <a:pt x="18" y="1694"/>
                    <a:pt x="21" y="1698"/>
                    <a:pt x="24" y="1702"/>
                  </a:cubicBezTo>
                  <a:cubicBezTo>
                    <a:pt x="40" y="1719"/>
                    <a:pt x="57" y="1735"/>
                    <a:pt x="74" y="1751"/>
                  </a:cubicBezTo>
                  <a:cubicBezTo>
                    <a:pt x="91" y="1767"/>
                    <a:pt x="108" y="1783"/>
                    <a:pt x="123" y="1800"/>
                  </a:cubicBezTo>
                  <a:cubicBezTo>
                    <a:pt x="130" y="1809"/>
                    <a:pt x="137" y="1819"/>
                    <a:pt x="142" y="1829"/>
                  </a:cubicBezTo>
                  <a:cubicBezTo>
                    <a:pt x="146" y="1837"/>
                    <a:pt x="149" y="1846"/>
                    <a:pt x="149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6" y="1874"/>
                    <a:pt x="139" y="1891"/>
                    <a:pt x="129" y="1907"/>
                  </a:cubicBezTo>
                  <a:cubicBezTo>
                    <a:pt x="119" y="1923"/>
                    <a:pt x="107" y="1938"/>
                    <a:pt x="93" y="1951"/>
                  </a:cubicBezTo>
                  <a:cubicBezTo>
                    <a:pt x="86" y="1959"/>
                    <a:pt x="78" y="1966"/>
                    <a:pt x="71" y="1973"/>
                  </a:cubicBezTo>
                  <a:cubicBezTo>
                    <a:pt x="59" y="1984"/>
                    <a:pt x="48" y="1995"/>
                    <a:pt x="37" y="2007"/>
                  </a:cubicBezTo>
                  <a:cubicBezTo>
                    <a:pt x="36" y="2008"/>
                    <a:pt x="36" y="2008"/>
                    <a:pt x="35" y="2009"/>
                  </a:cubicBezTo>
                  <a:cubicBezTo>
                    <a:pt x="27" y="2018"/>
                    <a:pt x="20" y="2027"/>
                    <a:pt x="13" y="2037"/>
                  </a:cubicBezTo>
                  <a:cubicBezTo>
                    <a:pt x="7" y="2047"/>
                    <a:pt x="2" y="2057"/>
                    <a:pt x="0" y="2069"/>
                  </a:cubicBezTo>
                  <a:cubicBezTo>
                    <a:pt x="0" y="2070"/>
                    <a:pt x="0" y="2070"/>
                    <a:pt x="0" y="2071"/>
                  </a:cubicBezTo>
                  <a:cubicBezTo>
                    <a:pt x="1" y="2076"/>
                    <a:pt x="1" y="2082"/>
                    <a:pt x="0" y="2088"/>
                  </a:cubicBezTo>
                  <a:cubicBezTo>
                    <a:pt x="0" y="2089"/>
                    <a:pt x="0" y="2090"/>
                    <a:pt x="0" y="2092"/>
                  </a:cubicBezTo>
                  <a:cubicBezTo>
                    <a:pt x="1" y="2096"/>
                    <a:pt x="2" y="2100"/>
                    <a:pt x="4" y="2104"/>
                  </a:cubicBezTo>
                  <a:cubicBezTo>
                    <a:pt x="5" y="2106"/>
                    <a:pt x="6" y="2107"/>
                    <a:pt x="7" y="2109"/>
                  </a:cubicBezTo>
                  <a:cubicBezTo>
                    <a:pt x="9" y="2114"/>
                    <a:pt x="11" y="2118"/>
                    <a:pt x="13" y="2122"/>
                  </a:cubicBezTo>
                  <a:cubicBezTo>
                    <a:pt x="16" y="2122"/>
                    <a:pt x="16" y="2122"/>
                    <a:pt x="16" y="2122"/>
                  </a:cubicBezTo>
                  <a:cubicBezTo>
                    <a:pt x="19" y="2126"/>
                    <a:pt x="22" y="2129"/>
                    <a:pt x="24" y="2132"/>
                  </a:cubicBezTo>
                  <a:cubicBezTo>
                    <a:pt x="33" y="2142"/>
                    <a:pt x="41" y="2150"/>
                    <a:pt x="50" y="2159"/>
                  </a:cubicBezTo>
                  <a:cubicBezTo>
                    <a:pt x="66" y="2159"/>
                    <a:pt x="66" y="2159"/>
                    <a:pt x="66" y="2159"/>
                  </a:cubicBezTo>
                  <a:cubicBezTo>
                    <a:pt x="54" y="2148"/>
                    <a:pt x="43" y="2137"/>
                    <a:pt x="32" y="2125"/>
                  </a:cubicBezTo>
                  <a:cubicBezTo>
                    <a:pt x="25" y="2117"/>
                    <a:pt x="19" y="2109"/>
                    <a:pt x="14" y="2101"/>
                  </a:cubicBezTo>
                  <a:cubicBezTo>
                    <a:pt x="13" y="2097"/>
                    <a:pt x="13" y="2093"/>
                    <a:pt x="13" y="2089"/>
                  </a:cubicBezTo>
                  <a:cubicBezTo>
                    <a:pt x="11" y="2068"/>
                    <a:pt x="19" y="2048"/>
                    <a:pt x="32" y="2030"/>
                  </a:cubicBezTo>
                  <a:cubicBezTo>
                    <a:pt x="45" y="2012"/>
                    <a:pt x="61" y="1997"/>
                    <a:pt x="78" y="1981"/>
                  </a:cubicBezTo>
                  <a:cubicBezTo>
                    <a:pt x="95" y="1965"/>
                    <a:pt x="113" y="1949"/>
                    <a:pt x="129" y="1931"/>
                  </a:cubicBezTo>
                  <a:cubicBezTo>
                    <a:pt x="136" y="1922"/>
                    <a:pt x="144" y="1912"/>
                    <a:pt x="150" y="1900"/>
                  </a:cubicBezTo>
                  <a:cubicBezTo>
                    <a:pt x="152" y="1895"/>
                    <a:pt x="155" y="1890"/>
                    <a:pt x="156" y="1884"/>
                  </a:cubicBezTo>
                  <a:cubicBezTo>
                    <a:pt x="158" y="1888"/>
                    <a:pt x="160" y="1892"/>
                    <a:pt x="161" y="1896"/>
                  </a:cubicBezTo>
                  <a:cubicBezTo>
                    <a:pt x="167" y="1907"/>
                    <a:pt x="174" y="1916"/>
                    <a:pt x="181" y="1925"/>
                  </a:cubicBezTo>
                  <a:cubicBezTo>
                    <a:pt x="196" y="1943"/>
                    <a:pt x="214" y="1958"/>
                    <a:pt x="231" y="1974"/>
                  </a:cubicBezTo>
                  <a:cubicBezTo>
                    <a:pt x="231" y="1975"/>
                    <a:pt x="231" y="1975"/>
                    <a:pt x="232" y="1975"/>
                  </a:cubicBezTo>
                  <a:cubicBezTo>
                    <a:pt x="238" y="1982"/>
                    <a:pt x="245" y="1988"/>
                    <a:pt x="252" y="1995"/>
                  </a:cubicBezTo>
                  <a:cubicBezTo>
                    <a:pt x="261" y="2004"/>
                    <a:pt x="270" y="2014"/>
                    <a:pt x="278" y="2025"/>
                  </a:cubicBezTo>
                  <a:cubicBezTo>
                    <a:pt x="284" y="2035"/>
                    <a:pt x="290" y="2045"/>
                    <a:pt x="294" y="2056"/>
                  </a:cubicBezTo>
                  <a:cubicBezTo>
                    <a:pt x="297" y="2067"/>
                    <a:pt x="299" y="2078"/>
                    <a:pt x="298" y="2090"/>
                  </a:cubicBezTo>
                  <a:cubicBezTo>
                    <a:pt x="297" y="2096"/>
                    <a:pt x="296" y="2102"/>
                    <a:pt x="294" y="2108"/>
                  </a:cubicBezTo>
                  <a:cubicBezTo>
                    <a:pt x="289" y="2116"/>
                    <a:pt x="283" y="2124"/>
                    <a:pt x="277" y="2131"/>
                  </a:cubicBezTo>
                  <a:cubicBezTo>
                    <a:pt x="268" y="2141"/>
                    <a:pt x="259" y="2150"/>
                    <a:pt x="249" y="2159"/>
                  </a:cubicBezTo>
                  <a:cubicBezTo>
                    <a:pt x="265" y="2159"/>
                    <a:pt x="265" y="2159"/>
                    <a:pt x="265" y="2159"/>
                  </a:cubicBezTo>
                  <a:cubicBezTo>
                    <a:pt x="272" y="2152"/>
                    <a:pt x="278" y="2145"/>
                    <a:pt x="285" y="2138"/>
                  </a:cubicBezTo>
                  <a:cubicBezTo>
                    <a:pt x="289" y="2133"/>
                    <a:pt x="293" y="2128"/>
                    <a:pt x="297" y="2122"/>
                  </a:cubicBezTo>
                  <a:cubicBezTo>
                    <a:pt x="297" y="2122"/>
                    <a:pt x="297" y="2122"/>
                    <a:pt x="297" y="2122"/>
                  </a:cubicBezTo>
                  <a:cubicBezTo>
                    <a:pt x="298" y="2122"/>
                    <a:pt x="298" y="2121"/>
                    <a:pt x="298" y="2120"/>
                  </a:cubicBezTo>
                  <a:cubicBezTo>
                    <a:pt x="301" y="2116"/>
                    <a:pt x="304" y="2112"/>
                    <a:pt x="306" y="2107"/>
                  </a:cubicBezTo>
                  <a:cubicBezTo>
                    <a:pt x="309" y="2101"/>
                    <a:pt x="311" y="2095"/>
                    <a:pt x="312" y="2088"/>
                  </a:cubicBezTo>
                  <a:cubicBezTo>
                    <a:pt x="312" y="2080"/>
                    <a:pt x="311" y="2074"/>
                    <a:pt x="310" y="2068"/>
                  </a:cubicBezTo>
                  <a:cubicBezTo>
                    <a:pt x="308" y="2055"/>
                    <a:pt x="302" y="2043"/>
                    <a:pt x="295" y="2033"/>
                  </a:cubicBezTo>
                  <a:cubicBezTo>
                    <a:pt x="294" y="2032"/>
                    <a:pt x="293" y="2030"/>
                    <a:pt x="293" y="2029"/>
                  </a:cubicBezTo>
                  <a:cubicBezTo>
                    <a:pt x="291" y="2026"/>
                    <a:pt x="289" y="2022"/>
                    <a:pt x="286" y="2019"/>
                  </a:cubicBezTo>
                  <a:cubicBezTo>
                    <a:pt x="272" y="1999"/>
                    <a:pt x="255" y="1982"/>
                    <a:pt x="238" y="1966"/>
                  </a:cubicBezTo>
                  <a:cubicBezTo>
                    <a:pt x="221" y="1950"/>
                    <a:pt x="204" y="1935"/>
                    <a:pt x="190" y="1917"/>
                  </a:cubicBezTo>
                  <a:cubicBezTo>
                    <a:pt x="176" y="1901"/>
                    <a:pt x="165" y="1881"/>
                    <a:pt x="163" y="1861"/>
                  </a:cubicBezTo>
                  <a:cubicBezTo>
                    <a:pt x="163" y="1852"/>
                    <a:pt x="165" y="1843"/>
                    <a:pt x="169" y="1833"/>
                  </a:cubicBezTo>
                  <a:cubicBezTo>
                    <a:pt x="174" y="1824"/>
                    <a:pt x="180" y="1815"/>
                    <a:pt x="187" y="1806"/>
                  </a:cubicBezTo>
                  <a:cubicBezTo>
                    <a:pt x="201" y="1789"/>
                    <a:pt x="218" y="1773"/>
                    <a:pt x="235" y="1757"/>
                  </a:cubicBezTo>
                  <a:cubicBezTo>
                    <a:pt x="251" y="1741"/>
                    <a:pt x="269" y="1726"/>
                    <a:pt x="285" y="1708"/>
                  </a:cubicBezTo>
                  <a:cubicBezTo>
                    <a:pt x="293" y="1698"/>
                    <a:pt x="300" y="1689"/>
                    <a:pt x="306" y="1677"/>
                  </a:cubicBezTo>
                  <a:cubicBezTo>
                    <a:pt x="309" y="1671"/>
                    <a:pt x="311" y="1664"/>
                    <a:pt x="312" y="1657"/>
                  </a:cubicBezTo>
                  <a:cubicBezTo>
                    <a:pt x="312" y="1650"/>
                    <a:pt x="311" y="1644"/>
                    <a:pt x="310" y="1637"/>
                  </a:cubicBezTo>
                  <a:cubicBezTo>
                    <a:pt x="308" y="1625"/>
                    <a:pt x="303" y="1614"/>
                    <a:pt x="296" y="1605"/>
                  </a:cubicBezTo>
                  <a:cubicBezTo>
                    <a:pt x="293" y="1599"/>
                    <a:pt x="290" y="1593"/>
                    <a:pt x="286" y="1588"/>
                  </a:cubicBezTo>
                  <a:cubicBezTo>
                    <a:pt x="272" y="1567"/>
                    <a:pt x="255" y="1551"/>
                    <a:pt x="238" y="1535"/>
                  </a:cubicBezTo>
                  <a:cubicBezTo>
                    <a:pt x="221" y="1519"/>
                    <a:pt x="204" y="1503"/>
                    <a:pt x="190" y="1486"/>
                  </a:cubicBezTo>
                  <a:cubicBezTo>
                    <a:pt x="176" y="1469"/>
                    <a:pt x="165" y="1450"/>
                    <a:pt x="163" y="1430"/>
                  </a:cubicBezTo>
                  <a:cubicBezTo>
                    <a:pt x="163" y="1421"/>
                    <a:pt x="165" y="1411"/>
                    <a:pt x="169" y="1402"/>
                  </a:cubicBezTo>
                  <a:cubicBezTo>
                    <a:pt x="174" y="1392"/>
                    <a:pt x="180" y="1383"/>
                    <a:pt x="187" y="1375"/>
                  </a:cubicBezTo>
                  <a:cubicBezTo>
                    <a:pt x="201" y="1357"/>
                    <a:pt x="218" y="1342"/>
                    <a:pt x="235" y="1326"/>
                  </a:cubicBezTo>
                  <a:cubicBezTo>
                    <a:pt x="251" y="1310"/>
                    <a:pt x="269" y="1294"/>
                    <a:pt x="285" y="1276"/>
                  </a:cubicBezTo>
                  <a:cubicBezTo>
                    <a:pt x="289" y="1271"/>
                    <a:pt x="293" y="1266"/>
                    <a:pt x="296" y="1261"/>
                  </a:cubicBezTo>
                  <a:cubicBezTo>
                    <a:pt x="297" y="1261"/>
                    <a:pt x="297" y="1261"/>
                    <a:pt x="297" y="1261"/>
                  </a:cubicBezTo>
                  <a:cubicBezTo>
                    <a:pt x="298" y="1259"/>
                    <a:pt x="299" y="1258"/>
                    <a:pt x="300" y="1256"/>
                  </a:cubicBezTo>
                  <a:cubicBezTo>
                    <a:pt x="302" y="1252"/>
                    <a:pt x="304" y="1249"/>
                    <a:pt x="306" y="1245"/>
                  </a:cubicBezTo>
                  <a:cubicBezTo>
                    <a:pt x="309" y="1239"/>
                    <a:pt x="311" y="1233"/>
                    <a:pt x="312" y="1226"/>
                  </a:cubicBezTo>
                  <a:cubicBezTo>
                    <a:pt x="312" y="1218"/>
                    <a:pt x="311" y="1212"/>
                    <a:pt x="310" y="1206"/>
                  </a:cubicBezTo>
                  <a:cubicBezTo>
                    <a:pt x="308" y="1193"/>
                    <a:pt x="302" y="1181"/>
                    <a:pt x="295" y="1171"/>
                  </a:cubicBezTo>
                  <a:cubicBezTo>
                    <a:pt x="293" y="1168"/>
                    <a:pt x="291" y="1164"/>
                    <a:pt x="288" y="1161"/>
                  </a:cubicBezTo>
                  <a:cubicBezTo>
                    <a:pt x="287" y="1160"/>
                    <a:pt x="287" y="1159"/>
                    <a:pt x="286" y="1158"/>
                  </a:cubicBezTo>
                  <a:cubicBezTo>
                    <a:pt x="272" y="1138"/>
                    <a:pt x="255" y="1122"/>
                    <a:pt x="238" y="1105"/>
                  </a:cubicBezTo>
                  <a:cubicBezTo>
                    <a:pt x="221" y="1089"/>
                    <a:pt x="204" y="1074"/>
                    <a:pt x="190" y="1057"/>
                  </a:cubicBezTo>
                  <a:cubicBezTo>
                    <a:pt x="176" y="1040"/>
                    <a:pt x="165" y="1020"/>
                    <a:pt x="163" y="1000"/>
                  </a:cubicBezTo>
                  <a:cubicBezTo>
                    <a:pt x="163" y="991"/>
                    <a:pt x="165" y="982"/>
                    <a:pt x="169" y="972"/>
                  </a:cubicBezTo>
                  <a:cubicBezTo>
                    <a:pt x="174" y="963"/>
                    <a:pt x="180" y="954"/>
                    <a:pt x="187" y="945"/>
                  </a:cubicBezTo>
                  <a:cubicBezTo>
                    <a:pt x="201" y="928"/>
                    <a:pt x="218" y="912"/>
                    <a:pt x="235" y="896"/>
                  </a:cubicBezTo>
                  <a:cubicBezTo>
                    <a:pt x="251" y="880"/>
                    <a:pt x="269" y="865"/>
                    <a:pt x="285" y="847"/>
                  </a:cubicBezTo>
                  <a:cubicBezTo>
                    <a:pt x="293" y="837"/>
                    <a:pt x="300" y="828"/>
                    <a:pt x="306" y="816"/>
                  </a:cubicBezTo>
                  <a:cubicBezTo>
                    <a:pt x="309" y="810"/>
                    <a:pt x="311" y="803"/>
                    <a:pt x="312" y="796"/>
                  </a:cubicBezTo>
                  <a:cubicBezTo>
                    <a:pt x="312" y="789"/>
                    <a:pt x="311" y="783"/>
                    <a:pt x="310" y="776"/>
                  </a:cubicBezTo>
                  <a:cubicBezTo>
                    <a:pt x="308" y="766"/>
                    <a:pt x="304" y="756"/>
                    <a:pt x="299" y="748"/>
                  </a:cubicBezTo>
                  <a:cubicBezTo>
                    <a:pt x="295" y="740"/>
                    <a:pt x="291" y="732"/>
                    <a:pt x="286" y="726"/>
                  </a:cubicBezTo>
                  <a:cubicBezTo>
                    <a:pt x="272" y="705"/>
                    <a:pt x="255" y="689"/>
                    <a:pt x="238" y="673"/>
                  </a:cubicBezTo>
                  <a:cubicBezTo>
                    <a:pt x="221" y="656"/>
                    <a:pt x="204" y="641"/>
                    <a:pt x="190" y="624"/>
                  </a:cubicBezTo>
                  <a:cubicBezTo>
                    <a:pt x="176" y="607"/>
                    <a:pt x="165" y="588"/>
                    <a:pt x="163" y="568"/>
                  </a:cubicBezTo>
                  <a:cubicBezTo>
                    <a:pt x="163" y="558"/>
                    <a:pt x="165" y="549"/>
                    <a:pt x="169" y="540"/>
                  </a:cubicBezTo>
                  <a:cubicBezTo>
                    <a:pt x="174" y="530"/>
                    <a:pt x="180" y="521"/>
                    <a:pt x="187" y="513"/>
                  </a:cubicBezTo>
                  <a:cubicBezTo>
                    <a:pt x="201" y="495"/>
                    <a:pt x="218" y="480"/>
                    <a:pt x="235" y="464"/>
                  </a:cubicBezTo>
                  <a:cubicBezTo>
                    <a:pt x="251" y="448"/>
                    <a:pt x="269" y="432"/>
                    <a:pt x="285" y="414"/>
                  </a:cubicBezTo>
                  <a:cubicBezTo>
                    <a:pt x="293" y="405"/>
                    <a:pt x="300" y="395"/>
                    <a:pt x="306" y="383"/>
                  </a:cubicBezTo>
                  <a:cubicBezTo>
                    <a:pt x="309" y="377"/>
                    <a:pt x="311" y="371"/>
                    <a:pt x="312" y="364"/>
                  </a:cubicBezTo>
                  <a:cubicBezTo>
                    <a:pt x="312" y="356"/>
                    <a:pt x="311" y="350"/>
                    <a:pt x="310" y="344"/>
                  </a:cubicBezTo>
                  <a:cubicBezTo>
                    <a:pt x="308" y="333"/>
                    <a:pt x="304" y="324"/>
                    <a:pt x="299" y="315"/>
                  </a:cubicBezTo>
                  <a:cubicBezTo>
                    <a:pt x="295" y="307"/>
                    <a:pt x="291" y="300"/>
                    <a:pt x="286" y="293"/>
                  </a:cubicBezTo>
                  <a:cubicBezTo>
                    <a:pt x="272" y="273"/>
                    <a:pt x="255" y="256"/>
                    <a:pt x="238" y="240"/>
                  </a:cubicBezTo>
                  <a:cubicBezTo>
                    <a:pt x="221" y="224"/>
                    <a:pt x="204" y="208"/>
                    <a:pt x="190" y="191"/>
                  </a:cubicBezTo>
                  <a:cubicBezTo>
                    <a:pt x="176" y="174"/>
                    <a:pt x="165" y="155"/>
                    <a:pt x="163" y="135"/>
                  </a:cubicBezTo>
                  <a:cubicBezTo>
                    <a:pt x="163" y="126"/>
                    <a:pt x="165" y="116"/>
                    <a:pt x="169" y="107"/>
                  </a:cubicBezTo>
                  <a:cubicBezTo>
                    <a:pt x="174" y="97"/>
                    <a:pt x="180" y="88"/>
                    <a:pt x="187" y="80"/>
                  </a:cubicBezTo>
                  <a:cubicBezTo>
                    <a:pt x="201" y="63"/>
                    <a:pt x="218" y="47"/>
                    <a:pt x="235" y="31"/>
                  </a:cubicBezTo>
                  <a:cubicBezTo>
                    <a:pt x="245" y="21"/>
                    <a:pt x="256" y="10"/>
                    <a:pt x="267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43" y="7"/>
                    <a:pt x="235" y="15"/>
                    <a:pt x="227" y="23"/>
                  </a:cubicBezTo>
                  <a:cubicBezTo>
                    <a:pt x="210" y="39"/>
                    <a:pt x="193" y="54"/>
                    <a:pt x="178" y="72"/>
                  </a:cubicBezTo>
                  <a:cubicBezTo>
                    <a:pt x="171" y="81"/>
                    <a:pt x="164" y="91"/>
                    <a:pt x="159" y="102"/>
                  </a:cubicBezTo>
                  <a:cubicBezTo>
                    <a:pt x="158" y="103"/>
                    <a:pt x="157" y="105"/>
                    <a:pt x="156" y="106"/>
                  </a:cubicBezTo>
                  <a:cubicBezTo>
                    <a:pt x="155" y="103"/>
                    <a:pt x="154" y="100"/>
                    <a:pt x="153" y="97"/>
                  </a:cubicBezTo>
                  <a:cubicBezTo>
                    <a:pt x="147" y="86"/>
                    <a:pt x="140" y="76"/>
                    <a:pt x="132" y="66"/>
                  </a:cubicBezTo>
                  <a:cubicBezTo>
                    <a:pt x="116" y="48"/>
                    <a:pt x="99" y="32"/>
                    <a:pt x="82" y="16"/>
                  </a:cubicBezTo>
                  <a:cubicBezTo>
                    <a:pt x="76" y="11"/>
                    <a:pt x="70" y="5"/>
                    <a:pt x="6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7" y="8"/>
                    <a:pt x="65" y="16"/>
                    <a:pt x="74" y="24"/>
                  </a:cubicBezTo>
                  <a:cubicBezTo>
                    <a:pt x="91" y="40"/>
                    <a:pt x="108" y="56"/>
                    <a:pt x="123" y="74"/>
                  </a:cubicBezTo>
                  <a:close/>
                  <a:moveTo>
                    <a:pt x="181" y="1493"/>
                  </a:moveTo>
                  <a:cubicBezTo>
                    <a:pt x="188" y="1502"/>
                    <a:pt x="196" y="1510"/>
                    <a:pt x="204" y="1517"/>
                  </a:cubicBezTo>
                  <a:cubicBezTo>
                    <a:pt x="208" y="1522"/>
                    <a:pt x="213" y="1526"/>
                    <a:pt x="217" y="1531"/>
                  </a:cubicBezTo>
                  <a:cubicBezTo>
                    <a:pt x="234" y="1547"/>
                    <a:pt x="251" y="1563"/>
                    <a:pt x="267" y="1580"/>
                  </a:cubicBezTo>
                  <a:cubicBezTo>
                    <a:pt x="268" y="1582"/>
                    <a:pt x="270" y="1584"/>
                    <a:pt x="272" y="1586"/>
                  </a:cubicBezTo>
                  <a:cubicBezTo>
                    <a:pt x="274" y="1589"/>
                    <a:pt x="276" y="1591"/>
                    <a:pt x="278" y="1594"/>
                  </a:cubicBezTo>
                  <a:cubicBezTo>
                    <a:pt x="284" y="1603"/>
                    <a:pt x="290" y="1613"/>
                    <a:pt x="294" y="1624"/>
                  </a:cubicBezTo>
                  <a:cubicBezTo>
                    <a:pt x="297" y="1635"/>
                    <a:pt x="299" y="1647"/>
                    <a:pt x="298" y="1658"/>
                  </a:cubicBezTo>
                  <a:cubicBezTo>
                    <a:pt x="297" y="1666"/>
                    <a:pt x="295" y="1673"/>
                    <a:pt x="293" y="1680"/>
                  </a:cubicBezTo>
                  <a:cubicBezTo>
                    <a:pt x="288" y="1687"/>
                    <a:pt x="282" y="1694"/>
                    <a:pt x="277" y="1701"/>
                  </a:cubicBezTo>
                  <a:cubicBezTo>
                    <a:pt x="261" y="1718"/>
                    <a:pt x="244" y="1733"/>
                    <a:pt x="227" y="1749"/>
                  </a:cubicBezTo>
                  <a:cubicBezTo>
                    <a:pt x="210" y="1765"/>
                    <a:pt x="193" y="1781"/>
                    <a:pt x="178" y="1799"/>
                  </a:cubicBezTo>
                  <a:cubicBezTo>
                    <a:pt x="171" y="1808"/>
                    <a:pt x="164" y="1818"/>
                    <a:pt x="159" y="1828"/>
                  </a:cubicBezTo>
                  <a:cubicBezTo>
                    <a:pt x="158" y="1830"/>
                    <a:pt x="157" y="1831"/>
                    <a:pt x="156" y="1833"/>
                  </a:cubicBezTo>
                  <a:cubicBezTo>
                    <a:pt x="155" y="1830"/>
                    <a:pt x="154" y="1827"/>
                    <a:pt x="153" y="1824"/>
                  </a:cubicBezTo>
                  <a:cubicBezTo>
                    <a:pt x="147" y="1812"/>
                    <a:pt x="140" y="1802"/>
                    <a:pt x="132" y="1793"/>
                  </a:cubicBezTo>
                  <a:cubicBezTo>
                    <a:pt x="116" y="1774"/>
                    <a:pt x="99" y="1758"/>
                    <a:pt x="82" y="1743"/>
                  </a:cubicBezTo>
                  <a:cubicBezTo>
                    <a:pt x="65" y="1727"/>
                    <a:pt x="47" y="1712"/>
                    <a:pt x="32" y="1695"/>
                  </a:cubicBezTo>
                  <a:cubicBezTo>
                    <a:pt x="26" y="1687"/>
                    <a:pt x="19" y="1679"/>
                    <a:pt x="15" y="1671"/>
                  </a:cubicBezTo>
                  <a:cubicBezTo>
                    <a:pt x="14" y="1667"/>
                    <a:pt x="13" y="1662"/>
                    <a:pt x="13" y="1658"/>
                  </a:cubicBezTo>
                  <a:cubicBezTo>
                    <a:pt x="11" y="1637"/>
                    <a:pt x="19" y="1616"/>
                    <a:pt x="32" y="1599"/>
                  </a:cubicBezTo>
                  <a:cubicBezTo>
                    <a:pt x="45" y="1581"/>
                    <a:pt x="61" y="1565"/>
                    <a:pt x="78" y="1549"/>
                  </a:cubicBezTo>
                  <a:cubicBezTo>
                    <a:pt x="95" y="1534"/>
                    <a:pt x="113" y="1518"/>
                    <a:pt x="129" y="1499"/>
                  </a:cubicBezTo>
                  <a:cubicBezTo>
                    <a:pt x="136" y="1490"/>
                    <a:pt x="144" y="1480"/>
                    <a:pt x="150" y="1469"/>
                  </a:cubicBezTo>
                  <a:cubicBezTo>
                    <a:pt x="152" y="1464"/>
                    <a:pt x="155" y="1458"/>
                    <a:pt x="156" y="1453"/>
                  </a:cubicBezTo>
                  <a:cubicBezTo>
                    <a:pt x="158" y="1457"/>
                    <a:pt x="160" y="1461"/>
                    <a:pt x="161" y="1464"/>
                  </a:cubicBezTo>
                  <a:cubicBezTo>
                    <a:pt x="167" y="1475"/>
                    <a:pt x="174" y="1484"/>
                    <a:pt x="181" y="1493"/>
                  </a:cubicBezTo>
                  <a:close/>
                  <a:moveTo>
                    <a:pt x="181" y="1064"/>
                  </a:moveTo>
                  <a:cubicBezTo>
                    <a:pt x="196" y="1082"/>
                    <a:pt x="214" y="1098"/>
                    <a:pt x="231" y="1113"/>
                  </a:cubicBezTo>
                  <a:cubicBezTo>
                    <a:pt x="247" y="1129"/>
                    <a:pt x="264" y="1146"/>
                    <a:pt x="278" y="1164"/>
                  </a:cubicBezTo>
                  <a:cubicBezTo>
                    <a:pt x="284" y="1174"/>
                    <a:pt x="290" y="1184"/>
                    <a:pt x="294" y="1195"/>
                  </a:cubicBezTo>
                  <a:cubicBezTo>
                    <a:pt x="297" y="1206"/>
                    <a:pt x="299" y="1218"/>
                    <a:pt x="298" y="1229"/>
                  </a:cubicBezTo>
                  <a:cubicBezTo>
                    <a:pt x="297" y="1234"/>
                    <a:pt x="296" y="1239"/>
                    <a:pt x="295" y="1244"/>
                  </a:cubicBezTo>
                  <a:cubicBezTo>
                    <a:pt x="290" y="1253"/>
                    <a:pt x="283" y="1261"/>
                    <a:pt x="277" y="1269"/>
                  </a:cubicBezTo>
                  <a:cubicBezTo>
                    <a:pt x="261" y="1286"/>
                    <a:pt x="244" y="1302"/>
                    <a:pt x="227" y="1318"/>
                  </a:cubicBezTo>
                  <a:cubicBezTo>
                    <a:pt x="210" y="1333"/>
                    <a:pt x="193" y="1349"/>
                    <a:pt x="178" y="1367"/>
                  </a:cubicBezTo>
                  <a:cubicBezTo>
                    <a:pt x="171" y="1376"/>
                    <a:pt x="164" y="1386"/>
                    <a:pt x="159" y="1396"/>
                  </a:cubicBezTo>
                  <a:cubicBezTo>
                    <a:pt x="158" y="1398"/>
                    <a:pt x="157" y="1400"/>
                    <a:pt x="156" y="1401"/>
                  </a:cubicBezTo>
                  <a:cubicBezTo>
                    <a:pt x="155" y="1398"/>
                    <a:pt x="154" y="1395"/>
                    <a:pt x="153" y="1392"/>
                  </a:cubicBezTo>
                  <a:cubicBezTo>
                    <a:pt x="147" y="1381"/>
                    <a:pt x="140" y="1371"/>
                    <a:pt x="132" y="1361"/>
                  </a:cubicBezTo>
                  <a:cubicBezTo>
                    <a:pt x="116" y="1343"/>
                    <a:pt x="99" y="1327"/>
                    <a:pt x="82" y="1311"/>
                  </a:cubicBezTo>
                  <a:cubicBezTo>
                    <a:pt x="65" y="1295"/>
                    <a:pt x="47" y="1280"/>
                    <a:pt x="32" y="1263"/>
                  </a:cubicBezTo>
                  <a:cubicBezTo>
                    <a:pt x="25" y="1255"/>
                    <a:pt x="19" y="1247"/>
                    <a:pt x="14" y="1238"/>
                  </a:cubicBezTo>
                  <a:cubicBezTo>
                    <a:pt x="13" y="1235"/>
                    <a:pt x="13" y="1232"/>
                    <a:pt x="13" y="1228"/>
                  </a:cubicBezTo>
                  <a:cubicBezTo>
                    <a:pt x="11" y="1207"/>
                    <a:pt x="19" y="1187"/>
                    <a:pt x="32" y="1169"/>
                  </a:cubicBezTo>
                  <a:cubicBezTo>
                    <a:pt x="45" y="1152"/>
                    <a:pt x="61" y="1136"/>
                    <a:pt x="78" y="1120"/>
                  </a:cubicBezTo>
                  <a:cubicBezTo>
                    <a:pt x="95" y="1104"/>
                    <a:pt x="113" y="1089"/>
                    <a:pt x="129" y="1070"/>
                  </a:cubicBezTo>
                  <a:cubicBezTo>
                    <a:pt x="136" y="1061"/>
                    <a:pt x="144" y="1051"/>
                    <a:pt x="150" y="1039"/>
                  </a:cubicBezTo>
                  <a:cubicBezTo>
                    <a:pt x="152" y="1034"/>
                    <a:pt x="155" y="1029"/>
                    <a:pt x="156" y="1024"/>
                  </a:cubicBezTo>
                  <a:cubicBezTo>
                    <a:pt x="158" y="1027"/>
                    <a:pt x="160" y="1031"/>
                    <a:pt x="161" y="1035"/>
                  </a:cubicBezTo>
                  <a:cubicBezTo>
                    <a:pt x="167" y="1046"/>
                    <a:pt x="174" y="1055"/>
                    <a:pt x="181" y="1064"/>
                  </a:cubicBezTo>
                  <a:close/>
                  <a:moveTo>
                    <a:pt x="181" y="631"/>
                  </a:moveTo>
                  <a:cubicBezTo>
                    <a:pt x="184" y="635"/>
                    <a:pt x="188" y="638"/>
                    <a:pt x="191" y="642"/>
                  </a:cubicBezTo>
                  <a:cubicBezTo>
                    <a:pt x="199" y="652"/>
                    <a:pt x="208" y="661"/>
                    <a:pt x="217" y="670"/>
                  </a:cubicBezTo>
                  <a:cubicBezTo>
                    <a:pt x="234" y="686"/>
                    <a:pt x="251" y="702"/>
                    <a:pt x="267" y="719"/>
                  </a:cubicBezTo>
                  <a:cubicBezTo>
                    <a:pt x="271" y="724"/>
                    <a:pt x="276" y="730"/>
                    <a:pt x="280" y="735"/>
                  </a:cubicBezTo>
                  <a:cubicBezTo>
                    <a:pt x="286" y="744"/>
                    <a:pt x="290" y="753"/>
                    <a:pt x="294" y="762"/>
                  </a:cubicBezTo>
                  <a:cubicBezTo>
                    <a:pt x="297" y="773"/>
                    <a:pt x="299" y="785"/>
                    <a:pt x="298" y="796"/>
                  </a:cubicBezTo>
                  <a:cubicBezTo>
                    <a:pt x="297" y="805"/>
                    <a:pt x="295" y="813"/>
                    <a:pt x="291" y="821"/>
                  </a:cubicBezTo>
                  <a:cubicBezTo>
                    <a:pt x="287" y="827"/>
                    <a:pt x="282" y="834"/>
                    <a:pt x="277" y="840"/>
                  </a:cubicBezTo>
                  <a:cubicBezTo>
                    <a:pt x="261" y="857"/>
                    <a:pt x="244" y="872"/>
                    <a:pt x="227" y="888"/>
                  </a:cubicBezTo>
                  <a:cubicBezTo>
                    <a:pt x="210" y="904"/>
                    <a:pt x="193" y="920"/>
                    <a:pt x="178" y="938"/>
                  </a:cubicBezTo>
                  <a:cubicBezTo>
                    <a:pt x="171" y="947"/>
                    <a:pt x="164" y="957"/>
                    <a:pt x="159" y="967"/>
                  </a:cubicBezTo>
                  <a:cubicBezTo>
                    <a:pt x="158" y="969"/>
                    <a:pt x="157" y="970"/>
                    <a:pt x="156" y="972"/>
                  </a:cubicBezTo>
                  <a:cubicBezTo>
                    <a:pt x="155" y="969"/>
                    <a:pt x="154" y="966"/>
                    <a:pt x="153" y="963"/>
                  </a:cubicBezTo>
                  <a:cubicBezTo>
                    <a:pt x="147" y="951"/>
                    <a:pt x="140" y="941"/>
                    <a:pt x="132" y="932"/>
                  </a:cubicBezTo>
                  <a:cubicBezTo>
                    <a:pt x="116" y="913"/>
                    <a:pt x="99" y="897"/>
                    <a:pt x="82" y="882"/>
                  </a:cubicBezTo>
                  <a:cubicBezTo>
                    <a:pt x="65" y="866"/>
                    <a:pt x="47" y="851"/>
                    <a:pt x="32" y="834"/>
                  </a:cubicBezTo>
                  <a:cubicBezTo>
                    <a:pt x="26" y="827"/>
                    <a:pt x="20" y="819"/>
                    <a:pt x="16" y="811"/>
                  </a:cubicBezTo>
                  <a:cubicBezTo>
                    <a:pt x="14" y="806"/>
                    <a:pt x="13" y="801"/>
                    <a:pt x="13" y="795"/>
                  </a:cubicBezTo>
                  <a:cubicBezTo>
                    <a:pt x="11" y="774"/>
                    <a:pt x="19" y="754"/>
                    <a:pt x="32" y="737"/>
                  </a:cubicBezTo>
                  <a:cubicBezTo>
                    <a:pt x="45" y="719"/>
                    <a:pt x="61" y="703"/>
                    <a:pt x="78" y="687"/>
                  </a:cubicBezTo>
                  <a:cubicBezTo>
                    <a:pt x="95" y="671"/>
                    <a:pt x="113" y="656"/>
                    <a:pt x="129" y="637"/>
                  </a:cubicBezTo>
                  <a:cubicBezTo>
                    <a:pt x="136" y="628"/>
                    <a:pt x="144" y="618"/>
                    <a:pt x="150" y="607"/>
                  </a:cubicBezTo>
                  <a:cubicBezTo>
                    <a:pt x="152" y="602"/>
                    <a:pt x="155" y="596"/>
                    <a:pt x="156" y="591"/>
                  </a:cubicBezTo>
                  <a:cubicBezTo>
                    <a:pt x="158" y="595"/>
                    <a:pt x="160" y="599"/>
                    <a:pt x="161" y="602"/>
                  </a:cubicBezTo>
                  <a:cubicBezTo>
                    <a:pt x="167" y="613"/>
                    <a:pt x="174" y="622"/>
                    <a:pt x="181" y="631"/>
                  </a:cubicBezTo>
                  <a:close/>
                  <a:moveTo>
                    <a:pt x="156" y="158"/>
                  </a:moveTo>
                  <a:cubicBezTo>
                    <a:pt x="158" y="162"/>
                    <a:pt x="160" y="166"/>
                    <a:pt x="161" y="170"/>
                  </a:cubicBezTo>
                  <a:cubicBezTo>
                    <a:pt x="167" y="180"/>
                    <a:pt x="174" y="190"/>
                    <a:pt x="181" y="198"/>
                  </a:cubicBezTo>
                  <a:cubicBezTo>
                    <a:pt x="184" y="202"/>
                    <a:pt x="188" y="206"/>
                    <a:pt x="191" y="209"/>
                  </a:cubicBezTo>
                  <a:cubicBezTo>
                    <a:pt x="199" y="219"/>
                    <a:pt x="208" y="228"/>
                    <a:pt x="217" y="237"/>
                  </a:cubicBezTo>
                  <a:cubicBezTo>
                    <a:pt x="234" y="254"/>
                    <a:pt x="251" y="269"/>
                    <a:pt x="267" y="286"/>
                  </a:cubicBezTo>
                  <a:cubicBezTo>
                    <a:pt x="271" y="291"/>
                    <a:pt x="276" y="297"/>
                    <a:pt x="280" y="302"/>
                  </a:cubicBezTo>
                  <a:cubicBezTo>
                    <a:pt x="286" y="311"/>
                    <a:pt x="290" y="320"/>
                    <a:pt x="294" y="329"/>
                  </a:cubicBezTo>
                  <a:cubicBezTo>
                    <a:pt x="297" y="340"/>
                    <a:pt x="299" y="352"/>
                    <a:pt x="298" y="363"/>
                  </a:cubicBezTo>
                  <a:cubicBezTo>
                    <a:pt x="297" y="372"/>
                    <a:pt x="295" y="380"/>
                    <a:pt x="291" y="388"/>
                  </a:cubicBezTo>
                  <a:cubicBezTo>
                    <a:pt x="287" y="395"/>
                    <a:pt x="282" y="401"/>
                    <a:pt x="277" y="407"/>
                  </a:cubicBezTo>
                  <a:cubicBezTo>
                    <a:pt x="261" y="424"/>
                    <a:pt x="244" y="440"/>
                    <a:pt x="227" y="455"/>
                  </a:cubicBezTo>
                  <a:cubicBezTo>
                    <a:pt x="210" y="471"/>
                    <a:pt x="193" y="487"/>
                    <a:pt x="178" y="505"/>
                  </a:cubicBezTo>
                  <a:cubicBezTo>
                    <a:pt x="171" y="514"/>
                    <a:pt x="164" y="524"/>
                    <a:pt x="159" y="534"/>
                  </a:cubicBezTo>
                  <a:cubicBezTo>
                    <a:pt x="158" y="536"/>
                    <a:pt x="157" y="538"/>
                    <a:pt x="156" y="539"/>
                  </a:cubicBezTo>
                  <a:cubicBezTo>
                    <a:pt x="155" y="536"/>
                    <a:pt x="154" y="533"/>
                    <a:pt x="153" y="530"/>
                  </a:cubicBezTo>
                  <a:cubicBezTo>
                    <a:pt x="147" y="519"/>
                    <a:pt x="140" y="509"/>
                    <a:pt x="132" y="499"/>
                  </a:cubicBezTo>
                  <a:cubicBezTo>
                    <a:pt x="116" y="481"/>
                    <a:pt x="99" y="465"/>
                    <a:pt x="82" y="449"/>
                  </a:cubicBezTo>
                  <a:cubicBezTo>
                    <a:pt x="65" y="433"/>
                    <a:pt x="47" y="418"/>
                    <a:pt x="32" y="401"/>
                  </a:cubicBezTo>
                  <a:cubicBezTo>
                    <a:pt x="26" y="394"/>
                    <a:pt x="20" y="386"/>
                    <a:pt x="16" y="379"/>
                  </a:cubicBezTo>
                  <a:cubicBezTo>
                    <a:pt x="14" y="373"/>
                    <a:pt x="13" y="368"/>
                    <a:pt x="13" y="363"/>
                  </a:cubicBezTo>
                  <a:cubicBezTo>
                    <a:pt x="11" y="342"/>
                    <a:pt x="19" y="322"/>
                    <a:pt x="32" y="304"/>
                  </a:cubicBezTo>
                  <a:cubicBezTo>
                    <a:pt x="45" y="286"/>
                    <a:pt x="61" y="270"/>
                    <a:pt x="78" y="254"/>
                  </a:cubicBezTo>
                  <a:cubicBezTo>
                    <a:pt x="95" y="239"/>
                    <a:pt x="113" y="223"/>
                    <a:pt x="129" y="204"/>
                  </a:cubicBezTo>
                  <a:cubicBezTo>
                    <a:pt x="136" y="195"/>
                    <a:pt x="144" y="185"/>
                    <a:pt x="150" y="174"/>
                  </a:cubicBezTo>
                  <a:cubicBezTo>
                    <a:pt x="152" y="169"/>
                    <a:pt x="155" y="163"/>
                    <a:pt x="156" y="158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051300" y="-1587"/>
              <a:ext cx="508000" cy="6862762"/>
            </a:xfrm>
            <a:custGeom>
              <a:avLst/>
              <a:gdLst>
                <a:gd name="T0" fmla="*/ 1 w 160"/>
                <a:gd name="T1" fmla="*/ 120 h 2159"/>
                <a:gd name="T2" fmla="*/ 1 w 160"/>
                <a:gd name="T3" fmla="*/ 135 h 2159"/>
                <a:gd name="T4" fmla="*/ 10 w 160"/>
                <a:gd name="T5" fmla="*/ 170 h 2159"/>
                <a:gd name="T6" fmla="*/ 65 w 160"/>
                <a:gd name="T7" fmla="*/ 237 h 2159"/>
                <a:gd name="T8" fmla="*/ 142 w 160"/>
                <a:gd name="T9" fmla="*/ 329 h 2159"/>
                <a:gd name="T10" fmla="*/ 125 w 160"/>
                <a:gd name="T11" fmla="*/ 407 h 2159"/>
                <a:gd name="T12" fmla="*/ 7 w 160"/>
                <a:gd name="T13" fmla="*/ 534 h 2159"/>
                <a:gd name="T14" fmla="*/ 1 w 160"/>
                <a:gd name="T15" fmla="*/ 564 h 2159"/>
                <a:gd name="T16" fmla="*/ 0 w 160"/>
                <a:gd name="T17" fmla="*/ 576 h 2159"/>
                <a:gd name="T18" fmla="*/ 39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2 w 160"/>
                <a:gd name="T33" fmla="*/ 1195 h 2159"/>
                <a:gd name="T34" fmla="*/ 125 w 160"/>
                <a:gd name="T35" fmla="*/ 1269 h 2159"/>
                <a:gd name="T36" fmla="*/ 7 w 160"/>
                <a:gd name="T37" fmla="*/ 1396 h 2159"/>
                <a:gd name="T38" fmla="*/ 1 w 160"/>
                <a:gd name="T39" fmla="*/ 1425 h 2159"/>
                <a:gd name="T40" fmla="*/ 0 w 160"/>
                <a:gd name="T41" fmla="*/ 1438 h 2159"/>
                <a:gd name="T42" fmla="*/ 52 w 160"/>
                <a:gd name="T43" fmla="*/ 1517 h 2159"/>
                <a:gd name="T44" fmla="*/ 120 w 160"/>
                <a:gd name="T45" fmla="*/ 1586 h 2159"/>
                <a:gd name="T46" fmla="*/ 146 w 160"/>
                <a:gd name="T47" fmla="*/ 1658 h 2159"/>
                <a:gd name="T48" fmla="*/ 75 w 160"/>
                <a:gd name="T49" fmla="*/ 1749 h 2159"/>
                <a:gd name="T50" fmla="*/ 1 w 160"/>
                <a:gd name="T51" fmla="*/ 1846 h 2159"/>
                <a:gd name="T52" fmla="*/ 2 w 160"/>
                <a:gd name="T53" fmla="*/ 1859 h 2159"/>
                <a:gd name="T54" fmla="*/ 10 w 160"/>
                <a:gd name="T55" fmla="*/ 1896 h 2159"/>
                <a:gd name="T56" fmla="*/ 80 w 160"/>
                <a:gd name="T57" fmla="*/ 1975 h 2159"/>
                <a:gd name="T58" fmla="*/ 142 w 160"/>
                <a:gd name="T59" fmla="*/ 2056 h 2159"/>
                <a:gd name="T60" fmla="*/ 125 w 160"/>
                <a:gd name="T61" fmla="*/ 2131 h 2159"/>
                <a:gd name="T62" fmla="*/ 133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5 w 160"/>
                <a:gd name="T69" fmla="*/ 2019 h 2159"/>
                <a:gd name="T70" fmla="*/ 12 w 160"/>
                <a:gd name="T71" fmla="*/ 1861 h 2159"/>
                <a:gd name="T72" fmla="*/ 83 w 160"/>
                <a:gd name="T73" fmla="*/ 1757 h 2159"/>
                <a:gd name="T74" fmla="*/ 160 w 160"/>
                <a:gd name="T75" fmla="*/ 1657 h 2159"/>
                <a:gd name="T76" fmla="*/ 135 w 160"/>
                <a:gd name="T77" fmla="*/ 1588 h 2159"/>
                <a:gd name="T78" fmla="*/ 12 w 160"/>
                <a:gd name="T79" fmla="*/ 1430 h 2159"/>
                <a:gd name="T80" fmla="*/ 83 w 160"/>
                <a:gd name="T81" fmla="*/ 1326 h 2159"/>
                <a:gd name="T82" fmla="*/ 146 w 160"/>
                <a:gd name="T83" fmla="*/ 1261 h 2159"/>
                <a:gd name="T84" fmla="*/ 160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4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4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100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9" y="81"/>
                    <a:pt x="12" y="91"/>
                    <a:pt x="7" y="102"/>
                  </a:cubicBezTo>
                  <a:cubicBezTo>
                    <a:pt x="4" y="107"/>
                    <a:pt x="2" y="113"/>
                    <a:pt x="1" y="120"/>
                  </a:cubicBezTo>
                  <a:cubicBezTo>
                    <a:pt x="1" y="123"/>
                    <a:pt x="1" y="127"/>
                    <a:pt x="2" y="131"/>
                  </a:cubicBezTo>
                  <a:cubicBezTo>
                    <a:pt x="1" y="131"/>
                    <a:pt x="1" y="131"/>
                    <a:pt x="1" y="131"/>
                  </a:cubicBezTo>
                  <a:cubicBezTo>
                    <a:pt x="1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1" y="139"/>
                    <a:pt x="1" y="141"/>
                    <a:pt x="0" y="143"/>
                  </a:cubicBezTo>
                  <a:cubicBezTo>
                    <a:pt x="2" y="152"/>
                    <a:pt x="5" y="161"/>
                    <a:pt x="10" y="170"/>
                  </a:cubicBezTo>
                  <a:cubicBezTo>
                    <a:pt x="15" y="180"/>
                    <a:pt x="22" y="190"/>
                    <a:pt x="29" y="198"/>
                  </a:cubicBezTo>
                  <a:cubicBezTo>
                    <a:pt x="33" y="202"/>
                    <a:pt x="36" y="206"/>
                    <a:pt x="39" y="209"/>
                  </a:cubicBezTo>
                  <a:cubicBezTo>
                    <a:pt x="47" y="219"/>
                    <a:pt x="56" y="228"/>
                    <a:pt x="65" y="237"/>
                  </a:cubicBezTo>
                  <a:cubicBezTo>
                    <a:pt x="82" y="254"/>
                    <a:pt x="99" y="269"/>
                    <a:pt x="115" y="286"/>
                  </a:cubicBezTo>
                  <a:cubicBezTo>
                    <a:pt x="120" y="291"/>
                    <a:pt x="124" y="297"/>
                    <a:pt x="128" y="303"/>
                  </a:cubicBezTo>
                  <a:cubicBezTo>
                    <a:pt x="134" y="311"/>
                    <a:pt x="139" y="320"/>
                    <a:pt x="142" y="329"/>
                  </a:cubicBezTo>
                  <a:cubicBezTo>
                    <a:pt x="146" y="340"/>
                    <a:pt x="147" y="352"/>
                    <a:pt x="146" y="363"/>
                  </a:cubicBezTo>
                  <a:cubicBezTo>
                    <a:pt x="145" y="372"/>
                    <a:pt x="143" y="380"/>
                    <a:pt x="139" y="388"/>
                  </a:cubicBezTo>
                  <a:cubicBezTo>
                    <a:pt x="135" y="395"/>
                    <a:pt x="130" y="401"/>
                    <a:pt x="125" y="407"/>
                  </a:cubicBezTo>
                  <a:cubicBezTo>
                    <a:pt x="110" y="424"/>
                    <a:pt x="92" y="440"/>
                    <a:pt x="75" y="455"/>
                  </a:cubicBezTo>
                  <a:cubicBezTo>
                    <a:pt x="58" y="471"/>
                    <a:pt x="41" y="487"/>
                    <a:pt x="26" y="505"/>
                  </a:cubicBezTo>
                  <a:cubicBezTo>
                    <a:pt x="19" y="514"/>
                    <a:pt x="12" y="524"/>
                    <a:pt x="7" y="534"/>
                  </a:cubicBezTo>
                  <a:cubicBezTo>
                    <a:pt x="4" y="540"/>
                    <a:pt x="2" y="546"/>
                    <a:pt x="1" y="553"/>
                  </a:cubicBezTo>
                  <a:cubicBezTo>
                    <a:pt x="1" y="556"/>
                    <a:pt x="1" y="560"/>
                    <a:pt x="2" y="564"/>
                  </a:cubicBezTo>
                  <a:cubicBezTo>
                    <a:pt x="1" y="564"/>
                    <a:pt x="1" y="564"/>
                    <a:pt x="1" y="564"/>
                  </a:cubicBezTo>
                  <a:cubicBezTo>
                    <a:pt x="1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1" y="572"/>
                    <a:pt x="1" y="574"/>
                    <a:pt x="0" y="576"/>
                  </a:cubicBezTo>
                  <a:cubicBezTo>
                    <a:pt x="2" y="585"/>
                    <a:pt x="5" y="594"/>
                    <a:pt x="10" y="602"/>
                  </a:cubicBezTo>
                  <a:cubicBezTo>
                    <a:pt x="15" y="613"/>
                    <a:pt x="22" y="622"/>
                    <a:pt x="29" y="631"/>
                  </a:cubicBezTo>
                  <a:cubicBezTo>
                    <a:pt x="33" y="635"/>
                    <a:pt x="36" y="638"/>
                    <a:pt x="39" y="642"/>
                  </a:cubicBezTo>
                  <a:cubicBezTo>
                    <a:pt x="47" y="652"/>
                    <a:pt x="56" y="661"/>
                    <a:pt x="65" y="670"/>
                  </a:cubicBezTo>
                  <a:cubicBezTo>
                    <a:pt x="82" y="686"/>
                    <a:pt x="99" y="702"/>
                    <a:pt x="115" y="719"/>
                  </a:cubicBezTo>
                  <a:cubicBezTo>
                    <a:pt x="120" y="724"/>
                    <a:pt x="124" y="730"/>
                    <a:pt x="128" y="735"/>
                  </a:cubicBezTo>
                  <a:cubicBezTo>
                    <a:pt x="134" y="744"/>
                    <a:pt x="139" y="753"/>
                    <a:pt x="142" y="762"/>
                  </a:cubicBezTo>
                  <a:cubicBezTo>
                    <a:pt x="146" y="773"/>
                    <a:pt x="147" y="785"/>
                    <a:pt x="146" y="796"/>
                  </a:cubicBezTo>
                  <a:cubicBezTo>
                    <a:pt x="145" y="805"/>
                    <a:pt x="143" y="813"/>
                    <a:pt x="139" y="821"/>
                  </a:cubicBezTo>
                  <a:cubicBezTo>
                    <a:pt x="135" y="827"/>
                    <a:pt x="130" y="834"/>
                    <a:pt x="125" y="840"/>
                  </a:cubicBezTo>
                  <a:cubicBezTo>
                    <a:pt x="110" y="857"/>
                    <a:pt x="92" y="872"/>
                    <a:pt x="75" y="888"/>
                  </a:cubicBezTo>
                  <a:cubicBezTo>
                    <a:pt x="58" y="904"/>
                    <a:pt x="41" y="920"/>
                    <a:pt x="26" y="938"/>
                  </a:cubicBezTo>
                  <a:cubicBezTo>
                    <a:pt x="19" y="947"/>
                    <a:pt x="12" y="957"/>
                    <a:pt x="7" y="967"/>
                  </a:cubicBezTo>
                  <a:cubicBezTo>
                    <a:pt x="4" y="973"/>
                    <a:pt x="2" y="979"/>
                    <a:pt x="1" y="985"/>
                  </a:cubicBezTo>
                  <a:cubicBezTo>
                    <a:pt x="1" y="988"/>
                    <a:pt x="1" y="990"/>
                    <a:pt x="1" y="993"/>
                  </a:cubicBezTo>
                  <a:cubicBezTo>
                    <a:pt x="1" y="993"/>
                    <a:pt x="1" y="993"/>
                    <a:pt x="1" y="993"/>
                  </a:cubicBezTo>
                  <a:cubicBezTo>
                    <a:pt x="1" y="994"/>
                    <a:pt x="1" y="996"/>
                    <a:pt x="2" y="998"/>
                  </a:cubicBezTo>
                  <a:cubicBezTo>
                    <a:pt x="2" y="999"/>
                    <a:pt x="1" y="1001"/>
                    <a:pt x="1" y="1002"/>
                  </a:cubicBezTo>
                  <a:cubicBezTo>
                    <a:pt x="1" y="1004"/>
                    <a:pt x="1" y="1007"/>
                    <a:pt x="0" y="1009"/>
                  </a:cubicBezTo>
                  <a:cubicBezTo>
                    <a:pt x="2" y="1018"/>
                    <a:pt x="5" y="1027"/>
                    <a:pt x="10" y="1035"/>
                  </a:cubicBezTo>
                  <a:cubicBezTo>
                    <a:pt x="15" y="1046"/>
                    <a:pt x="22" y="1055"/>
                    <a:pt x="29" y="1064"/>
                  </a:cubicBezTo>
                  <a:cubicBezTo>
                    <a:pt x="45" y="1082"/>
                    <a:pt x="62" y="1098"/>
                    <a:pt x="79" y="1113"/>
                  </a:cubicBezTo>
                  <a:cubicBezTo>
                    <a:pt x="96" y="1129"/>
                    <a:pt x="112" y="1146"/>
                    <a:pt x="126" y="1164"/>
                  </a:cubicBezTo>
                  <a:cubicBezTo>
                    <a:pt x="133" y="1174"/>
                    <a:pt x="138" y="1184"/>
                    <a:pt x="142" y="1195"/>
                  </a:cubicBezTo>
                  <a:cubicBezTo>
                    <a:pt x="146" y="1206"/>
                    <a:pt x="147" y="1218"/>
                    <a:pt x="146" y="1229"/>
                  </a:cubicBezTo>
                  <a:cubicBezTo>
                    <a:pt x="145" y="1234"/>
                    <a:pt x="144" y="1239"/>
                    <a:pt x="143" y="1244"/>
                  </a:cubicBezTo>
                  <a:cubicBezTo>
                    <a:pt x="138" y="1253"/>
                    <a:pt x="132" y="1261"/>
                    <a:pt x="125" y="1269"/>
                  </a:cubicBezTo>
                  <a:cubicBezTo>
                    <a:pt x="110" y="1286"/>
                    <a:pt x="92" y="1302"/>
                    <a:pt x="75" y="1318"/>
                  </a:cubicBezTo>
                  <a:cubicBezTo>
                    <a:pt x="58" y="1333"/>
                    <a:pt x="41" y="1349"/>
                    <a:pt x="26" y="1367"/>
                  </a:cubicBezTo>
                  <a:cubicBezTo>
                    <a:pt x="19" y="1376"/>
                    <a:pt x="12" y="1386"/>
                    <a:pt x="7" y="1396"/>
                  </a:cubicBezTo>
                  <a:cubicBezTo>
                    <a:pt x="4" y="1402"/>
                    <a:pt x="2" y="1408"/>
                    <a:pt x="1" y="1415"/>
                  </a:cubicBezTo>
                  <a:cubicBezTo>
                    <a:pt x="1" y="1418"/>
                    <a:pt x="1" y="1421"/>
                    <a:pt x="2" y="1425"/>
                  </a:cubicBezTo>
                  <a:cubicBezTo>
                    <a:pt x="1" y="1425"/>
                    <a:pt x="1" y="1425"/>
                    <a:pt x="1" y="1425"/>
                  </a:cubicBezTo>
                  <a:cubicBezTo>
                    <a:pt x="1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1" y="1434"/>
                    <a:pt x="1" y="1436"/>
                    <a:pt x="0" y="1438"/>
                  </a:cubicBezTo>
                  <a:cubicBezTo>
                    <a:pt x="2" y="1447"/>
                    <a:pt x="5" y="1456"/>
                    <a:pt x="10" y="1464"/>
                  </a:cubicBezTo>
                  <a:cubicBezTo>
                    <a:pt x="15" y="1475"/>
                    <a:pt x="22" y="1484"/>
                    <a:pt x="29" y="1493"/>
                  </a:cubicBezTo>
                  <a:cubicBezTo>
                    <a:pt x="37" y="1502"/>
                    <a:pt x="44" y="1510"/>
                    <a:pt x="52" y="1517"/>
                  </a:cubicBezTo>
                  <a:cubicBezTo>
                    <a:pt x="56" y="1522"/>
                    <a:pt x="61" y="1526"/>
                    <a:pt x="65" y="1531"/>
                  </a:cubicBezTo>
                  <a:cubicBezTo>
                    <a:pt x="82" y="1547"/>
                    <a:pt x="99" y="1563"/>
                    <a:pt x="115" y="1580"/>
                  </a:cubicBezTo>
                  <a:cubicBezTo>
                    <a:pt x="117" y="1582"/>
                    <a:pt x="118" y="1584"/>
                    <a:pt x="120" y="1586"/>
                  </a:cubicBezTo>
                  <a:cubicBezTo>
                    <a:pt x="122" y="1589"/>
                    <a:pt x="124" y="1591"/>
                    <a:pt x="126" y="1594"/>
                  </a:cubicBezTo>
                  <a:cubicBezTo>
                    <a:pt x="133" y="1603"/>
                    <a:pt x="138" y="1613"/>
                    <a:pt x="142" y="1624"/>
                  </a:cubicBezTo>
                  <a:cubicBezTo>
                    <a:pt x="146" y="1635"/>
                    <a:pt x="147" y="1647"/>
                    <a:pt x="146" y="1658"/>
                  </a:cubicBezTo>
                  <a:cubicBezTo>
                    <a:pt x="145" y="1666"/>
                    <a:pt x="143" y="1673"/>
                    <a:pt x="141" y="1680"/>
                  </a:cubicBezTo>
                  <a:cubicBezTo>
                    <a:pt x="136" y="1687"/>
                    <a:pt x="131" y="1694"/>
                    <a:pt x="125" y="1701"/>
                  </a:cubicBezTo>
                  <a:cubicBezTo>
                    <a:pt x="110" y="1718"/>
                    <a:pt x="92" y="1733"/>
                    <a:pt x="75" y="1749"/>
                  </a:cubicBezTo>
                  <a:cubicBezTo>
                    <a:pt x="58" y="1765"/>
                    <a:pt x="41" y="1781"/>
                    <a:pt x="26" y="1799"/>
                  </a:cubicBezTo>
                  <a:cubicBezTo>
                    <a:pt x="19" y="1808"/>
                    <a:pt x="12" y="1818"/>
                    <a:pt x="7" y="1828"/>
                  </a:cubicBezTo>
                  <a:cubicBezTo>
                    <a:pt x="4" y="1834"/>
                    <a:pt x="2" y="1840"/>
                    <a:pt x="1" y="1846"/>
                  </a:cubicBezTo>
                  <a:cubicBezTo>
                    <a:pt x="1" y="1849"/>
                    <a:pt x="1" y="1852"/>
                    <a:pt x="1" y="1855"/>
                  </a:cubicBezTo>
                  <a:cubicBezTo>
                    <a:pt x="1" y="1855"/>
                    <a:pt x="1" y="1855"/>
                    <a:pt x="1" y="1855"/>
                  </a:cubicBezTo>
                  <a:cubicBezTo>
                    <a:pt x="1" y="1856"/>
                    <a:pt x="1" y="1858"/>
                    <a:pt x="2" y="1859"/>
                  </a:cubicBezTo>
                  <a:cubicBezTo>
                    <a:pt x="2" y="1861"/>
                    <a:pt x="1" y="1862"/>
                    <a:pt x="1" y="1863"/>
                  </a:cubicBezTo>
                  <a:cubicBezTo>
                    <a:pt x="1" y="1865"/>
                    <a:pt x="1" y="1867"/>
                    <a:pt x="0" y="1870"/>
                  </a:cubicBezTo>
                  <a:cubicBezTo>
                    <a:pt x="2" y="1879"/>
                    <a:pt x="5" y="1888"/>
                    <a:pt x="10" y="1896"/>
                  </a:cubicBezTo>
                  <a:cubicBezTo>
                    <a:pt x="15" y="1907"/>
                    <a:pt x="22" y="1916"/>
                    <a:pt x="29" y="1925"/>
                  </a:cubicBezTo>
                  <a:cubicBezTo>
                    <a:pt x="45" y="1943"/>
                    <a:pt x="62" y="1958"/>
                    <a:pt x="79" y="1974"/>
                  </a:cubicBezTo>
                  <a:cubicBezTo>
                    <a:pt x="79" y="1975"/>
                    <a:pt x="79" y="1975"/>
                    <a:pt x="80" y="1975"/>
                  </a:cubicBezTo>
                  <a:cubicBezTo>
                    <a:pt x="86" y="1982"/>
                    <a:pt x="93" y="1988"/>
                    <a:pt x="100" y="1995"/>
                  </a:cubicBezTo>
                  <a:cubicBezTo>
                    <a:pt x="109" y="2005"/>
                    <a:pt x="118" y="2014"/>
                    <a:pt x="126" y="2025"/>
                  </a:cubicBezTo>
                  <a:cubicBezTo>
                    <a:pt x="133" y="2035"/>
                    <a:pt x="138" y="2045"/>
                    <a:pt x="142" y="2056"/>
                  </a:cubicBezTo>
                  <a:cubicBezTo>
                    <a:pt x="146" y="2067"/>
                    <a:pt x="147" y="2078"/>
                    <a:pt x="146" y="2090"/>
                  </a:cubicBezTo>
                  <a:cubicBezTo>
                    <a:pt x="145" y="2096"/>
                    <a:pt x="144" y="2102"/>
                    <a:pt x="142" y="2108"/>
                  </a:cubicBezTo>
                  <a:cubicBezTo>
                    <a:pt x="137" y="2116"/>
                    <a:pt x="131" y="2124"/>
                    <a:pt x="125" y="2131"/>
                  </a:cubicBezTo>
                  <a:cubicBezTo>
                    <a:pt x="116" y="2141"/>
                    <a:pt x="107" y="2150"/>
                    <a:pt x="97" y="2159"/>
                  </a:cubicBezTo>
                  <a:cubicBezTo>
                    <a:pt x="113" y="2159"/>
                    <a:pt x="113" y="2159"/>
                    <a:pt x="113" y="2159"/>
                  </a:cubicBezTo>
                  <a:cubicBezTo>
                    <a:pt x="120" y="2152"/>
                    <a:pt x="127" y="2145"/>
                    <a:pt x="133" y="2138"/>
                  </a:cubicBezTo>
                  <a:cubicBezTo>
                    <a:pt x="137" y="2133"/>
                    <a:pt x="141" y="2128"/>
                    <a:pt x="145" y="2122"/>
                  </a:cubicBezTo>
                  <a:cubicBezTo>
                    <a:pt x="146" y="2122"/>
                    <a:pt x="146" y="2122"/>
                    <a:pt x="146" y="2122"/>
                  </a:cubicBezTo>
                  <a:cubicBezTo>
                    <a:pt x="146" y="2122"/>
                    <a:pt x="146" y="2121"/>
                    <a:pt x="146" y="2120"/>
                  </a:cubicBezTo>
                  <a:cubicBezTo>
                    <a:pt x="149" y="2116"/>
                    <a:pt x="152" y="2112"/>
                    <a:pt x="154" y="2107"/>
                  </a:cubicBezTo>
                  <a:cubicBezTo>
                    <a:pt x="157" y="2101"/>
                    <a:pt x="159" y="2095"/>
                    <a:pt x="160" y="2088"/>
                  </a:cubicBezTo>
                  <a:cubicBezTo>
                    <a:pt x="160" y="2080"/>
                    <a:pt x="160" y="2074"/>
                    <a:pt x="158" y="2068"/>
                  </a:cubicBezTo>
                  <a:cubicBezTo>
                    <a:pt x="156" y="2055"/>
                    <a:pt x="150" y="2043"/>
                    <a:pt x="143" y="2033"/>
                  </a:cubicBezTo>
                  <a:cubicBezTo>
                    <a:pt x="143" y="2032"/>
                    <a:pt x="142" y="2030"/>
                    <a:pt x="141" y="2029"/>
                  </a:cubicBezTo>
                  <a:cubicBezTo>
                    <a:pt x="139" y="2026"/>
                    <a:pt x="137" y="2022"/>
                    <a:pt x="135" y="2019"/>
                  </a:cubicBezTo>
                  <a:cubicBezTo>
                    <a:pt x="120" y="1999"/>
                    <a:pt x="103" y="1982"/>
                    <a:pt x="86" y="1966"/>
                  </a:cubicBezTo>
                  <a:cubicBezTo>
                    <a:pt x="70" y="1950"/>
                    <a:pt x="53" y="1935"/>
                    <a:pt x="38" y="1917"/>
                  </a:cubicBezTo>
                  <a:cubicBezTo>
                    <a:pt x="24" y="1901"/>
                    <a:pt x="13" y="1881"/>
                    <a:pt x="12" y="1861"/>
                  </a:cubicBezTo>
                  <a:cubicBezTo>
                    <a:pt x="11" y="1852"/>
                    <a:pt x="13" y="1843"/>
                    <a:pt x="18" y="1833"/>
                  </a:cubicBezTo>
                  <a:cubicBezTo>
                    <a:pt x="22" y="1824"/>
                    <a:pt x="28" y="1815"/>
                    <a:pt x="35" y="1806"/>
                  </a:cubicBezTo>
                  <a:cubicBezTo>
                    <a:pt x="49" y="1789"/>
                    <a:pt x="66" y="1773"/>
                    <a:pt x="83" y="1757"/>
                  </a:cubicBezTo>
                  <a:cubicBezTo>
                    <a:pt x="100" y="1741"/>
                    <a:pt x="117" y="1726"/>
                    <a:pt x="133" y="1708"/>
                  </a:cubicBezTo>
                  <a:cubicBezTo>
                    <a:pt x="141" y="1698"/>
                    <a:pt x="148" y="1689"/>
                    <a:pt x="154" y="1677"/>
                  </a:cubicBezTo>
                  <a:cubicBezTo>
                    <a:pt x="157" y="1671"/>
                    <a:pt x="159" y="1664"/>
                    <a:pt x="160" y="1657"/>
                  </a:cubicBezTo>
                  <a:cubicBezTo>
                    <a:pt x="160" y="1650"/>
                    <a:pt x="160" y="1644"/>
                    <a:pt x="158" y="1637"/>
                  </a:cubicBezTo>
                  <a:cubicBezTo>
                    <a:pt x="156" y="1625"/>
                    <a:pt x="151" y="1614"/>
                    <a:pt x="145" y="1605"/>
                  </a:cubicBezTo>
                  <a:cubicBezTo>
                    <a:pt x="142" y="1599"/>
                    <a:pt x="138" y="1593"/>
                    <a:pt x="135" y="1588"/>
                  </a:cubicBezTo>
                  <a:cubicBezTo>
                    <a:pt x="120" y="1567"/>
                    <a:pt x="103" y="1551"/>
                    <a:pt x="86" y="1535"/>
                  </a:cubicBezTo>
                  <a:cubicBezTo>
                    <a:pt x="70" y="1519"/>
                    <a:pt x="53" y="1503"/>
                    <a:pt x="38" y="1486"/>
                  </a:cubicBezTo>
                  <a:cubicBezTo>
                    <a:pt x="24" y="1469"/>
                    <a:pt x="13" y="1450"/>
                    <a:pt x="12" y="1430"/>
                  </a:cubicBezTo>
                  <a:cubicBezTo>
                    <a:pt x="11" y="1421"/>
                    <a:pt x="13" y="1411"/>
                    <a:pt x="18" y="1402"/>
                  </a:cubicBezTo>
                  <a:cubicBezTo>
                    <a:pt x="22" y="1392"/>
                    <a:pt x="28" y="1383"/>
                    <a:pt x="35" y="1375"/>
                  </a:cubicBezTo>
                  <a:cubicBezTo>
                    <a:pt x="49" y="1357"/>
                    <a:pt x="66" y="1342"/>
                    <a:pt x="83" y="1326"/>
                  </a:cubicBezTo>
                  <a:cubicBezTo>
                    <a:pt x="100" y="1310"/>
                    <a:pt x="117" y="1294"/>
                    <a:pt x="133" y="1276"/>
                  </a:cubicBezTo>
                  <a:cubicBezTo>
                    <a:pt x="137" y="1271"/>
                    <a:pt x="141" y="1266"/>
                    <a:pt x="145" y="1261"/>
                  </a:cubicBezTo>
                  <a:cubicBezTo>
                    <a:pt x="146" y="1261"/>
                    <a:pt x="146" y="1261"/>
                    <a:pt x="146" y="1261"/>
                  </a:cubicBezTo>
                  <a:cubicBezTo>
                    <a:pt x="147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4" y="1245"/>
                  </a:cubicBezTo>
                  <a:cubicBezTo>
                    <a:pt x="157" y="1239"/>
                    <a:pt x="159" y="1233"/>
                    <a:pt x="160" y="1226"/>
                  </a:cubicBezTo>
                  <a:cubicBezTo>
                    <a:pt x="160" y="1218"/>
                    <a:pt x="160" y="1212"/>
                    <a:pt x="158" y="1206"/>
                  </a:cubicBezTo>
                  <a:cubicBezTo>
                    <a:pt x="156" y="1193"/>
                    <a:pt x="150" y="1181"/>
                    <a:pt x="143" y="1171"/>
                  </a:cubicBezTo>
                  <a:cubicBezTo>
                    <a:pt x="141" y="1168"/>
                    <a:pt x="139" y="1164"/>
                    <a:pt x="136" y="1161"/>
                  </a:cubicBezTo>
                  <a:cubicBezTo>
                    <a:pt x="136" y="1160"/>
                    <a:pt x="135" y="1159"/>
                    <a:pt x="135" y="1158"/>
                  </a:cubicBezTo>
                  <a:cubicBezTo>
                    <a:pt x="120" y="1138"/>
                    <a:pt x="103" y="1122"/>
                    <a:pt x="86" y="1105"/>
                  </a:cubicBezTo>
                  <a:cubicBezTo>
                    <a:pt x="70" y="1089"/>
                    <a:pt x="53" y="1074"/>
                    <a:pt x="38" y="1057"/>
                  </a:cubicBezTo>
                  <a:cubicBezTo>
                    <a:pt x="24" y="1040"/>
                    <a:pt x="13" y="1020"/>
                    <a:pt x="12" y="1000"/>
                  </a:cubicBezTo>
                  <a:cubicBezTo>
                    <a:pt x="11" y="991"/>
                    <a:pt x="13" y="982"/>
                    <a:pt x="18" y="972"/>
                  </a:cubicBezTo>
                  <a:cubicBezTo>
                    <a:pt x="22" y="963"/>
                    <a:pt x="28" y="954"/>
                    <a:pt x="35" y="945"/>
                  </a:cubicBezTo>
                  <a:cubicBezTo>
                    <a:pt x="49" y="928"/>
                    <a:pt x="66" y="912"/>
                    <a:pt x="83" y="896"/>
                  </a:cubicBezTo>
                  <a:cubicBezTo>
                    <a:pt x="100" y="880"/>
                    <a:pt x="117" y="865"/>
                    <a:pt x="133" y="847"/>
                  </a:cubicBezTo>
                  <a:cubicBezTo>
                    <a:pt x="141" y="837"/>
                    <a:pt x="148" y="828"/>
                    <a:pt x="154" y="816"/>
                  </a:cubicBezTo>
                  <a:cubicBezTo>
                    <a:pt x="157" y="810"/>
                    <a:pt x="159" y="803"/>
                    <a:pt x="160" y="796"/>
                  </a:cubicBezTo>
                  <a:cubicBezTo>
                    <a:pt x="160" y="789"/>
                    <a:pt x="160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4" y="740"/>
                    <a:pt x="139" y="732"/>
                    <a:pt x="135" y="726"/>
                  </a:cubicBezTo>
                  <a:cubicBezTo>
                    <a:pt x="120" y="705"/>
                    <a:pt x="103" y="689"/>
                    <a:pt x="86" y="673"/>
                  </a:cubicBezTo>
                  <a:cubicBezTo>
                    <a:pt x="70" y="656"/>
                    <a:pt x="53" y="641"/>
                    <a:pt x="38" y="624"/>
                  </a:cubicBezTo>
                  <a:cubicBezTo>
                    <a:pt x="24" y="607"/>
                    <a:pt x="13" y="588"/>
                    <a:pt x="12" y="568"/>
                  </a:cubicBezTo>
                  <a:cubicBezTo>
                    <a:pt x="11" y="558"/>
                    <a:pt x="13" y="549"/>
                    <a:pt x="18" y="540"/>
                  </a:cubicBezTo>
                  <a:cubicBezTo>
                    <a:pt x="22" y="530"/>
                    <a:pt x="28" y="521"/>
                    <a:pt x="35" y="513"/>
                  </a:cubicBezTo>
                  <a:cubicBezTo>
                    <a:pt x="49" y="495"/>
                    <a:pt x="66" y="480"/>
                    <a:pt x="83" y="464"/>
                  </a:cubicBezTo>
                  <a:cubicBezTo>
                    <a:pt x="100" y="448"/>
                    <a:pt x="117" y="432"/>
                    <a:pt x="133" y="414"/>
                  </a:cubicBezTo>
                  <a:cubicBezTo>
                    <a:pt x="141" y="405"/>
                    <a:pt x="148" y="395"/>
                    <a:pt x="154" y="383"/>
                  </a:cubicBezTo>
                  <a:cubicBezTo>
                    <a:pt x="157" y="377"/>
                    <a:pt x="159" y="371"/>
                    <a:pt x="160" y="364"/>
                  </a:cubicBezTo>
                  <a:cubicBezTo>
                    <a:pt x="160" y="356"/>
                    <a:pt x="160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4" y="307"/>
                    <a:pt x="139" y="300"/>
                    <a:pt x="135" y="293"/>
                  </a:cubicBezTo>
                  <a:cubicBezTo>
                    <a:pt x="120" y="273"/>
                    <a:pt x="103" y="256"/>
                    <a:pt x="86" y="240"/>
                  </a:cubicBezTo>
                  <a:cubicBezTo>
                    <a:pt x="70" y="224"/>
                    <a:pt x="53" y="208"/>
                    <a:pt x="38" y="191"/>
                  </a:cubicBezTo>
                  <a:cubicBezTo>
                    <a:pt x="24" y="174"/>
                    <a:pt x="13" y="155"/>
                    <a:pt x="12" y="135"/>
                  </a:cubicBezTo>
                  <a:cubicBezTo>
                    <a:pt x="11" y="126"/>
                    <a:pt x="13" y="116"/>
                    <a:pt x="18" y="107"/>
                  </a:cubicBezTo>
                  <a:cubicBezTo>
                    <a:pt x="22" y="97"/>
                    <a:pt x="28" y="88"/>
                    <a:pt x="35" y="80"/>
                  </a:cubicBezTo>
                  <a:cubicBezTo>
                    <a:pt x="49" y="63"/>
                    <a:pt x="66" y="47"/>
                    <a:pt x="83" y="31"/>
                  </a:cubicBezTo>
                  <a:cubicBezTo>
                    <a:pt x="94" y="21"/>
                    <a:pt x="105" y="10"/>
                    <a:pt x="11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7"/>
                    <a:pt x="83" y="15"/>
                    <a:pt x="75" y="23"/>
                  </a:cubicBezTo>
                  <a:cubicBezTo>
                    <a:pt x="58" y="39"/>
                    <a:pt x="41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hidden">
            <a:xfrm>
              <a:off x="5581650" y="-1587"/>
              <a:ext cx="506413" cy="6862762"/>
            </a:xfrm>
            <a:custGeom>
              <a:avLst/>
              <a:gdLst>
                <a:gd name="T0" fmla="*/ 150 w 159"/>
                <a:gd name="T1" fmla="*/ 131 h 2159"/>
                <a:gd name="T2" fmla="*/ 121 w 159"/>
                <a:gd name="T3" fmla="*/ 196 h 2159"/>
                <a:gd name="T4" fmla="*/ 24 w 159"/>
                <a:gd name="T5" fmla="*/ 298 h 2159"/>
                <a:gd name="T6" fmla="*/ 1 w 159"/>
                <a:gd name="T7" fmla="*/ 345 h 2159"/>
                <a:gd name="T8" fmla="*/ 1 w 159"/>
                <a:gd name="T9" fmla="*/ 367 h 2159"/>
                <a:gd name="T10" fmla="*/ 14 w 159"/>
                <a:gd name="T11" fmla="*/ 396 h 2159"/>
                <a:gd name="T12" fmla="*/ 75 w 159"/>
                <a:gd name="T13" fmla="*/ 457 h 2159"/>
                <a:gd name="T14" fmla="*/ 150 w 159"/>
                <a:gd name="T15" fmla="*/ 564 h 2159"/>
                <a:gd name="T16" fmla="*/ 121 w 159"/>
                <a:gd name="T17" fmla="*/ 629 h 2159"/>
                <a:gd name="T18" fmla="*/ 24 w 159"/>
                <a:gd name="T19" fmla="*/ 730 h 2159"/>
                <a:gd name="T20" fmla="*/ 1 w 159"/>
                <a:gd name="T21" fmla="*/ 778 h 2159"/>
                <a:gd name="T22" fmla="*/ 1 w 159"/>
                <a:gd name="T23" fmla="*/ 800 h 2159"/>
                <a:gd name="T24" fmla="*/ 14 w 159"/>
                <a:gd name="T25" fmla="*/ 828 h 2159"/>
                <a:gd name="T26" fmla="*/ 75 w 159"/>
                <a:gd name="T27" fmla="*/ 890 h 2159"/>
                <a:gd name="T28" fmla="*/ 150 w 159"/>
                <a:gd name="T29" fmla="*/ 993 h 2159"/>
                <a:gd name="T30" fmla="*/ 85 w 159"/>
                <a:gd name="T31" fmla="*/ 1098 h 2159"/>
                <a:gd name="T32" fmla="*/ 1 w 159"/>
                <a:gd name="T33" fmla="*/ 1207 h 2159"/>
                <a:gd name="T34" fmla="*/ 1 w 159"/>
                <a:gd name="T35" fmla="*/ 1230 h 2159"/>
                <a:gd name="T36" fmla="*/ 14 w 159"/>
                <a:gd name="T37" fmla="*/ 1261 h 2159"/>
                <a:gd name="T38" fmla="*/ 75 w 159"/>
                <a:gd name="T39" fmla="*/ 1319 h 2159"/>
                <a:gd name="T40" fmla="*/ 150 w 159"/>
                <a:gd name="T41" fmla="*/ 1425 h 2159"/>
                <a:gd name="T42" fmla="*/ 112 w 159"/>
                <a:gd name="T43" fmla="*/ 1501 h 2159"/>
                <a:gd name="T44" fmla="*/ 14 w 159"/>
                <a:gd name="T45" fmla="*/ 1606 h 2159"/>
                <a:gd name="T46" fmla="*/ 1 w 159"/>
                <a:gd name="T47" fmla="*/ 1657 h 2159"/>
                <a:gd name="T48" fmla="*/ 10 w 159"/>
                <a:gd name="T49" fmla="*/ 1681 h 2159"/>
                <a:gd name="T50" fmla="*/ 25 w 159"/>
                <a:gd name="T51" fmla="*/ 1702 h 2159"/>
                <a:gd name="T52" fmla="*/ 143 w 159"/>
                <a:gd name="T53" fmla="*/ 1829 h 2159"/>
                <a:gd name="T54" fmla="*/ 130 w 159"/>
                <a:gd name="T55" fmla="*/ 1907 h 2159"/>
                <a:gd name="T56" fmla="*/ 38 w 159"/>
                <a:gd name="T57" fmla="*/ 2007 h 2159"/>
                <a:gd name="T58" fmla="*/ 1 w 159"/>
                <a:gd name="T59" fmla="*/ 2069 h 2159"/>
                <a:gd name="T60" fmla="*/ 1 w 159"/>
                <a:gd name="T61" fmla="*/ 2092 h 2159"/>
                <a:gd name="T62" fmla="*/ 14 w 159"/>
                <a:gd name="T63" fmla="*/ 2122 h 2159"/>
                <a:gd name="T64" fmla="*/ 51 w 159"/>
                <a:gd name="T65" fmla="*/ 2159 h 2159"/>
                <a:gd name="T66" fmla="*/ 15 w 159"/>
                <a:gd name="T67" fmla="*/ 2101 h 2159"/>
                <a:gd name="T68" fmla="*/ 79 w 159"/>
                <a:gd name="T69" fmla="*/ 1981 h 2159"/>
                <a:gd name="T70" fmla="*/ 159 w 159"/>
                <a:gd name="T71" fmla="*/ 1879 h 2159"/>
                <a:gd name="T72" fmla="*/ 133 w 159"/>
                <a:gd name="T73" fmla="*/ 1793 h 2159"/>
                <a:gd name="T74" fmla="*/ 16 w 159"/>
                <a:gd name="T75" fmla="*/ 1671 h 2159"/>
                <a:gd name="T76" fmla="*/ 79 w 159"/>
                <a:gd name="T77" fmla="*/ 1549 h 2159"/>
                <a:gd name="T78" fmla="*/ 159 w 159"/>
                <a:gd name="T79" fmla="*/ 1447 h 2159"/>
                <a:gd name="T80" fmla="*/ 133 w 159"/>
                <a:gd name="T81" fmla="*/ 1361 h 2159"/>
                <a:gd name="T82" fmla="*/ 15 w 159"/>
                <a:gd name="T83" fmla="*/ 1238 h 2159"/>
                <a:gd name="T84" fmla="*/ 79 w 159"/>
                <a:gd name="T85" fmla="*/ 1120 h 2159"/>
                <a:gd name="T86" fmla="*/ 159 w 159"/>
                <a:gd name="T87" fmla="*/ 1018 h 2159"/>
                <a:gd name="T88" fmla="*/ 133 w 159"/>
                <a:gd name="T89" fmla="*/ 932 h 2159"/>
                <a:gd name="T90" fmla="*/ 16 w 159"/>
                <a:gd name="T91" fmla="*/ 811 h 2159"/>
                <a:gd name="T92" fmla="*/ 79 w 159"/>
                <a:gd name="T93" fmla="*/ 687 h 2159"/>
                <a:gd name="T94" fmla="*/ 159 w 159"/>
                <a:gd name="T95" fmla="*/ 585 h 2159"/>
                <a:gd name="T96" fmla="*/ 133 w 159"/>
                <a:gd name="T97" fmla="*/ 499 h 2159"/>
                <a:gd name="T98" fmla="*/ 16 w 159"/>
                <a:gd name="T99" fmla="*/ 379 h 2159"/>
                <a:gd name="T100" fmla="*/ 79 w 159"/>
                <a:gd name="T101" fmla="*/ 254 h 2159"/>
                <a:gd name="T102" fmla="*/ 159 w 159"/>
                <a:gd name="T103" fmla="*/ 152 h 2159"/>
                <a:gd name="T104" fmla="*/ 133 w 159"/>
                <a:gd name="T105" fmla="*/ 66 h 2159"/>
                <a:gd name="T106" fmla="*/ 49 w 159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9" h="2159">
                  <a:moveTo>
                    <a:pt x="124" y="74"/>
                  </a:moveTo>
                  <a:cubicBezTo>
                    <a:pt x="131" y="83"/>
                    <a:pt x="138" y="92"/>
                    <a:pt x="143" y="103"/>
                  </a:cubicBezTo>
                  <a:cubicBezTo>
                    <a:pt x="147" y="111"/>
                    <a:pt x="150" y="121"/>
                    <a:pt x="150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7" y="149"/>
                    <a:pt x="140" y="167"/>
                    <a:pt x="130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1" y="196"/>
                    <a:pt x="121" y="197"/>
                    <a:pt x="120" y="197"/>
                  </a:cubicBezTo>
                  <a:cubicBezTo>
                    <a:pt x="105" y="215"/>
                    <a:pt x="88" y="230"/>
                    <a:pt x="71" y="246"/>
                  </a:cubicBezTo>
                  <a:cubicBezTo>
                    <a:pt x="54" y="262"/>
                    <a:pt x="38" y="279"/>
                    <a:pt x="24" y="298"/>
                  </a:cubicBezTo>
                  <a:cubicBezTo>
                    <a:pt x="22" y="300"/>
                    <a:pt x="21" y="302"/>
                    <a:pt x="19" y="305"/>
                  </a:cubicBezTo>
                  <a:cubicBezTo>
                    <a:pt x="18" y="307"/>
                    <a:pt x="16" y="310"/>
                    <a:pt x="14" y="313"/>
                  </a:cubicBezTo>
                  <a:cubicBezTo>
                    <a:pt x="8" y="322"/>
                    <a:pt x="3" y="333"/>
                    <a:pt x="1" y="345"/>
                  </a:cubicBezTo>
                  <a:cubicBezTo>
                    <a:pt x="1" y="345"/>
                    <a:pt x="0" y="346"/>
                    <a:pt x="0" y="347"/>
                  </a:cubicBezTo>
                  <a:cubicBezTo>
                    <a:pt x="1" y="352"/>
                    <a:pt x="2" y="357"/>
                    <a:pt x="1" y="364"/>
                  </a:cubicBezTo>
                  <a:cubicBezTo>
                    <a:pt x="1" y="365"/>
                    <a:pt x="1" y="366"/>
                    <a:pt x="1" y="367"/>
                  </a:cubicBezTo>
                  <a:cubicBezTo>
                    <a:pt x="2" y="372"/>
                    <a:pt x="3" y="376"/>
                    <a:pt x="5" y="379"/>
                  </a:cubicBezTo>
                  <a:cubicBezTo>
                    <a:pt x="7" y="383"/>
                    <a:pt x="9" y="387"/>
                    <a:pt x="11" y="390"/>
                  </a:cubicBezTo>
                  <a:cubicBezTo>
                    <a:pt x="12" y="392"/>
                    <a:pt x="13" y="394"/>
                    <a:pt x="14" y="396"/>
                  </a:cubicBezTo>
                  <a:cubicBezTo>
                    <a:pt x="15" y="396"/>
                    <a:pt x="15" y="396"/>
                    <a:pt x="15" y="396"/>
                  </a:cubicBezTo>
                  <a:cubicBezTo>
                    <a:pt x="18" y="400"/>
                    <a:pt x="22" y="404"/>
                    <a:pt x="25" y="408"/>
                  </a:cubicBezTo>
                  <a:cubicBezTo>
                    <a:pt x="41" y="426"/>
                    <a:pt x="58" y="441"/>
                    <a:pt x="75" y="457"/>
                  </a:cubicBezTo>
                  <a:cubicBezTo>
                    <a:pt x="92" y="473"/>
                    <a:pt x="109" y="489"/>
                    <a:pt x="124" y="507"/>
                  </a:cubicBezTo>
                  <a:cubicBezTo>
                    <a:pt x="131" y="516"/>
                    <a:pt x="138" y="525"/>
                    <a:pt x="143" y="535"/>
                  </a:cubicBezTo>
                  <a:cubicBezTo>
                    <a:pt x="147" y="544"/>
                    <a:pt x="150" y="554"/>
                    <a:pt x="150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7" y="582"/>
                    <a:pt x="140" y="600"/>
                    <a:pt x="130" y="616"/>
                  </a:cubicBezTo>
                  <a:cubicBezTo>
                    <a:pt x="127" y="620"/>
                    <a:pt x="124" y="625"/>
                    <a:pt x="121" y="629"/>
                  </a:cubicBezTo>
                  <a:cubicBezTo>
                    <a:pt x="121" y="629"/>
                    <a:pt x="121" y="629"/>
                    <a:pt x="120" y="630"/>
                  </a:cubicBezTo>
                  <a:cubicBezTo>
                    <a:pt x="105" y="648"/>
                    <a:pt x="88" y="663"/>
                    <a:pt x="71" y="679"/>
                  </a:cubicBezTo>
                  <a:cubicBezTo>
                    <a:pt x="54" y="695"/>
                    <a:pt x="38" y="711"/>
                    <a:pt x="24" y="730"/>
                  </a:cubicBezTo>
                  <a:cubicBezTo>
                    <a:pt x="22" y="733"/>
                    <a:pt x="21" y="735"/>
                    <a:pt x="19" y="737"/>
                  </a:cubicBezTo>
                  <a:cubicBezTo>
                    <a:pt x="18" y="740"/>
                    <a:pt x="16" y="743"/>
                    <a:pt x="14" y="745"/>
                  </a:cubicBezTo>
                  <a:cubicBezTo>
                    <a:pt x="8" y="755"/>
                    <a:pt x="3" y="766"/>
                    <a:pt x="1" y="778"/>
                  </a:cubicBezTo>
                  <a:cubicBezTo>
                    <a:pt x="1" y="778"/>
                    <a:pt x="0" y="779"/>
                    <a:pt x="0" y="779"/>
                  </a:cubicBezTo>
                  <a:cubicBezTo>
                    <a:pt x="1" y="785"/>
                    <a:pt x="2" y="790"/>
                    <a:pt x="1" y="796"/>
                  </a:cubicBezTo>
                  <a:cubicBezTo>
                    <a:pt x="1" y="798"/>
                    <a:pt x="1" y="799"/>
                    <a:pt x="1" y="800"/>
                  </a:cubicBezTo>
                  <a:cubicBezTo>
                    <a:pt x="2" y="804"/>
                    <a:pt x="3" y="808"/>
                    <a:pt x="5" y="812"/>
                  </a:cubicBezTo>
                  <a:cubicBezTo>
                    <a:pt x="7" y="816"/>
                    <a:pt x="9" y="819"/>
                    <a:pt x="11" y="823"/>
                  </a:cubicBezTo>
                  <a:cubicBezTo>
                    <a:pt x="12" y="825"/>
                    <a:pt x="13" y="827"/>
                    <a:pt x="14" y="828"/>
                  </a:cubicBezTo>
                  <a:cubicBezTo>
                    <a:pt x="15" y="828"/>
                    <a:pt x="15" y="828"/>
                    <a:pt x="15" y="828"/>
                  </a:cubicBezTo>
                  <a:cubicBezTo>
                    <a:pt x="18" y="833"/>
                    <a:pt x="22" y="837"/>
                    <a:pt x="25" y="841"/>
                  </a:cubicBezTo>
                  <a:cubicBezTo>
                    <a:pt x="41" y="858"/>
                    <a:pt x="58" y="874"/>
                    <a:pt x="75" y="890"/>
                  </a:cubicBezTo>
                  <a:cubicBezTo>
                    <a:pt x="92" y="906"/>
                    <a:pt x="109" y="922"/>
                    <a:pt x="124" y="939"/>
                  </a:cubicBezTo>
                  <a:cubicBezTo>
                    <a:pt x="131" y="948"/>
                    <a:pt x="138" y="958"/>
                    <a:pt x="143" y="968"/>
                  </a:cubicBezTo>
                  <a:cubicBezTo>
                    <a:pt x="146" y="976"/>
                    <a:pt x="149" y="984"/>
                    <a:pt x="150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7" y="1012"/>
                    <a:pt x="140" y="1029"/>
                    <a:pt x="130" y="1045"/>
                  </a:cubicBezTo>
                  <a:cubicBezTo>
                    <a:pt x="118" y="1065"/>
                    <a:pt x="102" y="1082"/>
                    <a:pt x="85" y="1098"/>
                  </a:cubicBezTo>
                  <a:cubicBezTo>
                    <a:pt x="69" y="1114"/>
                    <a:pt x="51" y="1130"/>
                    <a:pt x="36" y="1147"/>
                  </a:cubicBezTo>
                  <a:cubicBezTo>
                    <a:pt x="28" y="1156"/>
                    <a:pt x="20" y="1165"/>
                    <a:pt x="14" y="1175"/>
                  </a:cubicBezTo>
                  <a:cubicBezTo>
                    <a:pt x="8" y="1185"/>
                    <a:pt x="3" y="1195"/>
                    <a:pt x="1" y="1207"/>
                  </a:cubicBezTo>
                  <a:cubicBezTo>
                    <a:pt x="1" y="1208"/>
                    <a:pt x="0" y="1208"/>
                    <a:pt x="0" y="1209"/>
                  </a:cubicBezTo>
                  <a:cubicBezTo>
                    <a:pt x="1" y="1214"/>
                    <a:pt x="2" y="1220"/>
                    <a:pt x="1" y="1226"/>
                  </a:cubicBezTo>
                  <a:cubicBezTo>
                    <a:pt x="1" y="1227"/>
                    <a:pt x="1" y="1228"/>
                    <a:pt x="1" y="1230"/>
                  </a:cubicBezTo>
                  <a:cubicBezTo>
                    <a:pt x="2" y="1234"/>
                    <a:pt x="3" y="1238"/>
                    <a:pt x="5" y="1242"/>
                  </a:cubicBezTo>
                  <a:cubicBezTo>
                    <a:pt x="6" y="1243"/>
                    <a:pt x="6" y="1244"/>
                    <a:pt x="7" y="1245"/>
                  </a:cubicBezTo>
                  <a:cubicBezTo>
                    <a:pt x="9" y="1251"/>
                    <a:pt x="11" y="1256"/>
                    <a:pt x="14" y="1261"/>
                  </a:cubicBezTo>
                  <a:cubicBezTo>
                    <a:pt x="18" y="1261"/>
                    <a:pt x="18" y="1261"/>
                    <a:pt x="18" y="1261"/>
                  </a:cubicBezTo>
                  <a:cubicBezTo>
                    <a:pt x="20" y="1264"/>
                    <a:pt x="22" y="1267"/>
                    <a:pt x="25" y="1270"/>
                  </a:cubicBezTo>
                  <a:cubicBezTo>
                    <a:pt x="41" y="1288"/>
                    <a:pt x="58" y="1303"/>
                    <a:pt x="75" y="1319"/>
                  </a:cubicBezTo>
                  <a:cubicBezTo>
                    <a:pt x="92" y="1335"/>
                    <a:pt x="109" y="1351"/>
                    <a:pt x="124" y="1369"/>
                  </a:cubicBezTo>
                  <a:cubicBezTo>
                    <a:pt x="131" y="1378"/>
                    <a:pt x="138" y="1387"/>
                    <a:pt x="143" y="1398"/>
                  </a:cubicBezTo>
                  <a:cubicBezTo>
                    <a:pt x="147" y="1406"/>
                    <a:pt x="149" y="1415"/>
                    <a:pt x="150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7" y="1443"/>
                    <a:pt x="140" y="1461"/>
                    <a:pt x="130" y="1477"/>
                  </a:cubicBezTo>
                  <a:cubicBezTo>
                    <a:pt x="125" y="1485"/>
                    <a:pt x="119" y="1493"/>
                    <a:pt x="112" y="1501"/>
                  </a:cubicBezTo>
                  <a:cubicBezTo>
                    <a:pt x="99" y="1515"/>
                    <a:pt x="85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2" y="1595"/>
                    <a:pt x="18" y="1600"/>
                    <a:pt x="14" y="1606"/>
                  </a:cubicBezTo>
                  <a:cubicBezTo>
                    <a:pt x="8" y="1616"/>
                    <a:pt x="3" y="1627"/>
                    <a:pt x="1" y="1639"/>
                  </a:cubicBezTo>
                  <a:cubicBezTo>
                    <a:pt x="1" y="1639"/>
                    <a:pt x="0" y="1640"/>
                    <a:pt x="0" y="1640"/>
                  </a:cubicBezTo>
                  <a:cubicBezTo>
                    <a:pt x="1" y="1646"/>
                    <a:pt x="2" y="1651"/>
                    <a:pt x="1" y="1657"/>
                  </a:cubicBezTo>
                  <a:cubicBezTo>
                    <a:pt x="1" y="1659"/>
                    <a:pt x="1" y="1660"/>
                    <a:pt x="1" y="1661"/>
                  </a:cubicBezTo>
                  <a:cubicBezTo>
                    <a:pt x="2" y="1665"/>
                    <a:pt x="3" y="1669"/>
                    <a:pt x="5" y="1673"/>
                  </a:cubicBezTo>
                  <a:cubicBezTo>
                    <a:pt x="6" y="1676"/>
                    <a:pt x="8" y="1679"/>
                    <a:pt x="10" y="1681"/>
                  </a:cubicBezTo>
                  <a:cubicBezTo>
                    <a:pt x="11" y="1685"/>
                    <a:pt x="12" y="1688"/>
                    <a:pt x="14" y="1691"/>
                  </a:cubicBezTo>
                  <a:cubicBezTo>
                    <a:pt x="16" y="1691"/>
                    <a:pt x="16" y="1691"/>
                    <a:pt x="16" y="1691"/>
                  </a:cubicBezTo>
                  <a:cubicBezTo>
                    <a:pt x="19" y="1694"/>
                    <a:pt x="22" y="1698"/>
                    <a:pt x="25" y="1702"/>
                  </a:cubicBezTo>
                  <a:cubicBezTo>
                    <a:pt x="41" y="1719"/>
                    <a:pt x="58" y="1735"/>
                    <a:pt x="75" y="1751"/>
                  </a:cubicBezTo>
                  <a:cubicBezTo>
                    <a:pt x="92" y="1767"/>
                    <a:pt x="109" y="1783"/>
                    <a:pt x="124" y="1800"/>
                  </a:cubicBezTo>
                  <a:cubicBezTo>
                    <a:pt x="131" y="1809"/>
                    <a:pt x="138" y="1819"/>
                    <a:pt x="143" y="1829"/>
                  </a:cubicBezTo>
                  <a:cubicBezTo>
                    <a:pt x="147" y="1837"/>
                    <a:pt x="149" y="1846"/>
                    <a:pt x="150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7" y="1874"/>
                    <a:pt x="140" y="1891"/>
                    <a:pt x="130" y="1907"/>
                  </a:cubicBezTo>
                  <a:cubicBezTo>
                    <a:pt x="120" y="1923"/>
                    <a:pt x="107" y="1938"/>
                    <a:pt x="94" y="1951"/>
                  </a:cubicBezTo>
                  <a:cubicBezTo>
                    <a:pt x="87" y="1959"/>
                    <a:pt x="79" y="1966"/>
                    <a:pt x="71" y="1973"/>
                  </a:cubicBezTo>
                  <a:cubicBezTo>
                    <a:pt x="60" y="1984"/>
                    <a:pt x="48" y="1995"/>
                    <a:pt x="38" y="2007"/>
                  </a:cubicBezTo>
                  <a:cubicBezTo>
                    <a:pt x="37" y="2008"/>
                    <a:pt x="36" y="2008"/>
                    <a:pt x="36" y="2009"/>
                  </a:cubicBezTo>
                  <a:cubicBezTo>
                    <a:pt x="28" y="2018"/>
                    <a:pt x="20" y="2027"/>
                    <a:pt x="14" y="2037"/>
                  </a:cubicBezTo>
                  <a:cubicBezTo>
                    <a:pt x="8" y="2047"/>
                    <a:pt x="3" y="2057"/>
                    <a:pt x="1" y="2069"/>
                  </a:cubicBezTo>
                  <a:cubicBezTo>
                    <a:pt x="1" y="2070"/>
                    <a:pt x="0" y="2070"/>
                    <a:pt x="0" y="2071"/>
                  </a:cubicBezTo>
                  <a:cubicBezTo>
                    <a:pt x="1" y="2076"/>
                    <a:pt x="2" y="2082"/>
                    <a:pt x="1" y="2088"/>
                  </a:cubicBezTo>
                  <a:cubicBezTo>
                    <a:pt x="1" y="2089"/>
                    <a:pt x="1" y="2090"/>
                    <a:pt x="1" y="2092"/>
                  </a:cubicBezTo>
                  <a:cubicBezTo>
                    <a:pt x="2" y="2096"/>
                    <a:pt x="3" y="2100"/>
                    <a:pt x="5" y="2104"/>
                  </a:cubicBezTo>
                  <a:cubicBezTo>
                    <a:pt x="6" y="2106"/>
                    <a:pt x="7" y="2107"/>
                    <a:pt x="8" y="2109"/>
                  </a:cubicBezTo>
                  <a:cubicBezTo>
                    <a:pt x="10" y="2114"/>
                    <a:pt x="12" y="2118"/>
                    <a:pt x="14" y="2122"/>
                  </a:cubicBezTo>
                  <a:cubicBezTo>
                    <a:pt x="17" y="2122"/>
                    <a:pt x="17" y="2122"/>
                    <a:pt x="17" y="2122"/>
                  </a:cubicBezTo>
                  <a:cubicBezTo>
                    <a:pt x="19" y="2126"/>
                    <a:pt x="22" y="2129"/>
                    <a:pt x="25" y="2132"/>
                  </a:cubicBezTo>
                  <a:cubicBezTo>
                    <a:pt x="33" y="2142"/>
                    <a:pt x="42" y="2150"/>
                    <a:pt x="51" y="2159"/>
                  </a:cubicBezTo>
                  <a:cubicBezTo>
                    <a:pt x="67" y="2159"/>
                    <a:pt x="67" y="2159"/>
                    <a:pt x="67" y="2159"/>
                  </a:cubicBezTo>
                  <a:cubicBezTo>
                    <a:pt x="55" y="2148"/>
                    <a:pt x="43" y="2137"/>
                    <a:pt x="33" y="2125"/>
                  </a:cubicBezTo>
                  <a:cubicBezTo>
                    <a:pt x="26" y="2117"/>
                    <a:pt x="20" y="2109"/>
                    <a:pt x="15" y="2101"/>
                  </a:cubicBezTo>
                  <a:cubicBezTo>
                    <a:pt x="14" y="2097"/>
                    <a:pt x="13" y="2093"/>
                    <a:pt x="13" y="2089"/>
                  </a:cubicBezTo>
                  <a:cubicBezTo>
                    <a:pt x="12" y="2068"/>
                    <a:pt x="20" y="2048"/>
                    <a:pt x="33" y="2030"/>
                  </a:cubicBezTo>
                  <a:cubicBezTo>
                    <a:pt x="45" y="2012"/>
                    <a:pt x="62" y="1997"/>
                    <a:pt x="79" y="1981"/>
                  </a:cubicBezTo>
                  <a:cubicBezTo>
                    <a:pt x="96" y="1965"/>
                    <a:pt x="113" y="1949"/>
                    <a:pt x="129" y="1931"/>
                  </a:cubicBezTo>
                  <a:cubicBezTo>
                    <a:pt x="137" y="1922"/>
                    <a:pt x="144" y="1912"/>
                    <a:pt x="150" y="1900"/>
                  </a:cubicBezTo>
                  <a:cubicBezTo>
                    <a:pt x="154" y="1894"/>
                    <a:pt x="157" y="1886"/>
                    <a:pt x="159" y="1879"/>
                  </a:cubicBezTo>
                  <a:cubicBezTo>
                    <a:pt x="159" y="1838"/>
                    <a:pt x="159" y="1838"/>
                    <a:pt x="159" y="1838"/>
                  </a:cubicBezTo>
                  <a:cubicBezTo>
                    <a:pt x="157" y="1833"/>
                    <a:pt x="156" y="1828"/>
                    <a:pt x="153" y="1824"/>
                  </a:cubicBezTo>
                  <a:cubicBezTo>
                    <a:pt x="148" y="1812"/>
                    <a:pt x="140" y="1802"/>
                    <a:pt x="133" y="1793"/>
                  </a:cubicBezTo>
                  <a:cubicBezTo>
                    <a:pt x="117" y="1774"/>
                    <a:pt x="100" y="1758"/>
                    <a:pt x="82" y="1743"/>
                  </a:cubicBezTo>
                  <a:cubicBezTo>
                    <a:pt x="65" y="1727"/>
                    <a:pt x="48" y="1712"/>
                    <a:pt x="33" y="1695"/>
                  </a:cubicBezTo>
                  <a:cubicBezTo>
                    <a:pt x="26" y="1687"/>
                    <a:pt x="20" y="1679"/>
                    <a:pt x="16" y="1671"/>
                  </a:cubicBezTo>
                  <a:cubicBezTo>
                    <a:pt x="14" y="1667"/>
                    <a:pt x="14" y="1662"/>
                    <a:pt x="13" y="1658"/>
                  </a:cubicBezTo>
                  <a:cubicBezTo>
                    <a:pt x="12" y="1637"/>
                    <a:pt x="20" y="1616"/>
                    <a:pt x="33" y="1599"/>
                  </a:cubicBezTo>
                  <a:cubicBezTo>
                    <a:pt x="45" y="1581"/>
                    <a:pt x="62" y="1565"/>
                    <a:pt x="79" y="1549"/>
                  </a:cubicBezTo>
                  <a:cubicBezTo>
                    <a:pt x="96" y="1534"/>
                    <a:pt x="113" y="1518"/>
                    <a:pt x="129" y="1499"/>
                  </a:cubicBezTo>
                  <a:cubicBezTo>
                    <a:pt x="137" y="1490"/>
                    <a:pt x="144" y="1480"/>
                    <a:pt x="150" y="1469"/>
                  </a:cubicBezTo>
                  <a:cubicBezTo>
                    <a:pt x="154" y="1462"/>
                    <a:pt x="157" y="1455"/>
                    <a:pt x="159" y="1447"/>
                  </a:cubicBezTo>
                  <a:cubicBezTo>
                    <a:pt x="159" y="1406"/>
                    <a:pt x="159" y="1406"/>
                    <a:pt x="159" y="1406"/>
                  </a:cubicBezTo>
                  <a:cubicBezTo>
                    <a:pt x="157" y="1401"/>
                    <a:pt x="156" y="1397"/>
                    <a:pt x="153" y="1392"/>
                  </a:cubicBezTo>
                  <a:cubicBezTo>
                    <a:pt x="148" y="1381"/>
                    <a:pt x="140" y="1371"/>
                    <a:pt x="133" y="1361"/>
                  </a:cubicBezTo>
                  <a:cubicBezTo>
                    <a:pt x="117" y="1343"/>
                    <a:pt x="100" y="1327"/>
                    <a:pt x="82" y="1311"/>
                  </a:cubicBezTo>
                  <a:cubicBezTo>
                    <a:pt x="65" y="1295"/>
                    <a:pt x="48" y="1280"/>
                    <a:pt x="33" y="1263"/>
                  </a:cubicBezTo>
                  <a:cubicBezTo>
                    <a:pt x="26" y="1255"/>
                    <a:pt x="19" y="1247"/>
                    <a:pt x="15" y="1238"/>
                  </a:cubicBezTo>
                  <a:cubicBezTo>
                    <a:pt x="14" y="1235"/>
                    <a:pt x="13" y="1232"/>
                    <a:pt x="13" y="1228"/>
                  </a:cubicBezTo>
                  <a:cubicBezTo>
                    <a:pt x="12" y="1207"/>
                    <a:pt x="20" y="1187"/>
                    <a:pt x="33" y="1169"/>
                  </a:cubicBezTo>
                  <a:cubicBezTo>
                    <a:pt x="45" y="1152"/>
                    <a:pt x="62" y="1136"/>
                    <a:pt x="79" y="1120"/>
                  </a:cubicBezTo>
                  <a:cubicBezTo>
                    <a:pt x="96" y="1104"/>
                    <a:pt x="113" y="1089"/>
                    <a:pt x="129" y="1070"/>
                  </a:cubicBezTo>
                  <a:cubicBezTo>
                    <a:pt x="137" y="1061"/>
                    <a:pt x="144" y="1051"/>
                    <a:pt x="150" y="1039"/>
                  </a:cubicBezTo>
                  <a:cubicBezTo>
                    <a:pt x="154" y="1033"/>
                    <a:pt x="157" y="1025"/>
                    <a:pt x="159" y="1018"/>
                  </a:cubicBezTo>
                  <a:cubicBezTo>
                    <a:pt x="159" y="977"/>
                    <a:pt x="159" y="977"/>
                    <a:pt x="159" y="977"/>
                  </a:cubicBezTo>
                  <a:cubicBezTo>
                    <a:pt x="157" y="972"/>
                    <a:pt x="156" y="967"/>
                    <a:pt x="153" y="963"/>
                  </a:cubicBezTo>
                  <a:cubicBezTo>
                    <a:pt x="148" y="951"/>
                    <a:pt x="140" y="941"/>
                    <a:pt x="133" y="932"/>
                  </a:cubicBezTo>
                  <a:cubicBezTo>
                    <a:pt x="117" y="913"/>
                    <a:pt x="100" y="897"/>
                    <a:pt x="82" y="882"/>
                  </a:cubicBezTo>
                  <a:cubicBezTo>
                    <a:pt x="65" y="866"/>
                    <a:pt x="48" y="851"/>
                    <a:pt x="33" y="834"/>
                  </a:cubicBezTo>
                  <a:cubicBezTo>
                    <a:pt x="27" y="827"/>
                    <a:pt x="21" y="819"/>
                    <a:pt x="16" y="811"/>
                  </a:cubicBezTo>
                  <a:cubicBezTo>
                    <a:pt x="15" y="806"/>
                    <a:pt x="14" y="801"/>
                    <a:pt x="13" y="795"/>
                  </a:cubicBezTo>
                  <a:cubicBezTo>
                    <a:pt x="12" y="774"/>
                    <a:pt x="20" y="754"/>
                    <a:pt x="33" y="737"/>
                  </a:cubicBezTo>
                  <a:cubicBezTo>
                    <a:pt x="45" y="719"/>
                    <a:pt x="62" y="703"/>
                    <a:pt x="79" y="687"/>
                  </a:cubicBezTo>
                  <a:cubicBezTo>
                    <a:pt x="96" y="671"/>
                    <a:pt x="113" y="656"/>
                    <a:pt x="129" y="637"/>
                  </a:cubicBezTo>
                  <a:cubicBezTo>
                    <a:pt x="137" y="628"/>
                    <a:pt x="144" y="618"/>
                    <a:pt x="150" y="607"/>
                  </a:cubicBezTo>
                  <a:cubicBezTo>
                    <a:pt x="154" y="600"/>
                    <a:pt x="157" y="593"/>
                    <a:pt x="159" y="585"/>
                  </a:cubicBezTo>
                  <a:cubicBezTo>
                    <a:pt x="159" y="544"/>
                    <a:pt x="159" y="544"/>
                    <a:pt x="159" y="544"/>
                  </a:cubicBezTo>
                  <a:cubicBezTo>
                    <a:pt x="157" y="539"/>
                    <a:pt x="156" y="535"/>
                    <a:pt x="153" y="530"/>
                  </a:cubicBezTo>
                  <a:cubicBezTo>
                    <a:pt x="148" y="519"/>
                    <a:pt x="140" y="509"/>
                    <a:pt x="133" y="499"/>
                  </a:cubicBezTo>
                  <a:cubicBezTo>
                    <a:pt x="117" y="481"/>
                    <a:pt x="100" y="465"/>
                    <a:pt x="82" y="449"/>
                  </a:cubicBezTo>
                  <a:cubicBezTo>
                    <a:pt x="65" y="433"/>
                    <a:pt x="48" y="418"/>
                    <a:pt x="33" y="401"/>
                  </a:cubicBezTo>
                  <a:cubicBezTo>
                    <a:pt x="27" y="394"/>
                    <a:pt x="21" y="386"/>
                    <a:pt x="16" y="379"/>
                  </a:cubicBezTo>
                  <a:cubicBezTo>
                    <a:pt x="15" y="373"/>
                    <a:pt x="14" y="368"/>
                    <a:pt x="13" y="363"/>
                  </a:cubicBezTo>
                  <a:cubicBezTo>
                    <a:pt x="12" y="342"/>
                    <a:pt x="20" y="322"/>
                    <a:pt x="33" y="304"/>
                  </a:cubicBezTo>
                  <a:cubicBezTo>
                    <a:pt x="45" y="286"/>
                    <a:pt x="62" y="270"/>
                    <a:pt x="79" y="254"/>
                  </a:cubicBezTo>
                  <a:cubicBezTo>
                    <a:pt x="96" y="239"/>
                    <a:pt x="113" y="223"/>
                    <a:pt x="129" y="204"/>
                  </a:cubicBezTo>
                  <a:cubicBezTo>
                    <a:pt x="137" y="195"/>
                    <a:pt x="144" y="185"/>
                    <a:pt x="150" y="174"/>
                  </a:cubicBezTo>
                  <a:cubicBezTo>
                    <a:pt x="154" y="167"/>
                    <a:pt x="157" y="160"/>
                    <a:pt x="159" y="15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7" y="107"/>
                    <a:pt x="156" y="102"/>
                    <a:pt x="153" y="97"/>
                  </a:cubicBezTo>
                  <a:cubicBezTo>
                    <a:pt x="148" y="86"/>
                    <a:pt x="140" y="76"/>
                    <a:pt x="133" y="66"/>
                  </a:cubicBezTo>
                  <a:cubicBezTo>
                    <a:pt x="117" y="48"/>
                    <a:pt x="100" y="32"/>
                    <a:pt x="82" y="16"/>
                  </a:cubicBezTo>
                  <a:cubicBezTo>
                    <a:pt x="76" y="11"/>
                    <a:pt x="71" y="5"/>
                    <a:pt x="65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7" y="8"/>
                    <a:pt x="66" y="16"/>
                    <a:pt x="75" y="24"/>
                  </a:cubicBezTo>
                  <a:cubicBezTo>
                    <a:pt x="92" y="40"/>
                    <a:pt x="109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hidden">
            <a:xfrm>
              <a:off x="6088063" y="-1587"/>
              <a:ext cx="501650" cy="6862762"/>
            </a:xfrm>
            <a:custGeom>
              <a:avLst/>
              <a:gdLst>
                <a:gd name="T0" fmla="*/ 0 w 158"/>
                <a:gd name="T1" fmla="*/ 110 h 2159"/>
                <a:gd name="T2" fmla="*/ 0 w 158"/>
                <a:gd name="T3" fmla="*/ 154 h 2159"/>
                <a:gd name="T4" fmla="*/ 36 w 158"/>
                <a:gd name="T5" fmla="*/ 209 h 2159"/>
                <a:gd name="T6" fmla="*/ 125 w 158"/>
                <a:gd name="T7" fmla="*/ 302 h 2159"/>
                <a:gd name="T8" fmla="*/ 137 w 158"/>
                <a:gd name="T9" fmla="*/ 388 h 2159"/>
                <a:gd name="T10" fmla="*/ 23 w 158"/>
                <a:gd name="T11" fmla="*/ 505 h 2159"/>
                <a:gd name="T12" fmla="*/ 0 w 158"/>
                <a:gd name="T13" fmla="*/ 566 h 2159"/>
                <a:gd name="T14" fmla="*/ 7 w 158"/>
                <a:gd name="T15" fmla="*/ 602 h 2159"/>
                <a:gd name="T16" fmla="*/ 62 w 158"/>
                <a:gd name="T17" fmla="*/ 670 h 2159"/>
                <a:gd name="T18" fmla="*/ 139 w 158"/>
                <a:gd name="T19" fmla="*/ 762 h 2159"/>
                <a:gd name="T20" fmla="*/ 122 w 158"/>
                <a:gd name="T21" fmla="*/ 840 h 2159"/>
                <a:gd name="T22" fmla="*/ 4 w 158"/>
                <a:gd name="T23" fmla="*/ 967 h 2159"/>
                <a:gd name="T24" fmla="*/ 0 w 158"/>
                <a:gd name="T25" fmla="*/ 1006 h 2159"/>
                <a:gd name="T26" fmla="*/ 27 w 158"/>
                <a:gd name="T27" fmla="*/ 1064 h 2159"/>
                <a:gd name="T28" fmla="*/ 139 w 158"/>
                <a:gd name="T29" fmla="*/ 1195 h 2159"/>
                <a:gd name="T30" fmla="*/ 122 w 158"/>
                <a:gd name="T31" fmla="*/ 1269 h 2159"/>
                <a:gd name="T32" fmla="*/ 4 w 158"/>
                <a:gd name="T33" fmla="*/ 1396 h 2159"/>
                <a:gd name="T34" fmla="*/ 0 w 158"/>
                <a:gd name="T35" fmla="*/ 1438 h 2159"/>
                <a:gd name="T36" fmla="*/ 27 w 158"/>
                <a:gd name="T37" fmla="*/ 1493 h 2159"/>
                <a:gd name="T38" fmla="*/ 112 w 158"/>
                <a:gd name="T39" fmla="*/ 1580 h 2159"/>
                <a:gd name="T40" fmla="*/ 139 w 158"/>
                <a:gd name="T41" fmla="*/ 1624 h 2159"/>
                <a:gd name="T42" fmla="*/ 122 w 158"/>
                <a:gd name="T43" fmla="*/ 1701 h 2159"/>
                <a:gd name="T44" fmla="*/ 4 w 158"/>
                <a:gd name="T45" fmla="*/ 1828 h 2159"/>
                <a:gd name="T46" fmla="*/ 0 w 158"/>
                <a:gd name="T47" fmla="*/ 1868 h 2159"/>
                <a:gd name="T48" fmla="*/ 27 w 158"/>
                <a:gd name="T49" fmla="*/ 1925 h 2159"/>
                <a:gd name="T50" fmla="*/ 97 w 158"/>
                <a:gd name="T51" fmla="*/ 1995 h 2159"/>
                <a:gd name="T52" fmla="*/ 143 w 158"/>
                <a:gd name="T53" fmla="*/ 2090 h 2159"/>
                <a:gd name="T54" fmla="*/ 95 w 158"/>
                <a:gd name="T55" fmla="*/ 2159 h 2159"/>
                <a:gd name="T56" fmla="*/ 142 w 158"/>
                <a:gd name="T57" fmla="*/ 2122 h 2159"/>
                <a:gd name="T58" fmla="*/ 151 w 158"/>
                <a:gd name="T59" fmla="*/ 2107 h 2159"/>
                <a:gd name="T60" fmla="*/ 141 w 158"/>
                <a:gd name="T61" fmla="*/ 2033 h 2159"/>
                <a:gd name="T62" fmla="*/ 83 w 158"/>
                <a:gd name="T63" fmla="*/ 1966 h 2159"/>
                <a:gd name="T64" fmla="*/ 15 w 158"/>
                <a:gd name="T65" fmla="*/ 1833 h 2159"/>
                <a:gd name="T66" fmla="*/ 130 w 158"/>
                <a:gd name="T67" fmla="*/ 1708 h 2159"/>
                <a:gd name="T68" fmla="*/ 156 w 158"/>
                <a:gd name="T69" fmla="*/ 1637 h 2159"/>
                <a:gd name="T70" fmla="*/ 83 w 158"/>
                <a:gd name="T71" fmla="*/ 1535 h 2159"/>
                <a:gd name="T72" fmla="*/ 15 w 158"/>
                <a:gd name="T73" fmla="*/ 1402 h 2159"/>
                <a:gd name="T74" fmla="*/ 130 w 158"/>
                <a:gd name="T75" fmla="*/ 1276 h 2159"/>
                <a:gd name="T76" fmla="*/ 145 w 158"/>
                <a:gd name="T77" fmla="*/ 1256 h 2159"/>
                <a:gd name="T78" fmla="*/ 156 w 158"/>
                <a:gd name="T79" fmla="*/ 1206 h 2159"/>
                <a:gd name="T80" fmla="*/ 132 w 158"/>
                <a:gd name="T81" fmla="*/ 1158 h 2159"/>
                <a:gd name="T82" fmla="*/ 9 w 158"/>
                <a:gd name="T83" fmla="*/ 1000 h 2159"/>
                <a:gd name="T84" fmla="*/ 80 w 158"/>
                <a:gd name="T85" fmla="*/ 896 h 2159"/>
                <a:gd name="T86" fmla="*/ 157 w 158"/>
                <a:gd name="T87" fmla="*/ 796 h 2159"/>
                <a:gd name="T88" fmla="*/ 132 w 158"/>
                <a:gd name="T89" fmla="*/ 726 h 2159"/>
                <a:gd name="T90" fmla="*/ 9 w 158"/>
                <a:gd name="T91" fmla="*/ 568 h 2159"/>
                <a:gd name="T92" fmla="*/ 80 w 158"/>
                <a:gd name="T93" fmla="*/ 464 h 2159"/>
                <a:gd name="T94" fmla="*/ 157 w 158"/>
                <a:gd name="T95" fmla="*/ 364 h 2159"/>
                <a:gd name="T96" fmla="*/ 132 w 158"/>
                <a:gd name="T97" fmla="*/ 293 h 2159"/>
                <a:gd name="T98" fmla="*/ 9 w 158"/>
                <a:gd name="T99" fmla="*/ 135 h 2159"/>
                <a:gd name="T100" fmla="*/ 80 w 158"/>
                <a:gd name="T101" fmla="*/ 31 h 2159"/>
                <a:gd name="T102" fmla="*/ 72 w 158"/>
                <a:gd name="T103" fmla="*/ 23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8" h="2159">
                  <a:moveTo>
                    <a:pt x="23" y="72"/>
                  </a:moveTo>
                  <a:cubicBezTo>
                    <a:pt x="16" y="81"/>
                    <a:pt x="9" y="91"/>
                    <a:pt x="4" y="102"/>
                  </a:cubicBezTo>
                  <a:cubicBezTo>
                    <a:pt x="3" y="104"/>
                    <a:pt x="1" y="107"/>
                    <a:pt x="0" y="110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2" y="159"/>
                    <a:pt x="4" y="164"/>
                    <a:pt x="7" y="170"/>
                  </a:cubicBezTo>
                  <a:cubicBezTo>
                    <a:pt x="12" y="180"/>
                    <a:pt x="19" y="190"/>
                    <a:pt x="27" y="198"/>
                  </a:cubicBezTo>
                  <a:cubicBezTo>
                    <a:pt x="30" y="202"/>
                    <a:pt x="33" y="206"/>
                    <a:pt x="36" y="209"/>
                  </a:cubicBezTo>
                  <a:cubicBezTo>
                    <a:pt x="44" y="219"/>
                    <a:pt x="53" y="228"/>
                    <a:pt x="62" y="237"/>
                  </a:cubicBezTo>
                  <a:cubicBezTo>
                    <a:pt x="79" y="254"/>
                    <a:pt x="96" y="269"/>
                    <a:pt x="112" y="286"/>
                  </a:cubicBezTo>
                  <a:cubicBezTo>
                    <a:pt x="117" y="291"/>
                    <a:pt x="121" y="297"/>
                    <a:pt x="125" y="302"/>
                  </a:cubicBezTo>
                  <a:cubicBezTo>
                    <a:pt x="131" y="311"/>
                    <a:pt x="136" y="320"/>
                    <a:pt x="139" y="329"/>
                  </a:cubicBezTo>
                  <a:cubicBezTo>
                    <a:pt x="143" y="340"/>
                    <a:pt x="144" y="352"/>
                    <a:pt x="143" y="363"/>
                  </a:cubicBezTo>
                  <a:cubicBezTo>
                    <a:pt x="142" y="372"/>
                    <a:pt x="140" y="380"/>
                    <a:pt x="137" y="388"/>
                  </a:cubicBezTo>
                  <a:cubicBezTo>
                    <a:pt x="132" y="395"/>
                    <a:pt x="127" y="401"/>
                    <a:pt x="122" y="407"/>
                  </a:cubicBezTo>
                  <a:cubicBezTo>
                    <a:pt x="107" y="424"/>
                    <a:pt x="89" y="440"/>
                    <a:pt x="72" y="455"/>
                  </a:cubicBezTo>
                  <a:cubicBezTo>
                    <a:pt x="55" y="471"/>
                    <a:pt x="38" y="487"/>
                    <a:pt x="23" y="505"/>
                  </a:cubicBezTo>
                  <a:cubicBezTo>
                    <a:pt x="16" y="514"/>
                    <a:pt x="9" y="524"/>
                    <a:pt x="4" y="534"/>
                  </a:cubicBezTo>
                  <a:cubicBezTo>
                    <a:pt x="3" y="537"/>
                    <a:pt x="1" y="540"/>
                    <a:pt x="0" y="543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0" y="577"/>
                    <a:pt x="0" y="577"/>
                    <a:pt x="0" y="577"/>
                  </a:cubicBezTo>
                  <a:cubicBezTo>
                    <a:pt x="0" y="587"/>
                    <a:pt x="0" y="587"/>
                    <a:pt x="0" y="587"/>
                  </a:cubicBezTo>
                  <a:cubicBezTo>
                    <a:pt x="2" y="592"/>
                    <a:pt x="4" y="597"/>
                    <a:pt x="7" y="602"/>
                  </a:cubicBezTo>
                  <a:cubicBezTo>
                    <a:pt x="12" y="613"/>
                    <a:pt x="19" y="622"/>
                    <a:pt x="27" y="631"/>
                  </a:cubicBezTo>
                  <a:cubicBezTo>
                    <a:pt x="30" y="635"/>
                    <a:pt x="33" y="638"/>
                    <a:pt x="36" y="642"/>
                  </a:cubicBezTo>
                  <a:cubicBezTo>
                    <a:pt x="44" y="652"/>
                    <a:pt x="53" y="661"/>
                    <a:pt x="62" y="670"/>
                  </a:cubicBezTo>
                  <a:cubicBezTo>
                    <a:pt x="79" y="686"/>
                    <a:pt x="96" y="702"/>
                    <a:pt x="112" y="719"/>
                  </a:cubicBezTo>
                  <a:cubicBezTo>
                    <a:pt x="117" y="724"/>
                    <a:pt x="121" y="730"/>
                    <a:pt x="125" y="735"/>
                  </a:cubicBezTo>
                  <a:cubicBezTo>
                    <a:pt x="131" y="744"/>
                    <a:pt x="136" y="753"/>
                    <a:pt x="139" y="762"/>
                  </a:cubicBezTo>
                  <a:cubicBezTo>
                    <a:pt x="143" y="773"/>
                    <a:pt x="144" y="785"/>
                    <a:pt x="143" y="796"/>
                  </a:cubicBezTo>
                  <a:cubicBezTo>
                    <a:pt x="142" y="805"/>
                    <a:pt x="140" y="813"/>
                    <a:pt x="137" y="821"/>
                  </a:cubicBezTo>
                  <a:cubicBezTo>
                    <a:pt x="132" y="827"/>
                    <a:pt x="127" y="834"/>
                    <a:pt x="122" y="840"/>
                  </a:cubicBezTo>
                  <a:cubicBezTo>
                    <a:pt x="107" y="857"/>
                    <a:pt x="89" y="872"/>
                    <a:pt x="72" y="888"/>
                  </a:cubicBezTo>
                  <a:cubicBezTo>
                    <a:pt x="55" y="904"/>
                    <a:pt x="38" y="920"/>
                    <a:pt x="23" y="938"/>
                  </a:cubicBezTo>
                  <a:cubicBezTo>
                    <a:pt x="16" y="947"/>
                    <a:pt x="9" y="957"/>
                    <a:pt x="4" y="967"/>
                  </a:cubicBezTo>
                  <a:cubicBezTo>
                    <a:pt x="3" y="970"/>
                    <a:pt x="1" y="973"/>
                    <a:pt x="0" y="976"/>
                  </a:cubicBezTo>
                  <a:cubicBezTo>
                    <a:pt x="0" y="995"/>
                    <a:pt x="0" y="995"/>
                    <a:pt x="0" y="995"/>
                  </a:cubicBezTo>
                  <a:cubicBezTo>
                    <a:pt x="0" y="1006"/>
                    <a:pt x="0" y="1006"/>
                    <a:pt x="0" y="1006"/>
                  </a:cubicBezTo>
                  <a:cubicBezTo>
                    <a:pt x="0" y="1019"/>
                    <a:pt x="0" y="1019"/>
                    <a:pt x="0" y="1019"/>
                  </a:cubicBezTo>
                  <a:cubicBezTo>
                    <a:pt x="2" y="1025"/>
                    <a:pt x="4" y="1030"/>
                    <a:pt x="7" y="1035"/>
                  </a:cubicBezTo>
                  <a:cubicBezTo>
                    <a:pt x="12" y="1046"/>
                    <a:pt x="19" y="1055"/>
                    <a:pt x="27" y="1064"/>
                  </a:cubicBezTo>
                  <a:cubicBezTo>
                    <a:pt x="42" y="1082"/>
                    <a:pt x="59" y="1098"/>
                    <a:pt x="76" y="1113"/>
                  </a:cubicBezTo>
                  <a:cubicBezTo>
                    <a:pt x="93" y="1129"/>
                    <a:pt x="110" y="1146"/>
                    <a:pt x="123" y="1164"/>
                  </a:cubicBezTo>
                  <a:cubicBezTo>
                    <a:pt x="130" y="1174"/>
                    <a:pt x="135" y="1184"/>
                    <a:pt x="139" y="1195"/>
                  </a:cubicBezTo>
                  <a:cubicBezTo>
                    <a:pt x="143" y="1206"/>
                    <a:pt x="144" y="1218"/>
                    <a:pt x="143" y="1229"/>
                  </a:cubicBezTo>
                  <a:cubicBezTo>
                    <a:pt x="143" y="1234"/>
                    <a:pt x="142" y="1239"/>
                    <a:pt x="140" y="1244"/>
                  </a:cubicBezTo>
                  <a:cubicBezTo>
                    <a:pt x="135" y="1253"/>
                    <a:pt x="129" y="1261"/>
                    <a:pt x="122" y="1269"/>
                  </a:cubicBezTo>
                  <a:cubicBezTo>
                    <a:pt x="107" y="1286"/>
                    <a:pt x="89" y="1302"/>
                    <a:pt x="72" y="1318"/>
                  </a:cubicBezTo>
                  <a:cubicBezTo>
                    <a:pt x="55" y="1333"/>
                    <a:pt x="38" y="1349"/>
                    <a:pt x="23" y="1367"/>
                  </a:cubicBezTo>
                  <a:cubicBezTo>
                    <a:pt x="16" y="1376"/>
                    <a:pt x="9" y="1386"/>
                    <a:pt x="4" y="1396"/>
                  </a:cubicBezTo>
                  <a:cubicBezTo>
                    <a:pt x="3" y="1399"/>
                    <a:pt x="1" y="1402"/>
                    <a:pt x="0" y="1405"/>
                  </a:cubicBezTo>
                  <a:cubicBezTo>
                    <a:pt x="0" y="1427"/>
                    <a:pt x="0" y="1427"/>
                    <a:pt x="0" y="1427"/>
                  </a:cubicBezTo>
                  <a:cubicBezTo>
                    <a:pt x="0" y="1438"/>
                    <a:pt x="0" y="1438"/>
                    <a:pt x="0" y="1438"/>
                  </a:cubicBezTo>
                  <a:cubicBezTo>
                    <a:pt x="0" y="1449"/>
                    <a:pt x="0" y="1449"/>
                    <a:pt x="0" y="1449"/>
                  </a:cubicBezTo>
                  <a:cubicBezTo>
                    <a:pt x="2" y="1454"/>
                    <a:pt x="4" y="1459"/>
                    <a:pt x="7" y="1464"/>
                  </a:cubicBezTo>
                  <a:cubicBezTo>
                    <a:pt x="12" y="1475"/>
                    <a:pt x="19" y="1484"/>
                    <a:pt x="27" y="1493"/>
                  </a:cubicBezTo>
                  <a:cubicBezTo>
                    <a:pt x="34" y="1502"/>
                    <a:pt x="41" y="1510"/>
                    <a:pt x="49" y="1517"/>
                  </a:cubicBezTo>
                  <a:cubicBezTo>
                    <a:pt x="54" y="1522"/>
                    <a:pt x="58" y="1526"/>
                    <a:pt x="62" y="1531"/>
                  </a:cubicBezTo>
                  <a:cubicBezTo>
                    <a:pt x="79" y="1547"/>
                    <a:pt x="96" y="1563"/>
                    <a:pt x="112" y="1580"/>
                  </a:cubicBezTo>
                  <a:cubicBezTo>
                    <a:pt x="114" y="1582"/>
                    <a:pt x="115" y="1584"/>
                    <a:pt x="117" y="1586"/>
                  </a:cubicBezTo>
                  <a:cubicBezTo>
                    <a:pt x="119" y="1589"/>
                    <a:pt x="121" y="1591"/>
                    <a:pt x="123" y="1594"/>
                  </a:cubicBezTo>
                  <a:cubicBezTo>
                    <a:pt x="130" y="1603"/>
                    <a:pt x="135" y="1613"/>
                    <a:pt x="139" y="1624"/>
                  </a:cubicBezTo>
                  <a:cubicBezTo>
                    <a:pt x="143" y="1635"/>
                    <a:pt x="144" y="1647"/>
                    <a:pt x="143" y="1658"/>
                  </a:cubicBezTo>
                  <a:cubicBezTo>
                    <a:pt x="142" y="1666"/>
                    <a:pt x="141" y="1673"/>
                    <a:pt x="138" y="1680"/>
                  </a:cubicBezTo>
                  <a:cubicBezTo>
                    <a:pt x="133" y="1687"/>
                    <a:pt x="128" y="1694"/>
                    <a:pt x="122" y="1701"/>
                  </a:cubicBezTo>
                  <a:cubicBezTo>
                    <a:pt x="107" y="1718"/>
                    <a:pt x="89" y="1733"/>
                    <a:pt x="72" y="1749"/>
                  </a:cubicBezTo>
                  <a:cubicBezTo>
                    <a:pt x="55" y="1765"/>
                    <a:pt x="38" y="1781"/>
                    <a:pt x="23" y="1799"/>
                  </a:cubicBezTo>
                  <a:cubicBezTo>
                    <a:pt x="16" y="1808"/>
                    <a:pt x="9" y="1818"/>
                    <a:pt x="4" y="1828"/>
                  </a:cubicBezTo>
                  <a:cubicBezTo>
                    <a:pt x="3" y="1831"/>
                    <a:pt x="1" y="1834"/>
                    <a:pt x="0" y="1837"/>
                  </a:cubicBezTo>
                  <a:cubicBezTo>
                    <a:pt x="0" y="1857"/>
                    <a:pt x="0" y="1857"/>
                    <a:pt x="0" y="1857"/>
                  </a:cubicBezTo>
                  <a:cubicBezTo>
                    <a:pt x="0" y="1868"/>
                    <a:pt x="0" y="1868"/>
                    <a:pt x="0" y="1868"/>
                  </a:cubicBezTo>
                  <a:cubicBezTo>
                    <a:pt x="0" y="1880"/>
                    <a:pt x="0" y="1880"/>
                    <a:pt x="0" y="1880"/>
                  </a:cubicBezTo>
                  <a:cubicBezTo>
                    <a:pt x="2" y="1886"/>
                    <a:pt x="4" y="1891"/>
                    <a:pt x="7" y="1896"/>
                  </a:cubicBezTo>
                  <a:cubicBezTo>
                    <a:pt x="12" y="1907"/>
                    <a:pt x="19" y="1916"/>
                    <a:pt x="27" y="1925"/>
                  </a:cubicBezTo>
                  <a:cubicBezTo>
                    <a:pt x="42" y="1943"/>
                    <a:pt x="59" y="1958"/>
                    <a:pt x="76" y="1974"/>
                  </a:cubicBezTo>
                  <a:cubicBezTo>
                    <a:pt x="76" y="1975"/>
                    <a:pt x="76" y="1975"/>
                    <a:pt x="77" y="1975"/>
                  </a:cubicBezTo>
                  <a:cubicBezTo>
                    <a:pt x="84" y="1982"/>
                    <a:pt x="90" y="1988"/>
                    <a:pt x="97" y="1995"/>
                  </a:cubicBezTo>
                  <a:cubicBezTo>
                    <a:pt x="106" y="2004"/>
                    <a:pt x="115" y="2014"/>
                    <a:pt x="123" y="2025"/>
                  </a:cubicBezTo>
                  <a:cubicBezTo>
                    <a:pt x="130" y="2035"/>
                    <a:pt x="135" y="2045"/>
                    <a:pt x="139" y="2056"/>
                  </a:cubicBezTo>
                  <a:cubicBezTo>
                    <a:pt x="143" y="2067"/>
                    <a:pt x="144" y="2078"/>
                    <a:pt x="143" y="2090"/>
                  </a:cubicBezTo>
                  <a:cubicBezTo>
                    <a:pt x="142" y="2096"/>
                    <a:pt x="141" y="2102"/>
                    <a:pt x="139" y="2108"/>
                  </a:cubicBezTo>
                  <a:cubicBezTo>
                    <a:pt x="134" y="2116"/>
                    <a:pt x="128" y="2124"/>
                    <a:pt x="122" y="2131"/>
                  </a:cubicBezTo>
                  <a:cubicBezTo>
                    <a:pt x="113" y="2141"/>
                    <a:pt x="104" y="2150"/>
                    <a:pt x="95" y="2159"/>
                  </a:cubicBezTo>
                  <a:cubicBezTo>
                    <a:pt x="110" y="2159"/>
                    <a:pt x="110" y="2159"/>
                    <a:pt x="110" y="2159"/>
                  </a:cubicBezTo>
                  <a:cubicBezTo>
                    <a:pt x="117" y="2152"/>
                    <a:pt x="124" y="2145"/>
                    <a:pt x="130" y="2138"/>
                  </a:cubicBezTo>
                  <a:cubicBezTo>
                    <a:pt x="134" y="2133"/>
                    <a:pt x="138" y="2128"/>
                    <a:pt x="142" y="2122"/>
                  </a:cubicBezTo>
                  <a:cubicBezTo>
                    <a:pt x="143" y="2122"/>
                    <a:pt x="143" y="2122"/>
                    <a:pt x="143" y="2122"/>
                  </a:cubicBezTo>
                  <a:cubicBezTo>
                    <a:pt x="143" y="2122"/>
                    <a:pt x="143" y="2121"/>
                    <a:pt x="143" y="2120"/>
                  </a:cubicBezTo>
                  <a:cubicBezTo>
                    <a:pt x="146" y="2116"/>
                    <a:pt x="149" y="2112"/>
                    <a:pt x="151" y="2107"/>
                  </a:cubicBezTo>
                  <a:cubicBezTo>
                    <a:pt x="154" y="2101"/>
                    <a:pt x="156" y="2095"/>
                    <a:pt x="157" y="2088"/>
                  </a:cubicBezTo>
                  <a:cubicBezTo>
                    <a:pt x="158" y="2080"/>
                    <a:pt x="157" y="2074"/>
                    <a:pt x="156" y="2068"/>
                  </a:cubicBezTo>
                  <a:cubicBezTo>
                    <a:pt x="153" y="2055"/>
                    <a:pt x="147" y="2043"/>
                    <a:pt x="141" y="2033"/>
                  </a:cubicBezTo>
                  <a:cubicBezTo>
                    <a:pt x="140" y="2032"/>
                    <a:pt x="139" y="2030"/>
                    <a:pt x="138" y="2029"/>
                  </a:cubicBezTo>
                  <a:cubicBezTo>
                    <a:pt x="136" y="2026"/>
                    <a:pt x="134" y="2022"/>
                    <a:pt x="132" y="2019"/>
                  </a:cubicBezTo>
                  <a:cubicBezTo>
                    <a:pt x="117" y="1999"/>
                    <a:pt x="100" y="1982"/>
                    <a:pt x="83" y="1966"/>
                  </a:cubicBezTo>
                  <a:cubicBezTo>
                    <a:pt x="67" y="1950"/>
                    <a:pt x="50" y="1935"/>
                    <a:pt x="35" y="1917"/>
                  </a:cubicBezTo>
                  <a:cubicBezTo>
                    <a:pt x="21" y="1901"/>
                    <a:pt x="10" y="1881"/>
                    <a:pt x="9" y="1861"/>
                  </a:cubicBezTo>
                  <a:cubicBezTo>
                    <a:pt x="8" y="1852"/>
                    <a:pt x="10" y="1843"/>
                    <a:pt x="15" y="1833"/>
                  </a:cubicBezTo>
                  <a:cubicBezTo>
                    <a:pt x="19" y="1824"/>
                    <a:pt x="25" y="1815"/>
                    <a:pt x="32" y="1806"/>
                  </a:cubicBezTo>
                  <a:cubicBezTo>
                    <a:pt x="46" y="1789"/>
                    <a:pt x="63" y="1773"/>
                    <a:pt x="80" y="1757"/>
                  </a:cubicBezTo>
                  <a:cubicBezTo>
                    <a:pt x="97" y="1741"/>
                    <a:pt x="114" y="1726"/>
                    <a:pt x="130" y="1708"/>
                  </a:cubicBezTo>
                  <a:cubicBezTo>
                    <a:pt x="138" y="1698"/>
                    <a:pt x="146" y="1689"/>
                    <a:pt x="151" y="1677"/>
                  </a:cubicBezTo>
                  <a:cubicBezTo>
                    <a:pt x="154" y="1671"/>
                    <a:pt x="156" y="1664"/>
                    <a:pt x="157" y="1657"/>
                  </a:cubicBezTo>
                  <a:cubicBezTo>
                    <a:pt x="158" y="1650"/>
                    <a:pt x="157" y="1644"/>
                    <a:pt x="156" y="1637"/>
                  </a:cubicBezTo>
                  <a:cubicBezTo>
                    <a:pt x="153" y="1625"/>
                    <a:pt x="148" y="1614"/>
                    <a:pt x="142" y="1605"/>
                  </a:cubicBezTo>
                  <a:cubicBezTo>
                    <a:pt x="139" y="1599"/>
                    <a:pt x="135" y="1593"/>
                    <a:pt x="132" y="1588"/>
                  </a:cubicBezTo>
                  <a:cubicBezTo>
                    <a:pt x="117" y="1567"/>
                    <a:pt x="100" y="1551"/>
                    <a:pt x="83" y="1535"/>
                  </a:cubicBezTo>
                  <a:cubicBezTo>
                    <a:pt x="67" y="1519"/>
                    <a:pt x="50" y="1503"/>
                    <a:pt x="35" y="1486"/>
                  </a:cubicBezTo>
                  <a:cubicBezTo>
                    <a:pt x="21" y="1469"/>
                    <a:pt x="10" y="1450"/>
                    <a:pt x="9" y="1430"/>
                  </a:cubicBezTo>
                  <a:cubicBezTo>
                    <a:pt x="8" y="1421"/>
                    <a:pt x="10" y="1411"/>
                    <a:pt x="15" y="1402"/>
                  </a:cubicBezTo>
                  <a:cubicBezTo>
                    <a:pt x="19" y="1392"/>
                    <a:pt x="25" y="1383"/>
                    <a:pt x="32" y="1375"/>
                  </a:cubicBezTo>
                  <a:cubicBezTo>
                    <a:pt x="46" y="1357"/>
                    <a:pt x="63" y="1342"/>
                    <a:pt x="80" y="1326"/>
                  </a:cubicBezTo>
                  <a:cubicBezTo>
                    <a:pt x="97" y="1310"/>
                    <a:pt x="114" y="1294"/>
                    <a:pt x="130" y="1276"/>
                  </a:cubicBezTo>
                  <a:cubicBezTo>
                    <a:pt x="134" y="1271"/>
                    <a:pt x="138" y="1266"/>
                    <a:pt x="142" y="1261"/>
                  </a:cubicBezTo>
                  <a:cubicBezTo>
                    <a:pt x="143" y="1261"/>
                    <a:pt x="143" y="1261"/>
                    <a:pt x="143" y="1261"/>
                  </a:cubicBezTo>
                  <a:cubicBezTo>
                    <a:pt x="144" y="1259"/>
                    <a:pt x="144" y="1258"/>
                    <a:pt x="145" y="1256"/>
                  </a:cubicBezTo>
                  <a:cubicBezTo>
                    <a:pt x="147" y="1252"/>
                    <a:pt x="149" y="1249"/>
                    <a:pt x="151" y="1245"/>
                  </a:cubicBezTo>
                  <a:cubicBezTo>
                    <a:pt x="154" y="1239"/>
                    <a:pt x="156" y="1233"/>
                    <a:pt x="157" y="1226"/>
                  </a:cubicBezTo>
                  <a:cubicBezTo>
                    <a:pt x="158" y="1218"/>
                    <a:pt x="157" y="1212"/>
                    <a:pt x="156" y="1206"/>
                  </a:cubicBezTo>
                  <a:cubicBezTo>
                    <a:pt x="153" y="1193"/>
                    <a:pt x="147" y="1181"/>
                    <a:pt x="141" y="1171"/>
                  </a:cubicBezTo>
                  <a:cubicBezTo>
                    <a:pt x="138" y="1168"/>
                    <a:pt x="136" y="1164"/>
                    <a:pt x="133" y="1161"/>
                  </a:cubicBezTo>
                  <a:cubicBezTo>
                    <a:pt x="133" y="1160"/>
                    <a:pt x="132" y="1159"/>
                    <a:pt x="132" y="1158"/>
                  </a:cubicBezTo>
                  <a:cubicBezTo>
                    <a:pt x="117" y="1138"/>
                    <a:pt x="100" y="1122"/>
                    <a:pt x="83" y="1105"/>
                  </a:cubicBezTo>
                  <a:cubicBezTo>
                    <a:pt x="67" y="1089"/>
                    <a:pt x="50" y="1074"/>
                    <a:pt x="35" y="1057"/>
                  </a:cubicBezTo>
                  <a:cubicBezTo>
                    <a:pt x="21" y="1040"/>
                    <a:pt x="10" y="1020"/>
                    <a:pt x="9" y="1000"/>
                  </a:cubicBezTo>
                  <a:cubicBezTo>
                    <a:pt x="8" y="991"/>
                    <a:pt x="10" y="982"/>
                    <a:pt x="15" y="972"/>
                  </a:cubicBezTo>
                  <a:cubicBezTo>
                    <a:pt x="19" y="963"/>
                    <a:pt x="25" y="954"/>
                    <a:pt x="32" y="945"/>
                  </a:cubicBezTo>
                  <a:cubicBezTo>
                    <a:pt x="46" y="928"/>
                    <a:pt x="63" y="912"/>
                    <a:pt x="80" y="896"/>
                  </a:cubicBezTo>
                  <a:cubicBezTo>
                    <a:pt x="97" y="880"/>
                    <a:pt x="114" y="865"/>
                    <a:pt x="130" y="847"/>
                  </a:cubicBezTo>
                  <a:cubicBezTo>
                    <a:pt x="138" y="837"/>
                    <a:pt x="146" y="828"/>
                    <a:pt x="151" y="816"/>
                  </a:cubicBezTo>
                  <a:cubicBezTo>
                    <a:pt x="154" y="810"/>
                    <a:pt x="156" y="803"/>
                    <a:pt x="157" y="796"/>
                  </a:cubicBezTo>
                  <a:cubicBezTo>
                    <a:pt x="158" y="789"/>
                    <a:pt x="157" y="783"/>
                    <a:pt x="156" y="776"/>
                  </a:cubicBezTo>
                  <a:cubicBezTo>
                    <a:pt x="153" y="766"/>
                    <a:pt x="149" y="756"/>
                    <a:pt x="144" y="748"/>
                  </a:cubicBezTo>
                  <a:cubicBezTo>
                    <a:pt x="141" y="740"/>
                    <a:pt x="136" y="732"/>
                    <a:pt x="132" y="726"/>
                  </a:cubicBezTo>
                  <a:cubicBezTo>
                    <a:pt x="117" y="705"/>
                    <a:pt x="100" y="689"/>
                    <a:pt x="83" y="673"/>
                  </a:cubicBezTo>
                  <a:cubicBezTo>
                    <a:pt x="67" y="656"/>
                    <a:pt x="50" y="641"/>
                    <a:pt x="35" y="624"/>
                  </a:cubicBezTo>
                  <a:cubicBezTo>
                    <a:pt x="21" y="607"/>
                    <a:pt x="10" y="588"/>
                    <a:pt x="9" y="568"/>
                  </a:cubicBezTo>
                  <a:cubicBezTo>
                    <a:pt x="8" y="558"/>
                    <a:pt x="10" y="549"/>
                    <a:pt x="15" y="540"/>
                  </a:cubicBezTo>
                  <a:cubicBezTo>
                    <a:pt x="19" y="530"/>
                    <a:pt x="25" y="521"/>
                    <a:pt x="32" y="513"/>
                  </a:cubicBezTo>
                  <a:cubicBezTo>
                    <a:pt x="46" y="495"/>
                    <a:pt x="63" y="480"/>
                    <a:pt x="80" y="464"/>
                  </a:cubicBezTo>
                  <a:cubicBezTo>
                    <a:pt x="97" y="448"/>
                    <a:pt x="114" y="432"/>
                    <a:pt x="130" y="414"/>
                  </a:cubicBezTo>
                  <a:cubicBezTo>
                    <a:pt x="138" y="405"/>
                    <a:pt x="146" y="395"/>
                    <a:pt x="151" y="383"/>
                  </a:cubicBezTo>
                  <a:cubicBezTo>
                    <a:pt x="154" y="377"/>
                    <a:pt x="156" y="371"/>
                    <a:pt x="157" y="364"/>
                  </a:cubicBezTo>
                  <a:cubicBezTo>
                    <a:pt x="158" y="356"/>
                    <a:pt x="157" y="350"/>
                    <a:pt x="156" y="344"/>
                  </a:cubicBezTo>
                  <a:cubicBezTo>
                    <a:pt x="153" y="333"/>
                    <a:pt x="149" y="324"/>
                    <a:pt x="144" y="315"/>
                  </a:cubicBezTo>
                  <a:cubicBezTo>
                    <a:pt x="141" y="307"/>
                    <a:pt x="136" y="300"/>
                    <a:pt x="132" y="293"/>
                  </a:cubicBezTo>
                  <a:cubicBezTo>
                    <a:pt x="117" y="273"/>
                    <a:pt x="100" y="256"/>
                    <a:pt x="83" y="240"/>
                  </a:cubicBezTo>
                  <a:cubicBezTo>
                    <a:pt x="67" y="224"/>
                    <a:pt x="50" y="208"/>
                    <a:pt x="35" y="191"/>
                  </a:cubicBezTo>
                  <a:cubicBezTo>
                    <a:pt x="21" y="174"/>
                    <a:pt x="10" y="155"/>
                    <a:pt x="9" y="135"/>
                  </a:cubicBezTo>
                  <a:cubicBezTo>
                    <a:pt x="8" y="126"/>
                    <a:pt x="10" y="116"/>
                    <a:pt x="15" y="107"/>
                  </a:cubicBezTo>
                  <a:cubicBezTo>
                    <a:pt x="19" y="97"/>
                    <a:pt x="25" y="88"/>
                    <a:pt x="32" y="80"/>
                  </a:cubicBezTo>
                  <a:cubicBezTo>
                    <a:pt x="46" y="63"/>
                    <a:pt x="63" y="47"/>
                    <a:pt x="80" y="31"/>
                  </a:cubicBezTo>
                  <a:cubicBezTo>
                    <a:pt x="91" y="21"/>
                    <a:pt x="102" y="10"/>
                    <a:pt x="112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89" y="7"/>
                    <a:pt x="81" y="15"/>
                    <a:pt x="72" y="23"/>
                  </a:cubicBezTo>
                  <a:cubicBezTo>
                    <a:pt x="55" y="39"/>
                    <a:pt x="38" y="54"/>
                    <a:pt x="23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hidden">
            <a:xfrm>
              <a:off x="7107238" y="-1587"/>
              <a:ext cx="508000" cy="6862762"/>
            </a:xfrm>
            <a:custGeom>
              <a:avLst/>
              <a:gdLst>
                <a:gd name="T0" fmla="*/ 0 w 160"/>
                <a:gd name="T1" fmla="*/ 120 h 2159"/>
                <a:gd name="T2" fmla="*/ 1 w 160"/>
                <a:gd name="T3" fmla="*/ 135 h 2159"/>
                <a:gd name="T4" fmla="*/ 9 w 160"/>
                <a:gd name="T5" fmla="*/ 170 h 2159"/>
                <a:gd name="T6" fmla="*/ 65 w 160"/>
                <a:gd name="T7" fmla="*/ 237 h 2159"/>
                <a:gd name="T8" fmla="*/ 141 w 160"/>
                <a:gd name="T9" fmla="*/ 329 h 2159"/>
                <a:gd name="T10" fmla="*/ 124 w 160"/>
                <a:gd name="T11" fmla="*/ 407 h 2159"/>
                <a:gd name="T12" fmla="*/ 6 w 160"/>
                <a:gd name="T13" fmla="*/ 534 h 2159"/>
                <a:gd name="T14" fmla="*/ 0 w 160"/>
                <a:gd name="T15" fmla="*/ 564 h 2159"/>
                <a:gd name="T16" fmla="*/ 0 w 160"/>
                <a:gd name="T17" fmla="*/ 576 h 2159"/>
                <a:gd name="T18" fmla="*/ 38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1 w 160"/>
                <a:gd name="T33" fmla="*/ 1195 h 2159"/>
                <a:gd name="T34" fmla="*/ 124 w 160"/>
                <a:gd name="T35" fmla="*/ 1269 h 2159"/>
                <a:gd name="T36" fmla="*/ 6 w 160"/>
                <a:gd name="T37" fmla="*/ 1396 h 2159"/>
                <a:gd name="T38" fmla="*/ 0 w 160"/>
                <a:gd name="T39" fmla="*/ 1425 h 2159"/>
                <a:gd name="T40" fmla="*/ 0 w 160"/>
                <a:gd name="T41" fmla="*/ 1438 h 2159"/>
                <a:gd name="T42" fmla="*/ 51 w 160"/>
                <a:gd name="T43" fmla="*/ 1518 h 2159"/>
                <a:gd name="T44" fmla="*/ 119 w 160"/>
                <a:gd name="T45" fmla="*/ 1586 h 2159"/>
                <a:gd name="T46" fmla="*/ 145 w 160"/>
                <a:gd name="T47" fmla="*/ 1658 h 2159"/>
                <a:gd name="T48" fmla="*/ 75 w 160"/>
                <a:gd name="T49" fmla="*/ 1749 h 2159"/>
                <a:gd name="T50" fmla="*/ 0 w 160"/>
                <a:gd name="T51" fmla="*/ 1846 h 2159"/>
                <a:gd name="T52" fmla="*/ 1 w 160"/>
                <a:gd name="T53" fmla="*/ 1859 h 2159"/>
                <a:gd name="T54" fmla="*/ 9 w 160"/>
                <a:gd name="T55" fmla="*/ 1896 h 2159"/>
                <a:gd name="T56" fmla="*/ 79 w 160"/>
                <a:gd name="T57" fmla="*/ 1975 h 2159"/>
                <a:gd name="T58" fmla="*/ 141 w 160"/>
                <a:gd name="T59" fmla="*/ 2056 h 2159"/>
                <a:gd name="T60" fmla="*/ 124 w 160"/>
                <a:gd name="T61" fmla="*/ 2131 h 2159"/>
                <a:gd name="T62" fmla="*/ 132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4 w 160"/>
                <a:gd name="T69" fmla="*/ 2019 h 2159"/>
                <a:gd name="T70" fmla="*/ 11 w 160"/>
                <a:gd name="T71" fmla="*/ 1861 h 2159"/>
                <a:gd name="T72" fmla="*/ 82 w 160"/>
                <a:gd name="T73" fmla="*/ 1757 h 2159"/>
                <a:gd name="T74" fmla="*/ 159 w 160"/>
                <a:gd name="T75" fmla="*/ 1657 h 2159"/>
                <a:gd name="T76" fmla="*/ 134 w 160"/>
                <a:gd name="T77" fmla="*/ 1588 h 2159"/>
                <a:gd name="T78" fmla="*/ 11 w 160"/>
                <a:gd name="T79" fmla="*/ 1430 h 2159"/>
                <a:gd name="T80" fmla="*/ 82 w 160"/>
                <a:gd name="T81" fmla="*/ 1326 h 2159"/>
                <a:gd name="T82" fmla="*/ 145 w 160"/>
                <a:gd name="T83" fmla="*/ 1261 h 2159"/>
                <a:gd name="T84" fmla="*/ 159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3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3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99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8" y="81"/>
                    <a:pt x="11" y="91"/>
                    <a:pt x="6" y="102"/>
                  </a:cubicBezTo>
                  <a:cubicBezTo>
                    <a:pt x="3" y="107"/>
                    <a:pt x="1" y="113"/>
                    <a:pt x="0" y="120"/>
                  </a:cubicBezTo>
                  <a:cubicBezTo>
                    <a:pt x="0" y="123"/>
                    <a:pt x="1" y="127"/>
                    <a:pt x="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0" y="139"/>
                    <a:pt x="0" y="141"/>
                    <a:pt x="0" y="143"/>
                  </a:cubicBezTo>
                  <a:cubicBezTo>
                    <a:pt x="1" y="152"/>
                    <a:pt x="5" y="161"/>
                    <a:pt x="9" y="170"/>
                  </a:cubicBezTo>
                  <a:cubicBezTo>
                    <a:pt x="14" y="180"/>
                    <a:pt x="21" y="190"/>
                    <a:pt x="29" y="198"/>
                  </a:cubicBezTo>
                  <a:cubicBezTo>
                    <a:pt x="32" y="202"/>
                    <a:pt x="35" y="206"/>
                    <a:pt x="38" y="209"/>
                  </a:cubicBezTo>
                  <a:cubicBezTo>
                    <a:pt x="47" y="219"/>
                    <a:pt x="56" y="228"/>
                    <a:pt x="65" y="237"/>
                  </a:cubicBezTo>
                  <a:cubicBezTo>
                    <a:pt x="81" y="254"/>
                    <a:pt x="98" y="269"/>
                    <a:pt x="114" y="286"/>
                  </a:cubicBezTo>
                  <a:cubicBezTo>
                    <a:pt x="119" y="291"/>
                    <a:pt x="123" y="297"/>
                    <a:pt x="128" y="302"/>
                  </a:cubicBezTo>
                  <a:cubicBezTo>
                    <a:pt x="133" y="311"/>
                    <a:pt x="138" y="320"/>
                    <a:pt x="141" y="329"/>
                  </a:cubicBezTo>
                  <a:cubicBezTo>
                    <a:pt x="145" y="340"/>
                    <a:pt x="146" y="352"/>
                    <a:pt x="145" y="363"/>
                  </a:cubicBezTo>
                  <a:cubicBezTo>
                    <a:pt x="144" y="372"/>
                    <a:pt x="142" y="380"/>
                    <a:pt x="139" y="388"/>
                  </a:cubicBezTo>
                  <a:cubicBezTo>
                    <a:pt x="134" y="395"/>
                    <a:pt x="130" y="401"/>
                    <a:pt x="124" y="407"/>
                  </a:cubicBezTo>
                  <a:cubicBezTo>
                    <a:pt x="109" y="424"/>
                    <a:pt x="92" y="440"/>
                    <a:pt x="75" y="455"/>
                  </a:cubicBezTo>
                  <a:cubicBezTo>
                    <a:pt x="58" y="471"/>
                    <a:pt x="40" y="487"/>
                    <a:pt x="26" y="505"/>
                  </a:cubicBezTo>
                  <a:cubicBezTo>
                    <a:pt x="18" y="514"/>
                    <a:pt x="11" y="524"/>
                    <a:pt x="6" y="534"/>
                  </a:cubicBezTo>
                  <a:cubicBezTo>
                    <a:pt x="3" y="540"/>
                    <a:pt x="1" y="546"/>
                    <a:pt x="0" y="553"/>
                  </a:cubicBezTo>
                  <a:cubicBezTo>
                    <a:pt x="0" y="556"/>
                    <a:pt x="1" y="560"/>
                    <a:pt x="1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0" y="572"/>
                    <a:pt x="0" y="574"/>
                    <a:pt x="0" y="576"/>
                  </a:cubicBezTo>
                  <a:cubicBezTo>
                    <a:pt x="1" y="585"/>
                    <a:pt x="5" y="594"/>
                    <a:pt x="9" y="602"/>
                  </a:cubicBezTo>
                  <a:cubicBezTo>
                    <a:pt x="14" y="613"/>
                    <a:pt x="21" y="622"/>
                    <a:pt x="29" y="631"/>
                  </a:cubicBezTo>
                  <a:cubicBezTo>
                    <a:pt x="32" y="635"/>
                    <a:pt x="35" y="638"/>
                    <a:pt x="38" y="642"/>
                  </a:cubicBezTo>
                  <a:cubicBezTo>
                    <a:pt x="47" y="652"/>
                    <a:pt x="56" y="661"/>
                    <a:pt x="65" y="670"/>
                  </a:cubicBezTo>
                  <a:cubicBezTo>
                    <a:pt x="81" y="686"/>
                    <a:pt x="98" y="702"/>
                    <a:pt x="114" y="719"/>
                  </a:cubicBezTo>
                  <a:cubicBezTo>
                    <a:pt x="119" y="724"/>
                    <a:pt x="123" y="730"/>
                    <a:pt x="128" y="735"/>
                  </a:cubicBezTo>
                  <a:cubicBezTo>
                    <a:pt x="133" y="744"/>
                    <a:pt x="138" y="753"/>
                    <a:pt x="141" y="762"/>
                  </a:cubicBezTo>
                  <a:cubicBezTo>
                    <a:pt x="145" y="773"/>
                    <a:pt x="146" y="785"/>
                    <a:pt x="145" y="796"/>
                  </a:cubicBezTo>
                  <a:cubicBezTo>
                    <a:pt x="144" y="805"/>
                    <a:pt x="142" y="813"/>
                    <a:pt x="139" y="821"/>
                  </a:cubicBezTo>
                  <a:cubicBezTo>
                    <a:pt x="134" y="827"/>
                    <a:pt x="130" y="834"/>
                    <a:pt x="124" y="840"/>
                  </a:cubicBezTo>
                  <a:cubicBezTo>
                    <a:pt x="109" y="857"/>
                    <a:pt x="92" y="872"/>
                    <a:pt x="75" y="888"/>
                  </a:cubicBezTo>
                  <a:cubicBezTo>
                    <a:pt x="58" y="904"/>
                    <a:pt x="40" y="920"/>
                    <a:pt x="26" y="938"/>
                  </a:cubicBezTo>
                  <a:cubicBezTo>
                    <a:pt x="18" y="947"/>
                    <a:pt x="11" y="957"/>
                    <a:pt x="6" y="967"/>
                  </a:cubicBezTo>
                  <a:cubicBezTo>
                    <a:pt x="3" y="973"/>
                    <a:pt x="1" y="979"/>
                    <a:pt x="0" y="985"/>
                  </a:cubicBezTo>
                  <a:cubicBezTo>
                    <a:pt x="0" y="988"/>
                    <a:pt x="1" y="990"/>
                    <a:pt x="1" y="993"/>
                  </a:cubicBezTo>
                  <a:cubicBezTo>
                    <a:pt x="0" y="993"/>
                    <a:pt x="0" y="993"/>
                    <a:pt x="0" y="993"/>
                  </a:cubicBezTo>
                  <a:cubicBezTo>
                    <a:pt x="0" y="994"/>
                    <a:pt x="1" y="996"/>
                    <a:pt x="1" y="998"/>
                  </a:cubicBezTo>
                  <a:cubicBezTo>
                    <a:pt x="1" y="999"/>
                    <a:pt x="1" y="1001"/>
                    <a:pt x="1" y="1002"/>
                  </a:cubicBezTo>
                  <a:cubicBezTo>
                    <a:pt x="0" y="1004"/>
                    <a:pt x="0" y="1007"/>
                    <a:pt x="0" y="1009"/>
                  </a:cubicBezTo>
                  <a:cubicBezTo>
                    <a:pt x="1" y="1018"/>
                    <a:pt x="5" y="1027"/>
                    <a:pt x="9" y="1035"/>
                  </a:cubicBezTo>
                  <a:cubicBezTo>
                    <a:pt x="14" y="1046"/>
                    <a:pt x="21" y="1055"/>
                    <a:pt x="29" y="1064"/>
                  </a:cubicBezTo>
                  <a:cubicBezTo>
                    <a:pt x="44" y="1082"/>
                    <a:pt x="61" y="1098"/>
                    <a:pt x="78" y="1113"/>
                  </a:cubicBezTo>
                  <a:cubicBezTo>
                    <a:pt x="95" y="1129"/>
                    <a:pt x="112" y="1146"/>
                    <a:pt x="125" y="1164"/>
                  </a:cubicBezTo>
                  <a:cubicBezTo>
                    <a:pt x="132" y="1174"/>
                    <a:pt x="138" y="1184"/>
                    <a:pt x="141" y="1195"/>
                  </a:cubicBezTo>
                  <a:cubicBezTo>
                    <a:pt x="145" y="1206"/>
                    <a:pt x="146" y="1218"/>
                    <a:pt x="145" y="1229"/>
                  </a:cubicBezTo>
                  <a:cubicBezTo>
                    <a:pt x="145" y="1234"/>
                    <a:pt x="144" y="1239"/>
                    <a:pt x="142" y="1244"/>
                  </a:cubicBezTo>
                  <a:cubicBezTo>
                    <a:pt x="137" y="1253"/>
                    <a:pt x="131" y="1261"/>
                    <a:pt x="124" y="1269"/>
                  </a:cubicBezTo>
                  <a:cubicBezTo>
                    <a:pt x="109" y="1286"/>
                    <a:pt x="92" y="1302"/>
                    <a:pt x="75" y="1318"/>
                  </a:cubicBezTo>
                  <a:cubicBezTo>
                    <a:pt x="58" y="1333"/>
                    <a:pt x="40" y="1349"/>
                    <a:pt x="26" y="1367"/>
                  </a:cubicBezTo>
                  <a:cubicBezTo>
                    <a:pt x="18" y="1376"/>
                    <a:pt x="11" y="1386"/>
                    <a:pt x="6" y="1396"/>
                  </a:cubicBezTo>
                  <a:cubicBezTo>
                    <a:pt x="3" y="1402"/>
                    <a:pt x="1" y="1408"/>
                    <a:pt x="0" y="1415"/>
                  </a:cubicBezTo>
                  <a:cubicBezTo>
                    <a:pt x="0" y="1418"/>
                    <a:pt x="1" y="1421"/>
                    <a:pt x="1" y="1425"/>
                  </a:cubicBezTo>
                  <a:cubicBezTo>
                    <a:pt x="0" y="1425"/>
                    <a:pt x="0" y="1425"/>
                    <a:pt x="0" y="1425"/>
                  </a:cubicBezTo>
                  <a:cubicBezTo>
                    <a:pt x="0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0" y="1434"/>
                    <a:pt x="0" y="1436"/>
                    <a:pt x="0" y="1438"/>
                  </a:cubicBezTo>
                  <a:cubicBezTo>
                    <a:pt x="1" y="1447"/>
                    <a:pt x="5" y="1456"/>
                    <a:pt x="9" y="1464"/>
                  </a:cubicBezTo>
                  <a:cubicBezTo>
                    <a:pt x="14" y="1475"/>
                    <a:pt x="21" y="1484"/>
                    <a:pt x="29" y="1493"/>
                  </a:cubicBezTo>
                  <a:cubicBezTo>
                    <a:pt x="36" y="1502"/>
                    <a:pt x="44" y="1510"/>
                    <a:pt x="51" y="1518"/>
                  </a:cubicBezTo>
                  <a:cubicBezTo>
                    <a:pt x="56" y="1522"/>
                    <a:pt x="60" y="1527"/>
                    <a:pt x="65" y="1531"/>
                  </a:cubicBezTo>
                  <a:cubicBezTo>
                    <a:pt x="81" y="1547"/>
                    <a:pt x="98" y="1563"/>
                    <a:pt x="114" y="1580"/>
                  </a:cubicBezTo>
                  <a:cubicBezTo>
                    <a:pt x="116" y="1582"/>
                    <a:pt x="118" y="1584"/>
                    <a:pt x="119" y="1586"/>
                  </a:cubicBezTo>
                  <a:cubicBezTo>
                    <a:pt x="121" y="1589"/>
                    <a:pt x="123" y="1591"/>
                    <a:pt x="125" y="1594"/>
                  </a:cubicBezTo>
                  <a:cubicBezTo>
                    <a:pt x="132" y="1603"/>
                    <a:pt x="138" y="1613"/>
                    <a:pt x="141" y="1624"/>
                  </a:cubicBezTo>
                  <a:cubicBezTo>
                    <a:pt x="145" y="1635"/>
                    <a:pt x="146" y="1647"/>
                    <a:pt x="145" y="1658"/>
                  </a:cubicBezTo>
                  <a:cubicBezTo>
                    <a:pt x="145" y="1666"/>
                    <a:pt x="143" y="1673"/>
                    <a:pt x="140" y="1680"/>
                  </a:cubicBezTo>
                  <a:cubicBezTo>
                    <a:pt x="136" y="1687"/>
                    <a:pt x="130" y="1694"/>
                    <a:pt x="124" y="1701"/>
                  </a:cubicBezTo>
                  <a:cubicBezTo>
                    <a:pt x="109" y="1718"/>
                    <a:pt x="92" y="1733"/>
                    <a:pt x="75" y="1749"/>
                  </a:cubicBezTo>
                  <a:cubicBezTo>
                    <a:pt x="58" y="1765"/>
                    <a:pt x="40" y="1781"/>
                    <a:pt x="26" y="1799"/>
                  </a:cubicBezTo>
                  <a:cubicBezTo>
                    <a:pt x="18" y="1808"/>
                    <a:pt x="11" y="1818"/>
                    <a:pt x="6" y="1828"/>
                  </a:cubicBezTo>
                  <a:cubicBezTo>
                    <a:pt x="3" y="1834"/>
                    <a:pt x="1" y="1840"/>
                    <a:pt x="0" y="1846"/>
                  </a:cubicBezTo>
                  <a:cubicBezTo>
                    <a:pt x="0" y="1849"/>
                    <a:pt x="1" y="1852"/>
                    <a:pt x="1" y="1855"/>
                  </a:cubicBezTo>
                  <a:cubicBezTo>
                    <a:pt x="0" y="1855"/>
                    <a:pt x="0" y="1855"/>
                    <a:pt x="0" y="1855"/>
                  </a:cubicBezTo>
                  <a:cubicBezTo>
                    <a:pt x="0" y="1856"/>
                    <a:pt x="1" y="1858"/>
                    <a:pt x="1" y="1859"/>
                  </a:cubicBezTo>
                  <a:cubicBezTo>
                    <a:pt x="1" y="1861"/>
                    <a:pt x="1" y="1862"/>
                    <a:pt x="1" y="1863"/>
                  </a:cubicBezTo>
                  <a:cubicBezTo>
                    <a:pt x="0" y="1865"/>
                    <a:pt x="0" y="1867"/>
                    <a:pt x="0" y="1870"/>
                  </a:cubicBezTo>
                  <a:cubicBezTo>
                    <a:pt x="1" y="1879"/>
                    <a:pt x="5" y="1888"/>
                    <a:pt x="9" y="1896"/>
                  </a:cubicBezTo>
                  <a:cubicBezTo>
                    <a:pt x="14" y="1907"/>
                    <a:pt x="21" y="1916"/>
                    <a:pt x="29" y="1925"/>
                  </a:cubicBezTo>
                  <a:cubicBezTo>
                    <a:pt x="44" y="1943"/>
                    <a:pt x="61" y="1958"/>
                    <a:pt x="78" y="1974"/>
                  </a:cubicBezTo>
                  <a:cubicBezTo>
                    <a:pt x="78" y="1975"/>
                    <a:pt x="79" y="1975"/>
                    <a:pt x="79" y="1975"/>
                  </a:cubicBezTo>
                  <a:cubicBezTo>
                    <a:pt x="86" y="1982"/>
                    <a:pt x="93" y="1988"/>
                    <a:pt x="99" y="1995"/>
                  </a:cubicBezTo>
                  <a:cubicBezTo>
                    <a:pt x="109" y="2005"/>
                    <a:pt x="118" y="2014"/>
                    <a:pt x="125" y="2025"/>
                  </a:cubicBezTo>
                  <a:cubicBezTo>
                    <a:pt x="132" y="2035"/>
                    <a:pt x="138" y="2045"/>
                    <a:pt x="141" y="2056"/>
                  </a:cubicBezTo>
                  <a:cubicBezTo>
                    <a:pt x="145" y="2067"/>
                    <a:pt x="146" y="2078"/>
                    <a:pt x="145" y="2090"/>
                  </a:cubicBezTo>
                  <a:cubicBezTo>
                    <a:pt x="145" y="2096"/>
                    <a:pt x="143" y="2102"/>
                    <a:pt x="141" y="2108"/>
                  </a:cubicBezTo>
                  <a:cubicBezTo>
                    <a:pt x="137" y="2116"/>
                    <a:pt x="131" y="2124"/>
                    <a:pt x="124" y="2131"/>
                  </a:cubicBezTo>
                  <a:cubicBezTo>
                    <a:pt x="116" y="2141"/>
                    <a:pt x="106" y="2150"/>
                    <a:pt x="97" y="2159"/>
                  </a:cubicBezTo>
                  <a:cubicBezTo>
                    <a:pt x="112" y="2159"/>
                    <a:pt x="112" y="2159"/>
                    <a:pt x="112" y="2159"/>
                  </a:cubicBezTo>
                  <a:cubicBezTo>
                    <a:pt x="119" y="2152"/>
                    <a:pt x="126" y="2145"/>
                    <a:pt x="132" y="2138"/>
                  </a:cubicBezTo>
                  <a:cubicBezTo>
                    <a:pt x="137" y="2133"/>
                    <a:pt x="141" y="2128"/>
                    <a:pt x="145" y="2122"/>
                  </a:cubicBezTo>
                  <a:cubicBezTo>
                    <a:pt x="145" y="2122"/>
                    <a:pt x="145" y="2122"/>
                    <a:pt x="145" y="2122"/>
                  </a:cubicBezTo>
                  <a:cubicBezTo>
                    <a:pt x="145" y="2122"/>
                    <a:pt x="145" y="2121"/>
                    <a:pt x="146" y="2120"/>
                  </a:cubicBezTo>
                  <a:cubicBezTo>
                    <a:pt x="148" y="2116"/>
                    <a:pt x="151" y="2112"/>
                    <a:pt x="153" y="2107"/>
                  </a:cubicBezTo>
                  <a:cubicBezTo>
                    <a:pt x="156" y="2101"/>
                    <a:pt x="158" y="2095"/>
                    <a:pt x="159" y="2088"/>
                  </a:cubicBezTo>
                  <a:cubicBezTo>
                    <a:pt x="160" y="2080"/>
                    <a:pt x="159" y="2074"/>
                    <a:pt x="158" y="2068"/>
                  </a:cubicBezTo>
                  <a:cubicBezTo>
                    <a:pt x="155" y="2055"/>
                    <a:pt x="150" y="2043"/>
                    <a:pt x="143" y="2033"/>
                  </a:cubicBezTo>
                  <a:cubicBezTo>
                    <a:pt x="142" y="2032"/>
                    <a:pt x="141" y="2030"/>
                    <a:pt x="140" y="2029"/>
                  </a:cubicBezTo>
                  <a:cubicBezTo>
                    <a:pt x="138" y="2026"/>
                    <a:pt x="136" y="2022"/>
                    <a:pt x="134" y="2019"/>
                  </a:cubicBezTo>
                  <a:cubicBezTo>
                    <a:pt x="120" y="1999"/>
                    <a:pt x="103" y="1982"/>
                    <a:pt x="86" y="1966"/>
                  </a:cubicBezTo>
                  <a:cubicBezTo>
                    <a:pt x="69" y="1950"/>
                    <a:pt x="52" y="1935"/>
                    <a:pt x="38" y="1917"/>
                  </a:cubicBezTo>
                  <a:cubicBezTo>
                    <a:pt x="24" y="1901"/>
                    <a:pt x="12" y="1881"/>
                    <a:pt x="11" y="1861"/>
                  </a:cubicBezTo>
                  <a:cubicBezTo>
                    <a:pt x="10" y="1852"/>
                    <a:pt x="12" y="1843"/>
                    <a:pt x="17" y="1833"/>
                  </a:cubicBezTo>
                  <a:cubicBezTo>
                    <a:pt x="21" y="1824"/>
                    <a:pt x="28" y="1815"/>
                    <a:pt x="35" y="1806"/>
                  </a:cubicBezTo>
                  <a:cubicBezTo>
                    <a:pt x="49" y="1789"/>
                    <a:pt x="65" y="1773"/>
                    <a:pt x="82" y="1757"/>
                  </a:cubicBezTo>
                  <a:cubicBezTo>
                    <a:pt x="99" y="1741"/>
                    <a:pt x="116" y="1726"/>
                    <a:pt x="132" y="1708"/>
                  </a:cubicBezTo>
                  <a:cubicBezTo>
                    <a:pt x="140" y="1698"/>
                    <a:pt x="148" y="1689"/>
                    <a:pt x="153" y="1677"/>
                  </a:cubicBezTo>
                  <a:cubicBezTo>
                    <a:pt x="156" y="1671"/>
                    <a:pt x="158" y="1664"/>
                    <a:pt x="159" y="1657"/>
                  </a:cubicBezTo>
                  <a:cubicBezTo>
                    <a:pt x="160" y="1650"/>
                    <a:pt x="159" y="1644"/>
                    <a:pt x="158" y="1637"/>
                  </a:cubicBezTo>
                  <a:cubicBezTo>
                    <a:pt x="155" y="1625"/>
                    <a:pt x="150" y="1614"/>
                    <a:pt x="144" y="1605"/>
                  </a:cubicBezTo>
                  <a:cubicBezTo>
                    <a:pt x="141" y="1599"/>
                    <a:pt x="138" y="1593"/>
                    <a:pt x="134" y="1588"/>
                  </a:cubicBezTo>
                  <a:cubicBezTo>
                    <a:pt x="120" y="1567"/>
                    <a:pt x="103" y="1551"/>
                    <a:pt x="86" y="1535"/>
                  </a:cubicBezTo>
                  <a:cubicBezTo>
                    <a:pt x="69" y="1519"/>
                    <a:pt x="52" y="1503"/>
                    <a:pt x="38" y="1486"/>
                  </a:cubicBezTo>
                  <a:cubicBezTo>
                    <a:pt x="24" y="1469"/>
                    <a:pt x="12" y="1450"/>
                    <a:pt x="11" y="1430"/>
                  </a:cubicBezTo>
                  <a:cubicBezTo>
                    <a:pt x="10" y="1421"/>
                    <a:pt x="12" y="1411"/>
                    <a:pt x="17" y="1402"/>
                  </a:cubicBezTo>
                  <a:cubicBezTo>
                    <a:pt x="21" y="1392"/>
                    <a:pt x="28" y="1383"/>
                    <a:pt x="35" y="1375"/>
                  </a:cubicBezTo>
                  <a:cubicBezTo>
                    <a:pt x="49" y="1357"/>
                    <a:pt x="65" y="1342"/>
                    <a:pt x="82" y="1326"/>
                  </a:cubicBezTo>
                  <a:cubicBezTo>
                    <a:pt x="99" y="1310"/>
                    <a:pt x="116" y="1294"/>
                    <a:pt x="132" y="1276"/>
                  </a:cubicBezTo>
                  <a:cubicBezTo>
                    <a:pt x="136" y="1271"/>
                    <a:pt x="140" y="1266"/>
                    <a:pt x="144" y="1261"/>
                  </a:cubicBezTo>
                  <a:cubicBezTo>
                    <a:pt x="145" y="1261"/>
                    <a:pt x="145" y="1261"/>
                    <a:pt x="145" y="1261"/>
                  </a:cubicBezTo>
                  <a:cubicBezTo>
                    <a:pt x="146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3" y="1245"/>
                  </a:cubicBezTo>
                  <a:cubicBezTo>
                    <a:pt x="156" y="1239"/>
                    <a:pt x="158" y="1233"/>
                    <a:pt x="159" y="1226"/>
                  </a:cubicBezTo>
                  <a:cubicBezTo>
                    <a:pt x="160" y="1218"/>
                    <a:pt x="159" y="1212"/>
                    <a:pt x="158" y="1206"/>
                  </a:cubicBezTo>
                  <a:cubicBezTo>
                    <a:pt x="155" y="1193"/>
                    <a:pt x="150" y="1181"/>
                    <a:pt x="143" y="1171"/>
                  </a:cubicBezTo>
                  <a:cubicBezTo>
                    <a:pt x="141" y="1168"/>
                    <a:pt x="138" y="1164"/>
                    <a:pt x="136" y="1161"/>
                  </a:cubicBezTo>
                  <a:cubicBezTo>
                    <a:pt x="135" y="1160"/>
                    <a:pt x="134" y="1159"/>
                    <a:pt x="134" y="1158"/>
                  </a:cubicBezTo>
                  <a:cubicBezTo>
                    <a:pt x="120" y="1138"/>
                    <a:pt x="103" y="1122"/>
                    <a:pt x="86" y="1105"/>
                  </a:cubicBezTo>
                  <a:cubicBezTo>
                    <a:pt x="69" y="1089"/>
                    <a:pt x="52" y="1074"/>
                    <a:pt x="38" y="1057"/>
                  </a:cubicBezTo>
                  <a:cubicBezTo>
                    <a:pt x="24" y="1040"/>
                    <a:pt x="12" y="1020"/>
                    <a:pt x="11" y="1000"/>
                  </a:cubicBezTo>
                  <a:cubicBezTo>
                    <a:pt x="10" y="991"/>
                    <a:pt x="12" y="982"/>
                    <a:pt x="17" y="972"/>
                  </a:cubicBezTo>
                  <a:cubicBezTo>
                    <a:pt x="21" y="963"/>
                    <a:pt x="28" y="954"/>
                    <a:pt x="35" y="945"/>
                  </a:cubicBezTo>
                  <a:cubicBezTo>
                    <a:pt x="49" y="928"/>
                    <a:pt x="65" y="912"/>
                    <a:pt x="82" y="896"/>
                  </a:cubicBezTo>
                  <a:cubicBezTo>
                    <a:pt x="99" y="880"/>
                    <a:pt x="116" y="865"/>
                    <a:pt x="132" y="847"/>
                  </a:cubicBezTo>
                  <a:cubicBezTo>
                    <a:pt x="140" y="837"/>
                    <a:pt x="148" y="828"/>
                    <a:pt x="153" y="816"/>
                  </a:cubicBezTo>
                  <a:cubicBezTo>
                    <a:pt x="156" y="810"/>
                    <a:pt x="158" y="803"/>
                    <a:pt x="159" y="796"/>
                  </a:cubicBezTo>
                  <a:cubicBezTo>
                    <a:pt x="160" y="789"/>
                    <a:pt x="159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3" y="740"/>
                    <a:pt x="139" y="732"/>
                    <a:pt x="134" y="726"/>
                  </a:cubicBezTo>
                  <a:cubicBezTo>
                    <a:pt x="120" y="705"/>
                    <a:pt x="103" y="689"/>
                    <a:pt x="86" y="673"/>
                  </a:cubicBezTo>
                  <a:cubicBezTo>
                    <a:pt x="69" y="656"/>
                    <a:pt x="52" y="641"/>
                    <a:pt x="38" y="624"/>
                  </a:cubicBezTo>
                  <a:cubicBezTo>
                    <a:pt x="24" y="607"/>
                    <a:pt x="12" y="588"/>
                    <a:pt x="11" y="568"/>
                  </a:cubicBezTo>
                  <a:cubicBezTo>
                    <a:pt x="10" y="558"/>
                    <a:pt x="12" y="549"/>
                    <a:pt x="17" y="540"/>
                  </a:cubicBezTo>
                  <a:cubicBezTo>
                    <a:pt x="21" y="530"/>
                    <a:pt x="28" y="521"/>
                    <a:pt x="35" y="513"/>
                  </a:cubicBezTo>
                  <a:cubicBezTo>
                    <a:pt x="49" y="495"/>
                    <a:pt x="65" y="480"/>
                    <a:pt x="82" y="464"/>
                  </a:cubicBezTo>
                  <a:cubicBezTo>
                    <a:pt x="99" y="448"/>
                    <a:pt x="116" y="432"/>
                    <a:pt x="132" y="414"/>
                  </a:cubicBezTo>
                  <a:cubicBezTo>
                    <a:pt x="140" y="405"/>
                    <a:pt x="148" y="395"/>
                    <a:pt x="153" y="383"/>
                  </a:cubicBezTo>
                  <a:cubicBezTo>
                    <a:pt x="156" y="377"/>
                    <a:pt x="158" y="371"/>
                    <a:pt x="159" y="364"/>
                  </a:cubicBezTo>
                  <a:cubicBezTo>
                    <a:pt x="160" y="356"/>
                    <a:pt x="159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3" y="307"/>
                    <a:pt x="139" y="300"/>
                    <a:pt x="134" y="293"/>
                  </a:cubicBezTo>
                  <a:cubicBezTo>
                    <a:pt x="120" y="273"/>
                    <a:pt x="103" y="256"/>
                    <a:pt x="86" y="240"/>
                  </a:cubicBezTo>
                  <a:cubicBezTo>
                    <a:pt x="69" y="224"/>
                    <a:pt x="52" y="208"/>
                    <a:pt x="38" y="191"/>
                  </a:cubicBezTo>
                  <a:cubicBezTo>
                    <a:pt x="24" y="174"/>
                    <a:pt x="12" y="155"/>
                    <a:pt x="11" y="135"/>
                  </a:cubicBezTo>
                  <a:cubicBezTo>
                    <a:pt x="10" y="126"/>
                    <a:pt x="12" y="116"/>
                    <a:pt x="17" y="107"/>
                  </a:cubicBezTo>
                  <a:cubicBezTo>
                    <a:pt x="21" y="97"/>
                    <a:pt x="28" y="88"/>
                    <a:pt x="35" y="80"/>
                  </a:cubicBezTo>
                  <a:cubicBezTo>
                    <a:pt x="49" y="63"/>
                    <a:pt x="65" y="47"/>
                    <a:pt x="82" y="31"/>
                  </a:cubicBezTo>
                  <a:cubicBezTo>
                    <a:pt x="93" y="21"/>
                    <a:pt x="104" y="10"/>
                    <a:pt x="114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1" y="7"/>
                    <a:pt x="83" y="15"/>
                    <a:pt x="75" y="23"/>
                  </a:cubicBezTo>
                  <a:cubicBezTo>
                    <a:pt x="58" y="39"/>
                    <a:pt x="40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8"/>
            <p:cNvSpPr>
              <a:spLocks noEditPoints="1"/>
            </p:cNvSpPr>
            <p:nvPr/>
          </p:nvSpPr>
          <p:spPr bwMode="hidden">
            <a:xfrm>
              <a:off x="10664825" y="-1587"/>
              <a:ext cx="1027113" cy="6862762"/>
            </a:xfrm>
            <a:custGeom>
              <a:avLst/>
              <a:gdLst>
                <a:gd name="T0" fmla="*/ 131 w 323"/>
                <a:gd name="T1" fmla="*/ 183 h 2159"/>
                <a:gd name="T2" fmla="*/ 21 w 323"/>
                <a:gd name="T3" fmla="*/ 305 h 2159"/>
                <a:gd name="T4" fmla="*/ 12 w 323"/>
                <a:gd name="T5" fmla="*/ 390 h 2159"/>
                <a:gd name="T6" fmla="*/ 125 w 323"/>
                <a:gd name="T7" fmla="*/ 507 h 2159"/>
                <a:gd name="T8" fmla="*/ 122 w 323"/>
                <a:gd name="T9" fmla="*/ 629 h 2159"/>
                <a:gd name="T10" fmla="*/ 15 w 323"/>
                <a:gd name="T11" fmla="*/ 745 h 2159"/>
                <a:gd name="T12" fmla="*/ 15 w 323"/>
                <a:gd name="T13" fmla="*/ 828 h 2159"/>
                <a:gd name="T14" fmla="*/ 144 w 323"/>
                <a:gd name="T15" fmla="*/ 968 h 2159"/>
                <a:gd name="T16" fmla="*/ 37 w 323"/>
                <a:gd name="T17" fmla="*/ 1147 h 2159"/>
                <a:gd name="T18" fmla="*/ 8 w 323"/>
                <a:gd name="T19" fmla="*/ 1245 h 2159"/>
                <a:gd name="T20" fmla="*/ 125 w 323"/>
                <a:gd name="T21" fmla="*/ 1369 h 2159"/>
                <a:gd name="T22" fmla="*/ 113 w 323"/>
                <a:gd name="T23" fmla="*/ 1501 h 2159"/>
                <a:gd name="T24" fmla="*/ 1 w 323"/>
                <a:gd name="T25" fmla="*/ 1656 h 2159"/>
                <a:gd name="T26" fmla="*/ 26 w 323"/>
                <a:gd name="T27" fmla="*/ 1702 h 2159"/>
                <a:gd name="T28" fmla="*/ 151 w 323"/>
                <a:gd name="T29" fmla="*/ 1855 h 2159"/>
                <a:gd name="T30" fmla="*/ 37 w 323"/>
                <a:gd name="T31" fmla="*/ 2009 h 2159"/>
                <a:gd name="T32" fmla="*/ 9 w 323"/>
                <a:gd name="T33" fmla="*/ 2109 h 2159"/>
                <a:gd name="T34" fmla="*/ 68 w 323"/>
                <a:gd name="T35" fmla="*/ 2159 h 2159"/>
                <a:gd name="T36" fmla="*/ 80 w 323"/>
                <a:gd name="T37" fmla="*/ 1981 h 2159"/>
                <a:gd name="T38" fmla="*/ 163 w 323"/>
                <a:gd name="T39" fmla="*/ 1862 h 2159"/>
                <a:gd name="T40" fmla="*/ 264 w 323"/>
                <a:gd name="T41" fmla="*/ 1995 h 2159"/>
                <a:gd name="T42" fmla="*/ 289 w 323"/>
                <a:gd name="T43" fmla="*/ 2131 h 2159"/>
                <a:gd name="T44" fmla="*/ 309 w 323"/>
                <a:gd name="T45" fmla="*/ 2122 h 2159"/>
                <a:gd name="T46" fmla="*/ 323 w 323"/>
                <a:gd name="T47" fmla="*/ 2071 h 2159"/>
                <a:gd name="T48" fmla="*/ 250 w 323"/>
                <a:gd name="T49" fmla="*/ 1966 h 2159"/>
                <a:gd name="T50" fmla="*/ 246 w 323"/>
                <a:gd name="T51" fmla="*/ 1757 h 2159"/>
                <a:gd name="T52" fmla="*/ 323 w 323"/>
                <a:gd name="T53" fmla="*/ 1640 h 2159"/>
                <a:gd name="T54" fmla="*/ 202 w 323"/>
                <a:gd name="T55" fmla="*/ 1486 h 2159"/>
                <a:gd name="T56" fmla="*/ 297 w 323"/>
                <a:gd name="T57" fmla="*/ 1276 h 2159"/>
                <a:gd name="T58" fmla="*/ 323 w 323"/>
                <a:gd name="T59" fmla="*/ 1230 h 2159"/>
                <a:gd name="T60" fmla="*/ 300 w 323"/>
                <a:gd name="T61" fmla="*/ 1161 h 2159"/>
                <a:gd name="T62" fmla="*/ 181 w 323"/>
                <a:gd name="T63" fmla="*/ 972 h 2159"/>
                <a:gd name="T64" fmla="*/ 323 w 323"/>
                <a:gd name="T65" fmla="*/ 800 h 2159"/>
                <a:gd name="T66" fmla="*/ 298 w 323"/>
                <a:gd name="T67" fmla="*/ 726 h 2159"/>
                <a:gd name="T68" fmla="*/ 199 w 323"/>
                <a:gd name="T69" fmla="*/ 513 h 2159"/>
                <a:gd name="T70" fmla="*/ 322 w 323"/>
                <a:gd name="T71" fmla="*/ 363 h 2159"/>
                <a:gd name="T72" fmla="*/ 250 w 323"/>
                <a:gd name="T73" fmla="*/ 240 h 2159"/>
                <a:gd name="T74" fmla="*/ 246 w 323"/>
                <a:gd name="T75" fmla="*/ 31 h 2159"/>
                <a:gd name="T76" fmla="*/ 170 w 323"/>
                <a:gd name="T77" fmla="*/ 102 h 2159"/>
                <a:gd name="T78" fmla="*/ 84 w 323"/>
                <a:gd name="T79" fmla="*/ 16 h 2159"/>
                <a:gd name="T80" fmla="*/ 193 w 323"/>
                <a:gd name="T81" fmla="*/ 1493 h 2159"/>
                <a:gd name="T82" fmla="*/ 290 w 323"/>
                <a:gd name="T83" fmla="*/ 1594 h 2159"/>
                <a:gd name="T84" fmla="*/ 239 w 323"/>
                <a:gd name="T85" fmla="*/ 1749 h 2159"/>
                <a:gd name="T86" fmla="*/ 154 w 323"/>
                <a:gd name="T87" fmla="*/ 1824 h 2159"/>
                <a:gd name="T88" fmla="*/ 14 w 323"/>
                <a:gd name="T89" fmla="*/ 1658 h 2159"/>
                <a:gd name="T90" fmla="*/ 163 w 323"/>
                <a:gd name="T91" fmla="*/ 1432 h 2159"/>
                <a:gd name="T92" fmla="*/ 193 w 323"/>
                <a:gd name="T93" fmla="*/ 1064 h 2159"/>
                <a:gd name="T94" fmla="*/ 307 w 323"/>
                <a:gd name="T95" fmla="*/ 1244 h 2159"/>
                <a:gd name="T96" fmla="*/ 163 w 323"/>
                <a:gd name="T97" fmla="*/ 1425 h 2159"/>
                <a:gd name="T98" fmla="*/ 34 w 323"/>
                <a:gd name="T99" fmla="*/ 1263 h 2159"/>
                <a:gd name="T100" fmla="*/ 130 w 323"/>
                <a:gd name="T101" fmla="*/ 1070 h 2159"/>
                <a:gd name="T102" fmla="*/ 173 w 323"/>
                <a:gd name="T103" fmla="*/ 1035 h 2159"/>
                <a:gd name="T104" fmla="*/ 278 w 323"/>
                <a:gd name="T105" fmla="*/ 719 h 2159"/>
                <a:gd name="T106" fmla="*/ 289 w 323"/>
                <a:gd name="T107" fmla="*/ 840 h 2159"/>
                <a:gd name="T108" fmla="*/ 161 w 323"/>
                <a:gd name="T109" fmla="*/ 982 h 2159"/>
                <a:gd name="T110" fmla="*/ 17 w 323"/>
                <a:gd name="T111" fmla="*/ 811 h 2159"/>
                <a:gd name="T112" fmla="*/ 151 w 323"/>
                <a:gd name="T113" fmla="*/ 607 h 2159"/>
                <a:gd name="T114" fmla="*/ 193 w 323"/>
                <a:gd name="T115" fmla="*/ 631 h 2159"/>
                <a:gd name="T116" fmla="*/ 193 w 323"/>
                <a:gd name="T117" fmla="*/ 198 h 2159"/>
                <a:gd name="T118" fmla="*/ 306 w 323"/>
                <a:gd name="T119" fmla="*/ 329 h 2159"/>
                <a:gd name="T120" fmla="*/ 190 w 323"/>
                <a:gd name="T121" fmla="*/ 505 h 2159"/>
                <a:gd name="T122" fmla="*/ 134 w 323"/>
                <a:gd name="T123" fmla="*/ 499 h 2159"/>
                <a:gd name="T124" fmla="*/ 34 w 323"/>
                <a:gd name="T125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" h="2159">
                  <a:moveTo>
                    <a:pt x="125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7" y="215"/>
                    <a:pt x="89" y="230"/>
                    <a:pt x="72" y="246"/>
                  </a:cubicBezTo>
                  <a:cubicBezTo>
                    <a:pt x="56" y="262"/>
                    <a:pt x="39" y="279"/>
                    <a:pt x="25" y="298"/>
                  </a:cubicBezTo>
                  <a:cubicBezTo>
                    <a:pt x="24" y="300"/>
                    <a:pt x="22" y="302"/>
                    <a:pt x="21" y="305"/>
                  </a:cubicBezTo>
                  <a:cubicBezTo>
                    <a:pt x="19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1" y="351"/>
                    <a:pt x="0" y="357"/>
                    <a:pt x="1" y="363"/>
                  </a:cubicBezTo>
                  <a:cubicBezTo>
                    <a:pt x="2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3" y="404"/>
                    <a:pt x="26" y="408"/>
                  </a:cubicBezTo>
                  <a:cubicBezTo>
                    <a:pt x="42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5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1" y="564"/>
                    <a:pt x="151" y="564"/>
                    <a:pt x="151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7" y="648"/>
                    <a:pt x="89" y="663"/>
                    <a:pt x="72" y="679"/>
                  </a:cubicBezTo>
                  <a:cubicBezTo>
                    <a:pt x="56" y="695"/>
                    <a:pt x="39" y="711"/>
                    <a:pt x="25" y="730"/>
                  </a:cubicBezTo>
                  <a:cubicBezTo>
                    <a:pt x="24" y="733"/>
                    <a:pt x="22" y="735"/>
                    <a:pt x="21" y="737"/>
                  </a:cubicBezTo>
                  <a:cubicBezTo>
                    <a:pt x="19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1" y="784"/>
                    <a:pt x="0" y="789"/>
                    <a:pt x="1" y="795"/>
                  </a:cubicBezTo>
                  <a:cubicBezTo>
                    <a:pt x="2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3" y="837"/>
                    <a:pt x="26" y="841"/>
                  </a:cubicBezTo>
                  <a:cubicBezTo>
                    <a:pt x="42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5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1" y="993"/>
                    <a:pt x="151" y="993"/>
                    <a:pt x="151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7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1" y="1213"/>
                    <a:pt x="0" y="1219"/>
                    <a:pt x="1" y="1225"/>
                  </a:cubicBezTo>
                  <a:cubicBezTo>
                    <a:pt x="2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4" y="1267"/>
                    <a:pt x="26" y="1270"/>
                  </a:cubicBezTo>
                  <a:cubicBezTo>
                    <a:pt x="42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5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1" y="1415"/>
                    <a:pt x="151" y="1425"/>
                  </a:cubicBezTo>
                  <a:cubicBezTo>
                    <a:pt x="151" y="1425"/>
                    <a:pt x="151" y="1425"/>
                    <a:pt x="151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1" y="1644"/>
                    <a:pt x="0" y="1650"/>
                    <a:pt x="1" y="1656"/>
                  </a:cubicBezTo>
                  <a:cubicBezTo>
                    <a:pt x="2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1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2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5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8" y="1837"/>
                    <a:pt x="150" y="1846"/>
                    <a:pt x="151" y="1855"/>
                  </a:cubicBezTo>
                  <a:cubicBezTo>
                    <a:pt x="151" y="1855"/>
                    <a:pt x="151" y="1855"/>
                    <a:pt x="151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8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7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1" y="2075"/>
                    <a:pt x="0" y="2081"/>
                    <a:pt x="1" y="2087"/>
                  </a:cubicBezTo>
                  <a:cubicBezTo>
                    <a:pt x="2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1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5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5" y="2093"/>
                    <a:pt x="14" y="2089"/>
                  </a:cubicBezTo>
                  <a:cubicBezTo>
                    <a:pt x="13" y="2068"/>
                    <a:pt x="21" y="2048"/>
                    <a:pt x="34" y="2030"/>
                  </a:cubicBezTo>
                  <a:cubicBezTo>
                    <a:pt x="47" y="2012"/>
                    <a:pt x="63" y="1997"/>
                    <a:pt x="80" y="1981"/>
                  </a:cubicBezTo>
                  <a:cubicBezTo>
                    <a:pt x="97" y="1965"/>
                    <a:pt x="115" y="1949"/>
                    <a:pt x="130" y="1931"/>
                  </a:cubicBezTo>
                  <a:cubicBezTo>
                    <a:pt x="138" y="1922"/>
                    <a:pt x="146" y="1912"/>
                    <a:pt x="151" y="1900"/>
                  </a:cubicBezTo>
                  <a:cubicBezTo>
                    <a:pt x="157" y="1889"/>
                    <a:pt x="162" y="1877"/>
                    <a:pt x="163" y="1863"/>
                  </a:cubicBezTo>
                  <a:cubicBezTo>
                    <a:pt x="163" y="1862"/>
                    <a:pt x="163" y="1860"/>
                    <a:pt x="163" y="1859"/>
                  </a:cubicBezTo>
                  <a:cubicBezTo>
                    <a:pt x="163" y="1860"/>
                    <a:pt x="163" y="1861"/>
                    <a:pt x="163" y="1862"/>
                  </a:cubicBezTo>
                  <a:cubicBezTo>
                    <a:pt x="164" y="1874"/>
                    <a:pt x="168" y="1886"/>
                    <a:pt x="173" y="1896"/>
                  </a:cubicBezTo>
                  <a:cubicBezTo>
                    <a:pt x="179" y="1907"/>
                    <a:pt x="186" y="1916"/>
                    <a:pt x="193" y="1925"/>
                  </a:cubicBezTo>
                  <a:cubicBezTo>
                    <a:pt x="208" y="1943"/>
                    <a:pt x="226" y="1958"/>
                    <a:pt x="242" y="1974"/>
                  </a:cubicBezTo>
                  <a:cubicBezTo>
                    <a:pt x="243" y="1975"/>
                    <a:pt x="243" y="1975"/>
                    <a:pt x="243" y="1975"/>
                  </a:cubicBezTo>
                  <a:cubicBezTo>
                    <a:pt x="250" y="1982"/>
                    <a:pt x="257" y="1988"/>
                    <a:pt x="264" y="1995"/>
                  </a:cubicBezTo>
                  <a:cubicBezTo>
                    <a:pt x="273" y="2004"/>
                    <a:pt x="282" y="2014"/>
                    <a:pt x="290" y="2025"/>
                  </a:cubicBezTo>
                  <a:cubicBezTo>
                    <a:pt x="296" y="2035"/>
                    <a:pt x="302" y="2045"/>
                    <a:pt x="306" y="2056"/>
                  </a:cubicBezTo>
                  <a:cubicBezTo>
                    <a:pt x="309" y="2067"/>
                    <a:pt x="311" y="2078"/>
                    <a:pt x="310" y="2090"/>
                  </a:cubicBezTo>
                  <a:cubicBezTo>
                    <a:pt x="309" y="2096"/>
                    <a:pt x="308" y="2102"/>
                    <a:pt x="306" y="2108"/>
                  </a:cubicBezTo>
                  <a:cubicBezTo>
                    <a:pt x="301" y="2116"/>
                    <a:pt x="295" y="2124"/>
                    <a:pt x="289" y="2131"/>
                  </a:cubicBezTo>
                  <a:cubicBezTo>
                    <a:pt x="280" y="2141"/>
                    <a:pt x="271" y="2150"/>
                    <a:pt x="261" y="2159"/>
                  </a:cubicBezTo>
                  <a:cubicBezTo>
                    <a:pt x="277" y="2159"/>
                    <a:pt x="277" y="2159"/>
                    <a:pt x="277" y="2159"/>
                  </a:cubicBezTo>
                  <a:cubicBezTo>
                    <a:pt x="284" y="2152"/>
                    <a:pt x="290" y="2145"/>
                    <a:pt x="297" y="2138"/>
                  </a:cubicBezTo>
                  <a:cubicBezTo>
                    <a:pt x="301" y="2133"/>
                    <a:pt x="305" y="2128"/>
                    <a:pt x="309" y="2122"/>
                  </a:cubicBezTo>
                  <a:cubicBezTo>
                    <a:pt x="309" y="2122"/>
                    <a:pt x="309" y="2122"/>
                    <a:pt x="309" y="2122"/>
                  </a:cubicBezTo>
                  <a:cubicBezTo>
                    <a:pt x="310" y="2122"/>
                    <a:pt x="310" y="2121"/>
                    <a:pt x="310" y="2120"/>
                  </a:cubicBezTo>
                  <a:cubicBezTo>
                    <a:pt x="313" y="2116"/>
                    <a:pt x="316" y="2112"/>
                    <a:pt x="318" y="2107"/>
                  </a:cubicBezTo>
                  <a:cubicBezTo>
                    <a:pt x="320" y="2102"/>
                    <a:pt x="322" y="2097"/>
                    <a:pt x="323" y="2092"/>
                  </a:cubicBezTo>
                  <a:cubicBezTo>
                    <a:pt x="322" y="2090"/>
                    <a:pt x="322" y="2088"/>
                    <a:pt x="322" y="2087"/>
                  </a:cubicBezTo>
                  <a:cubicBezTo>
                    <a:pt x="321" y="2081"/>
                    <a:pt x="322" y="2076"/>
                    <a:pt x="323" y="2071"/>
                  </a:cubicBezTo>
                  <a:cubicBezTo>
                    <a:pt x="322" y="2070"/>
                    <a:pt x="322" y="2069"/>
                    <a:pt x="322" y="2068"/>
                  </a:cubicBezTo>
                  <a:cubicBezTo>
                    <a:pt x="320" y="2055"/>
                    <a:pt x="314" y="2043"/>
                    <a:pt x="307" y="2033"/>
                  </a:cubicBezTo>
                  <a:cubicBezTo>
                    <a:pt x="306" y="2032"/>
                    <a:pt x="305" y="2030"/>
                    <a:pt x="304" y="2029"/>
                  </a:cubicBezTo>
                  <a:cubicBezTo>
                    <a:pt x="302" y="2026"/>
                    <a:pt x="300" y="2022"/>
                    <a:pt x="298" y="2019"/>
                  </a:cubicBezTo>
                  <a:cubicBezTo>
                    <a:pt x="284" y="1999"/>
                    <a:pt x="267" y="1982"/>
                    <a:pt x="250" y="1966"/>
                  </a:cubicBezTo>
                  <a:cubicBezTo>
                    <a:pt x="233" y="1950"/>
                    <a:pt x="216" y="1935"/>
                    <a:pt x="202" y="1917"/>
                  </a:cubicBezTo>
                  <a:cubicBezTo>
                    <a:pt x="188" y="1901"/>
                    <a:pt x="177" y="1881"/>
                    <a:pt x="175" y="1861"/>
                  </a:cubicBezTo>
                  <a:cubicBezTo>
                    <a:pt x="174" y="1852"/>
                    <a:pt x="177" y="1843"/>
                    <a:pt x="181" y="1833"/>
                  </a:cubicBezTo>
                  <a:cubicBezTo>
                    <a:pt x="186" y="1824"/>
                    <a:pt x="192" y="1815"/>
                    <a:pt x="199" y="1806"/>
                  </a:cubicBezTo>
                  <a:cubicBezTo>
                    <a:pt x="213" y="1789"/>
                    <a:pt x="230" y="1773"/>
                    <a:pt x="246" y="1757"/>
                  </a:cubicBezTo>
                  <a:cubicBezTo>
                    <a:pt x="263" y="1741"/>
                    <a:pt x="281" y="1726"/>
                    <a:pt x="297" y="1708"/>
                  </a:cubicBezTo>
                  <a:cubicBezTo>
                    <a:pt x="304" y="1698"/>
                    <a:pt x="312" y="1689"/>
                    <a:pt x="318" y="1677"/>
                  </a:cubicBezTo>
                  <a:cubicBezTo>
                    <a:pt x="320" y="1672"/>
                    <a:pt x="322" y="1667"/>
                    <a:pt x="323" y="1661"/>
                  </a:cubicBezTo>
                  <a:cubicBezTo>
                    <a:pt x="322" y="1660"/>
                    <a:pt x="322" y="1658"/>
                    <a:pt x="322" y="1656"/>
                  </a:cubicBezTo>
                  <a:cubicBezTo>
                    <a:pt x="321" y="1651"/>
                    <a:pt x="322" y="1646"/>
                    <a:pt x="323" y="1640"/>
                  </a:cubicBezTo>
                  <a:cubicBezTo>
                    <a:pt x="322" y="1639"/>
                    <a:pt x="322" y="1638"/>
                    <a:pt x="322" y="1637"/>
                  </a:cubicBezTo>
                  <a:cubicBezTo>
                    <a:pt x="320" y="1625"/>
                    <a:pt x="315" y="1614"/>
                    <a:pt x="308" y="1605"/>
                  </a:cubicBezTo>
                  <a:cubicBezTo>
                    <a:pt x="305" y="1599"/>
                    <a:pt x="302" y="1593"/>
                    <a:pt x="298" y="1588"/>
                  </a:cubicBezTo>
                  <a:cubicBezTo>
                    <a:pt x="284" y="1567"/>
                    <a:pt x="267" y="1551"/>
                    <a:pt x="250" y="1535"/>
                  </a:cubicBezTo>
                  <a:cubicBezTo>
                    <a:pt x="233" y="1519"/>
                    <a:pt x="216" y="1503"/>
                    <a:pt x="202" y="1486"/>
                  </a:cubicBezTo>
                  <a:cubicBezTo>
                    <a:pt x="188" y="1469"/>
                    <a:pt x="177" y="1450"/>
                    <a:pt x="175" y="1430"/>
                  </a:cubicBezTo>
                  <a:cubicBezTo>
                    <a:pt x="174" y="1421"/>
                    <a:pt x="177" y="1411"/>
                    <a:pt x="181" y="1402"/>
                  </a:cubicBezTo>
                  <a:cubicBezTo>
                    <a:pt x="186" y="1392"/>
                    <a:pt x="192" y="1383"/>
                    <a:pt x="199" y="1375"/>
                  </a:cubicBezTo>
                  <a:cubicBezTo>
                    <a:pt x="213" y="1357"/>
                    <a:pt x="230" y="1342"/>
                    <a:pt x="246" y="1326"/>
                  </a:cubicBezTo>
                  <a:cubicBezTo>
                    <a:pt x="263" y="1310"/>
                    <a:pt x="281" y="1294"/>
                    <a:pt x="297" y="1276"/>
                  </a:cubicBezTo>
                  <a:cubicBezTo>
                    <a:pt x="301" y="1271"/>
                    <a:pt x="305" y="1266"/>
                    <a:pt x="308" y="1261"/>
                  </a:cubicBezTo>
                  <a:cubicBezTo>
                    <a:pt x="309" y="1261"/>
                    <a:pt x="309" y="1261"/>
                    <a:pt x="309" y="1261"/>
                  </a:cubicBezTo>
                  <a:cubicBezTo>
                    <a:pt x="310" y="1259"/>
                    <a:pt x="311" y="1258"/>
                    <a:pt x="312" y="1256"/>
                  </a:cubicBezTo>
                  <a:cubicBezTo>
                    <a:pt x="314" y="1252"/>
                    <a:pt x="316" y="1249"/>
                    <a:pt x="318" y="1245"/>
                  </a:cubicBezTo>
                  <a:cubicBezTo>
                    <a:pt x="320" y="1240"/>
                    <a:pt x="322" y="1235"/>
                    <a:pt x="323" y="1230"/>
                  </a:cubicBezTo>
                  <a:cubicBezTo>
                    <a:pt x="322" y="1228"/>
                    <a:pt x="322" y="1226"/>
                    <a:pt x="322" y="1225"/>
                  </a:cubicBezTo>
                  <a:cubicBezTo>
                    <a:pt x="321" y="1219"/>
                    <a:pt x="322" y="1214"/>
                    <a:pt x="323" y="1209"/>
                  </a:cubicBezTo>
                  <a:cubicBezTo>
                    <a:pt x="322" y="1208"/>
                    <a:pt x="322" y="1207"/>
                    <a:pt x="322" y="1206"/>
                  </a:cubicBezTo>
                  <a:cubicBezTo>
                    <a:pt x="320" y="1193"/>
                    <a:pt x="314" y="1181"/>
                    <a:pt x="307" y="1171"/>
                  </a:cubicBezTo>
                  <a:cubicBezTo>
                    <a:pt x="305" y="1168"/>
                    <a:pt x="302" y="1164"/>
                    <a:pt x="300" y="1161"/>
                  </a:cubicBezTo>
                  <a:cubicBezTo>
                    <a:pt x="299" y="1160"/>
                    <a:pt x="299" y="1159"/>
                    <a:pt x="298" y="1158"/>
                  </a:cubicBezTo>
                  <a:cubicBezTo>
                    <a:pt x="284" y="1138"/>
                    <a:pt x="267" y="1122"/>
                    <a:pt x="250" y="1105"/>
                  </a:cubicBezTo>
                  <a:cubicBezTo>
                    <a:pt x="233" y="1089"/>
                    <a:pt x="216" y="1074"/>
                    <a:pt x="202" y="1057"/>
                  </a:cubicBezTo>
                  <a:cubicBezTo>
                    <a:pt x="188" y="1040"/>
                    <a:pt x="177" y="1020"/>
                    <a:pt x="175" y="1000"/>
                  </a:cubicBezTo>
                  <a:cubicBezTo>
                    <a:pt x="174" y="991"/>
                    <a:pt x="177" y="982"/>
                    <a:pt x="181" y="972"/>
                  </a:cubicBezTo>
                  <a:cubicBezTo>
                    <a:pt x="186" y="963"/>
                    <a:pt x="192" y="954"/>
                    <a:pt x="199" y="945"/>
                  </a:cubicBezTo>
                  <a:cubicBezTo>
                    <a:pt x="213" y="928"/>
                    <a:pt x="230" y="912"/>
                    <a:pt x="246" y="896"/>
                  </a:cubicBezTo>
                  <a:cubicBezTo>
                    <a:pt x="263" y="880"/>
                    <a:pt x="281" y="865"/>
                    <a:pt x="297" y="847"/>
                  </a:cubicBezTo>
                  <a:cubicBezTo>
                    <a:pt x="304" y="837"/>
                    <a:pt x="312" y="828"/>
                    <a:pt x="318" y="816"/>
                  </a:cubicBezTo>
                  <a:cubicBezTo>
                    <a:pt x="320" y="811"/>
                    <a:pt x="322" y="806"/>
                    <a:pt x="323" y="800"/>
                  </a:cubicBezTo>
                  <a:cubicBezTo>
                    <a:pt x="322" y="799"/>
                    <a:pt x="322" y="797"/>
                    <a:pt x="322" y="795"/>
                  </a:cubicBezTo>
                  <a:cubicBezTo>
                    <a:pt x="321" y="790"/>
                    <a:pt x="322" y="785"/>
                    <a:pt x="323" y="779"/>
                  </a:cubicBezTo>
                  <a:cubicBezTo>
                    <a:pt x="322" y="778"/>
                    <a:pt x="322" y="777"/>
                    <a:pt x="322" y="776"/>
                  </a:cubicBezTo>
                  <a:cubicBezTo>
                    <a:pt x="320" y="766"/>
                    <a:pt x="316" y="756"/>
                    <a:pt x="311" y="748"/>
                  </a:cubicBezTo>
                  <a:cubicBezTo>
                    <a:pt x="307" y="740"/>
                    <a:pt x="303" y="732"/>
                    <a:pt x="298" y="726"/>
                  </a:cubicBezTo>
                  <a:cubicBezTo>
                    <a:pt x="284" y="705"/>
                    <a:pt x="267" y="689"/>
                    <a:pt x="250" y="673"/>
                  </a:cubicBezTo>
                  <a:cubicBezTo>
                    <a:pt x="233" y="656"/>
                    <a:pt x="216" y="641"/>
                    <a:pt x="202" y="624"/>
                  </a:cubicBezTo>
                  <a:cubicBezTo>
                    <a:pt x="188" y="607"/>
                    <a:pt x="177" y="588"/>
                    <a:pt x="175" y="568"/>
                  </a:cubicBezTo>
                  <a:cubicBezTo>
                    <a:pt x="174" y="558"/>
                    <a:pt x="177" y="549"/>
                    <a:pt x="181" y="540"/>
                  </a:cubicBezTo>
                  <a:cubicBezTo>
                    <a:pt x="186" y="530"/>
                    <a:pt x="192" y="521"/>
                    <a:pt x="199" y="513"/>
                  </a:cubicBezTo>
                  <a:cubicBezTo>
                    <a:pt x="213" y="495"/>
                    <a:pt x="230" y="480"/>
                    <a:pt x="246" y="464"/>
                  </a:cubicBezTo>
                  <a:cubicBezTo>
                    <a:pt x="263" y="448"/>
                    <a:pt x="281" y="432"/>
                    <a:pt x="297" y="414"/>
                  </a:cubicBezTo>
                  <a:cubicBezTo>
                    <a:pt x="304" y="405"/>
                    <a:pt x="312" y="395"/>
                    <a:pt x="318" y="383"/>
                  </a:cubicBezTo>
                  <a:cubicBezTo>
                    <a:pt x="320" y="378"/>
                    <a:pt x="322" y="373"/>
                    <a:pt x="323" y="367"/>
                  </a:cubicBezTo>
                  <a:cubicBezTo>
                    <a:pt x="322" y="366"/>
                    <a:pt x="322" y="364"/>
                    <a:pt x="322" y="363"/>
                  </a:cubicBezTo>
                  <a:cubicBezTo>
                    <a:pt x="321" y="357"/>
                    <a:pt x="322" y="352"/>
                    <a:pt x="323" y="347"/>
                  </a:cubicBezTo>
                  <a:cubicBezTo>
                    <a:pt x="322" y="346"/>
                    <a:pt x="322" y="345"/>
                    <a:pt x="322" y="344"/>
                  </a:cubicBezTo>
                  <a:cubicBezTo>
                    <a:pt x="320" y="333"/>
                    <a:pt x="316" y="324"/>
                    <a:pt x="311" y="315"/>
                  </a:cubicBezTo>
                  <a:cubicBezTo>
                    <a:pt x="307" y="307"/>
                    <a:pt x="303" y="300"/>
                    <a:pt x="298" y="293"/>
                  </a:cubicBezTo>
                  <a:cubicBezTo>
                    <a:pt x="284" y="273"/>
                    <a:pt x="267" y="256"/>
                    <a:pt x="250" y="240"/>
                  </a:cubicBezTo>
                  <a:cubicBezTo>
                    <a:pt x="233" y="224"/>
                    <a:pt x="216" y="208"/>
                    <a:pt x="202" y="191"/>
                  </a:cubicBezTo>
                  <a:cubicBezTo>
                    <a:pt x="188" y="174"/>
                    <a:pt x="177" y="155"/>
                    <a:pt x="175" y="135"/>
                  </a:cubicBezTo>
                  <a:cubicBezTo>
                    <a:pt x="174" y="126"/>
                    <a:pt x="177" y="116"/>
                    <a:pt x="181" y="107"/>
                  </a:cubicBezTo>
                  <a:cubicBezTo>
                    <a:pt x="186" y="97"/>
                    <a:pt x="192" y="88"/>
                    <a:pt x="199" y="80"/>
                  </a:cubicBezTo>
                  <a:cubicBezTo>
                    <a:pt x="213" y="63"/>
                    <a:pt x="230" y="47"/>
                    <a:pt x="246" y="31"/>
                  </a:cubicBezTo>
                  <a:cubicBezTo>
                    <a:pt x="257" y="21"/>
                    <a:pt x="268" y="10"/>
                    <a:pt x="279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55" y="7"/>
                    <a:pt x="247" y="15"/>
                    <a:pt x="239" y="23"/>
                  </a:cubicBezTo>
                  <a:cubicBezTo>
                    <a:pt x="222" y="39"/>
                    <a:pt x="205" y="54"/>
                    <a:pt x="190" y="72"/>
                  </a:cubicBezTo>
                  <a:cubicBezTo>
                    <a:pt x="182" y="81"/>
                    <a:pt x="176" y="91"/>
                    <a:pt x="170" y="102"/>
                  </a:cubicBezTo>
                  <a:cubicBezTo>
                    <a:pt x="166" y="110"/>
                    <a:pt x="163" y="120"/>
                    <a:pt x="163" y="130"/>
                  </a:cubicBezTo>
                  <a:cubicBezTo>
                    <a:pt x="163" y="125"/>
                    <a:pt x="162" y="121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4" y="66"/>
                  </a:cubicBezTo>
                  <a:cubicBezTo>
                    <a:pt x="118" y="48"/>
                    <a:pt x="101" y="32"/>
                    <a:pt x="84" y="16"/>
                  </a:cubicBezTo>
                  <a:cubicBezTo>
                    <a:pt x="78" y="11"/>
                    <a:pt x="72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5" y="74"/>
                  </a:cubicBezTo>
                  <a:close/>
                  <a:moveTo>
                    <a:pt x="193" y="1493"/>
                  </a:moveTo>
                  <a:cubicBezTo>
                    <a:pt x="200" y="1502"/>
                    <a:pt x="208" y="1510"/>
                    <a:pt x="216" y="1517"/>
                  </a:cubicBezTo>
                  <a:cubicBezTo>
                    <a:pt x="220" y="1522"/>
                    <a:pt x="225" y="1526"/>
                    <a:pt x="229" y="1531"/>
                  </a:cubicBezTo>
                  <a:cubicBezTo>
                    <a:pt x="245" y="1547"/>
                    <a:pt x="263" y="1563"/>
                    <a:pt x="278" y="1580"/>
                  </a:cubicBezTo>
                  <a:cubicBezTo>
                    <a:pt x="280" y="1582"/>
                    <a:pt x="282" y="1584"/>
                    <a:pt x="284" y="1586"/>
                  </a:cubicBezTo>
                  <a:cubicBezTo>
                    <a:pt x="286" y="1589"/>
                    <a:pt x="288" y="1591"/>
                    <a:pt x="290" y="1594"/>
                  </a:cubicBezTo>
                  <a:cubicBezTo>
                    <a:pt x="296" y="1603"/>
                    <a:pt x="302" y="1613"/>
                    <a:pt x="306" y="1624"/>
                  </a:cubicBezTo>
                  <a:cubicBezTo>
                    <a:pt x="309" y="1635"/>
                    <a:pt x="311" y="1647"/>
                    <a:pt x="310" y="1658"/>
                  </a:cubicBezTo>
                  <a:cubicBezTo>
                    <a:pt x="309" y="1666"/>
                    <a:pt x="307" y="1673"/>
                    <a:pt x="304" y="1680"/>
                  </a:cubicBezTo>
                  <a:cubicBezTo>
                    <a:pt x="300" y="1687"/>
                    <a:pt x="294" y="1694"/>
                    <a:pt x="289" y="1701"/>
                  </a:cubicBezTo>
                  <a:cubicBezTo>
                    <a:pt x="273" y="1718"/>
                    <a:pt x="256" y="1733"/>
                    <a:pt x="239" y="1749"/>
                  </a:cubicBezTo>
                  <a:cubicBezTo>
                    <a:pt x="222" y="1765"/>
                    <a:pt x="205" y="1781"/>
                    <a:pt x="190" y="1799"/>
                  </a:cubicBezTo>
                  <a:cubicBezTo>
                    <a:pt x="182" y="1808"/>
                    <a:pt x="176" y="1818"/>
                    <a:pt x="170" y="1828"/>
                  </a:cubicBezTo>
                  <a:cubicBezTo>
                    <a:pt x="166" y="1837"/>
                    <a:pt x="163" y="1847"/>
                    <a:pt x="163" y="1857"/>
                  </a:cubicBezTo>
                  <a:cubicBezTo>
                    <a:pt x="163" y="1852"/>
                    <a:pt x="162" y="1847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4" y="1793"/>
                  </a:cubicBezTo>
                  <a:cubicBezTo>
                    <a:pt x="118" y="1774"/>
                    <a:pt x="101" y="1758"/>
                    <a:pt x="84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5" y="1662"/>
                    <a:pt x="14" y="1658"/>
                  </a:cubicBezTo>
                  <a:cubicBezTo>
                    <a:pt x="13" y="1637"/>
                    <a:pt x="21" y="1616"/>
                    <a:pt x="34" y="1599"/>
                  </a:cubicBezTo>
                  <a:cubicBezTo>
                    <a:pt x="47" y="1581"/>
                    <a:pt x="63" y="1565"/>
                    <a:pt x="80" y="1549"/>
                  </a:cubicBezTo>
                  <a:cubicBezTo>
                    <a:pt x="97" y="1534"/>
                    <a:pt x="115" y="1518"/>
                    <a:pt x="130" y="1499"/>
                  </a:cubicBezTo>
                  <a:cubicBezTo>
                    <a:pt x="138" y="1490"/>
                    <a:pt x="146" y="1480"/>
                    <a:pt x="151" y="1469"/>
                  </a:cubicBezTo>
                  <a:cubicBezTo>
                    <a:pt x="157" y="1458"/>
                    <a:pt x="162" y="1445"/>
                    <a:pt x="163" y="1432"/>
                  </a:cubicBezTo>
                  <a:cubicBezTo>
                    <a:pt x="163" y="1430"/>
                    <a:pt x="163" y="1429"/>
                    <a:pt x="163" y="1427"/>
                  </a:cubicBezTo>
                  <a:cubicBezTo>
                    <a:pt x="163" y="1428"/>
                    <a:pt x="163" y="1430"/>
                    <a:pt x="163" y="1431"/>
                  </a:cubicBezTo>
                  <a:cubicBezTo>
                    <a:pt x="164" y="1443"/>
                    <a:pt x="168" y="1454"/>
                    <a:pt x="173" y="1464"/>
                  </a:cubicBezTo>
                  <a:cubicBezTo>
                    <a:pt x="179" y="1475"/>
                    <a:pt x="186" y="1484"/>
                    <a:pt x="193" y="1493"/>
                  </a:cubicBezTo>
                  <a:close/>
                  <a:moveTo>
                    <a:pt x="193" y="1064"/>
                  </a:moveTo>
                  <a:cubicBezTo>
                    <a:pt x="208" y="1082"/>
                    <a:pt x="226" y="1098"/>
                    <a:pt x="242" y="1113"/>
                  </a:cubicBezTo>
                  <a:cubicBezTo>
                    <a:pt x="259" y="1129"/>
                    <a:pt x="276" y="1146"/>
                    <a:pt x="290" y="1164"/>
                  </a:cubicBezTo>
                  <a:cubicBezTo>
                    <a:pt x="296" y="1174"/>
                    <a:pt x="302" y="1184"/>
                    <a:pt x="306" y="1195"/>
                  </a:cubicBezTo>
                  <a:cubicBezTo>
                    <a:pt x="309" y="1206"/>
                    <a:pt x="311" y="1218"/>
                    <a:pt x="310" y="1229"/>
                  </a:cubicBezTo>
                  <a:cubicBezTo>
                    <a:pt x="309" y="1234"/>
                    <a:pt x="308" y="1239"/>
                    <a:pt x="307" y="1244"/>
                  </a:cubicBezTo>
                  <a:cubicBezTo>
                    <a:pt x="302" y="1253"/>
                    <a:pt x="295" y="1261"/>
                    <a:pt x="289" y="1269"/>
                  </a:cubicBezTo>
                  <a:cubicBezTo>
                    <a:pt x="273" y="1286"/>
                    <a:pt x="256" y="1302"/>
                    <a:pt x="239" y="1318"/>
                  </a:cubicBezTo>
                  <a:cubicBezTo>
                    <a:pt x="222" y="1333"/>
                    <a:pt x="205" y="1349"/>
                    <a:pt x="190" y="1367"/>
                  </a:cubicBezTo>
                  <a:cubicBezTo>
                    <a:pt x="182" y="1376"/>
                    <a:pt x="176" y="1386"/>
                    <a:pt x="170" y="1396"/>
                  </a:cubicBezTo>
                  <a:cubicBezTo>
                    <a:pt x="166" y="1405"/>
                    <a:pt x="163" y="1415"/>
                    <a:pt x="163" y="1425"/>
                  </a:cubicBezTo>
                  <a:cubicBezTo>
                    <a:pt x="163" y="1420"/>
                    <a:pt x="162" y="1415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4" y="1361"/>
                  </a:cubicBezTo>
                  <a:cubicBezTo>
                    <a:pt x="118" y="1343"/>
                    <a:pt x="101" y="1327"/>
                    <a:pt x="84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5" y="1232"/>
                    <a:pt x="14" y="1228"/>
                  </a:cubicBezTo>
                  <a:cubicBezTo>
                    <a:pt x="13" y="1207"/>
                    <a:pt x="21" y="1187"/>
                    <a:pt x="34" y="1169"/>
                  </a:cubicBezTo>
                  <a:cubicBezTo>
                    <a:pt x="47" y="1152"/>
                    <a:pt x="63" y="1136"/>
                    <a:pt x="80" y="1120"/>
                  </a:cubicBezTo>
                  <a:cubicBezTo>
                    <a:pt x="97" y="1104"/>
                    <a:pt x="115" y="1089"/>
                    <a:pt x="130" y="1070"/>
                  </a:cubicBezTo>
                  <a:cubicBezTo>
                    <a:pt x="138" y="1061"/>
                    <a:pt x="146" y="1051"/>
                    <a:pt x="151" y="1039"/>
                  </a:cubicBezTo>
                  <a:cubicBezTo>
                    <a:pt x="157" y="1028"/>
                    <a:pt x="162" y="1016"/>
                    <a:pt x="163" y="1002"/>
                  </a:cubicBezTo>
                  <a:cubicBezTo>
                    <a:pt x="163" y="1001"/>
                    <a:pt x="163" y="999"/>
                    <a:pt x="163" y="998"/>
                  </a:cubicBezTo>
                  <a:cubicBezTo>
                    <a:pt x="163" y="999"/>
                    <a:pt x="163" y="1000"/>
                    <a:pt x="163" y="1001"/>
                  </a:cubicBezTo>
                  <a:cubicBezTo>
                    <a:pt x="164" y="1013"/>
                    <a:pt x="168" y="1025"/>
                    <a:pt x="173" y="1035"/>
                  </a:cubicBezTo>
                  <a:cubicBezTo>
                    <a:pt x="179" y="1046"/>
                    <a:pt x="186" y="1055"/>
                    <a:pt x="193" y="1064"/>
                  </a:cubicBezTo>
                  <a:close/>
                  <a:moveTo>
                    <a:pt x="193" y="631"/>
                  </a:moveTo>
                  <a:cubicBezTo>
                    <a:pt x="196" y="635"/>
                    <a:pt x="199" y="638"/>
                    <a:pt x="203" y="642"/>
                  </a:cubicBezTo>
                  <a:cubicBezTo>
                    <a:pt x="211" y="652"/>
                    <a:pt x="220" y="661"/>
                    <a:pt x="229" y="670"/>
                  </a:cubicBezTo>
                  <a:cubicBezTo>
                    <a:pt x="245" y="686"/>
                    <a:pt x="263" y="702"/>
                    <a:pt x="278" y="719"/>
                  </a:cubicBezTo>
                  <a:cubicBezTo>
                    <a:pt x="283" y="724"/>
                    <a:pt x="288" y="730"/>
                    <a:pt x="292" y="735"/>
                  </a:cubicBezTo>
                  <a:cubicBezTo>
                    <a:pt x="298" y="744"/>
                    <a:pt x="302" y="753"/>
                    <a:pt x="306" y="762"/>
                  </a:cubicBezTo>
                  <a:cubicBezTo>
                    <a:pt x="309" y="773"/>
                    <a:pt x="311" y="785"/>
                    <a:pt x="310" y="796"/>
                  </a:cubicBezTo>
                  <a:cubicBezTo>
                    <a:pt x="309" y="805"/>
                    <a:pt x="307" y="813"/>
                    <a:pt x="303" y="821"/>
                  </a:cubicBezTo>
                  <a:cubicBezTo>
                    <a:pt x="299" y="827"/>
                    <a:pt x="294" y="834"/>
                    <a:pt x="289" y="840"/>
                  </a:cubicBezTo>
                  <a:cubicBezTo>
                    <a:pt x="273" y="857"/>
                    <a:pt x="256" y="872"/>
                    <a:pt x="239" y="888"/>
                  </a:cubicBezTo>
                  <a:cubicBezTo>
                    <a:pt x="222" y="904"/>
                    <a:pt x="205" y="920"/>
                    <a:pt x="190" y="938"/>
                  </a:cubicBezTo>
                  <a:cubicBezTo>
                    <a:pt x="182" y="947"/>
                    <a:pt x="176" y="957"/>
                    <a:pt x="170" y="967"/>
                  </a:cubicBezTo>
                  <a:cubicBezTo>
                    <a:pt x="166" y="976"/>
                    <a:pt x="163" y="986"/>
                    <a:pt x="163" y="996"/>
                  </a:cubicBezTo>
                  <a:cubicBezTo>
                    <a:pt x="163" y="991"/>
                    <a:pt x="162" y="986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4" y="932"/>
                  </a:cubicBezTo>
                  <a:cubicBezTo>
                    <a:pt x="118" y="913"/>
                    <a:pt x="101" y="897"/>
                    <a:pt x="84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5" y="801"/>
                    <a:pt x="14" y="795"/>
                  </a:cubicBezTo>
                  <a:cubicBezTo>
                    <a:pt x="13" y="774"/>
                    <a:pt x="21" y="754"/>
                    <a:pt x="34" y="737"/>
                  </a:cubicBezTo>
                  <a:cubicBezTo>
                    <a:pt x="47" y="719"/>
                    <a:pt x="63" y="703"/>
                    <a:pt x="80" y="687"/>
                  </a:cubicBezTo>
                  <a:cubicBezTo>
                    <a:pt x="97" y="671"/>
                    <a:pt x="115" y="656"/>
                    <a:pt x="130" y="637"/>
                  </a:cubicBezTo>
                  <a:cubicBezTo>
                    <a:pt x="138" y="628"/>
                    <a:pt x="146" y="618"/>
                    <a:pt x="151" y="607"/>
                  </a:cubicBezTo>
                  <a:cubicBezTo>
                    <a:pt x="157" y="595"/>
                    <a:pt x="162" y="583"/>
                    <a:pt x="163" y="570"/>
                  </a:cubicBezTo>
                  <a:cubicBezTo>
                    <a:pt x="163" y="568"/>
                    <a:pt x="163" y="567"/>
                    <a:pt x="163" y="565"/>
                  </a:cubicBezTo>
                  <a:cubicBezTo>
                    <a:pt x="163" y="566"/>
                    <a:pt x="163" y="568"/>
                    <a:pt x="163" y="569"/>
                  </a:cubicBezTo>
                  <a:cubicBezTo>
                    <a:pt x="164" y="580"/>
                    <a:pt x="168" y="592"/>
                    <a:pt x="173" y="602"/>
                  </a:cubicBezTo>
                  <a:cubicBezTo>
                    <a:pt x="179" y="613"/>
                    <a:pt x="186" y="622"/>
                    <a:pt x="193" y="631"/>
                  </a:cubicBezTo>
                  <a:close/>
                  <a:moveTo>
                    <a:pt x="163" y="137"/>
                  </a:moveTo>
                  <a:cubicBezTo>
                    <a:pt x="163" y="135"/>
                    <a:pt x="163" y="134"/>
                    <a:pt x="163" y="132"/>
                  </a:cubicBezTo>
                  <a:cubicBezTo>
                    <a:pt x="163" y="134"/>
                    <a:pt x="163" y="135"/>
                    <a:pt x="163" y="136"/>
                  </a:cubicBezTo>
                  <a:cubicBezTo>
                    <a:pt x="164" y="148"/>
                    <a:pt x="168" y="159"/>
                    <a:pt x="173" y="170"/>
                  </a:cubicBezTo>
                  <a:cubicBezTo>
                    <a:pt x="179" y="180"/>
                    <a:pt x="186" y="190"/>
                    <a:pt x="193" y="198"/>
                  </a:cubicBezTo>
                  <a:cubicBezTo>
                    <a:pt x="196" y="202"/>
                    <a:pt x="199" y="206"/>
                    <a:pt x="203" y="209"/>
                  </a:cubicBezTo>
                  <a:cubicBezTo>
                    <a:pt x="211" y="219"/>
                    <a:pt x="220" y="228"/>
                    <a:pt x="229" y="237"/>
                  </a:cubicBezTo>
                  <a:cubicBezTo>
                    <a:pt x="245" y="254"/>
                    <a:pt x="263" y="269"/>
                    <a:pt x="278" y="286"/>
                  </a:cubicBezTo>
                  <a:cubicBezTo>
                    <a:pt x="283" y="291"/>
                    <a:pt x="288" y="297"/>
                    <a:pt x="292" y="302"/>
                  </a:cubicBezTo>
                  <a:cubicBezTo>
                    <a:pt x="298" y="311"/>
                    <a:pt x="302" y="320"/>
                    <a:pt x="306" y="329"/>
                  </a:cubicBezTo>
                  <a:cubicBezTo>
                    <a:pt x="309" y="340"/>
                    <a:pt x="311" y="352"/>
                    <a:pt x="310" y="363"/>
                  </a:cubicBezTo>
                  <a:cubicBezTo>
                    <a:pt x="309" y="372"/>
                    <a:pt x="307" y="380"/>
                    <a:pt x="303" y="388"/>
                  </a:cubicBezTo>
                  <a:cubicBezTo>
                    <a:pt x="299" y="395"/>
                    <a:pt x="294" y="401"/>
                    <a:pt x="289" y="407"/>
                  </a:cubicBezTo>
                  <a:cubicBezTo>
                    <a:pt x="273" y="424"/>
                    <a:pt x="256" y="440"/>
                    <a:pt x="239" y="455"/>
                  </a:cubicBezTo>
                  <a:cubicBezTo>
                    <a:pt x="222" y="471"/>
                    <a:pt x="205" y="487"/>
                    <a:pt x="190" y="505"/>
                  </a:cubicBezTo>
                  <a:cubicBezTo>
                    <a:pt x="182" y="514"/>
                    <a:pt x="176" y="524"/>
                    <a:pt x="170" y="534"/>
                  </a:cubicBezTo>
                  <a:cubicBezTo>
                    <a:pt x="166" y="543"/>
                    <a:pt x="163" y="553"/>
                    <a:pt x="163" y="563"/>
                  </a:cubicBezTo>
                  <a:cubicBezTo>
                    <a:pt x="163" y="558"/>
                    <a:pt x="162" y="553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4" y="499"/>
                  </a:cubicBezTo>
                  <a:cubicBezTo>
                    <a:pt x="118" y="481"/>
                    <a:pt x="101" y="465"/>
                    <a:pt x="84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5" y="368"/>
                    <a:pt x="14" y="363"/>
                  </a:cubicBezTo>
                  <a:cubicBezTo>
                    <a:pt x="13" y="342"/>
                    <a:pt x="21" y="322"/>
                    <a:pt x="34" y="304"/>
                  </a:cubicBezTo>
                  <a:cubicBezTo>
                    <a:pt x="47" y="286"/>
                    <a:pt x="63" y="270"/>
                    <a:pt x="80" y="254"/>
                  </a:cubicBezTo>
                  <a:cubicBezTo>
                    <a:pt x="97" y="239"/>
                    <a:pt x="115" y="223"/>
                    <a:pt x="130" y="204"/>
                  </a:cubicBezTo>
                  <a:cubicBezTo>
                    <a:pt x="138" y="195"/>
                    <a:pt x="146" y="185"/>
                    <a:pt x="151" y="174"/>
                  </a:cubicBezTo>
                  <a:cubicBezTo>
                    <a:pt x="157" y="163"/>
                    <a:pt x="162" y="150"/>
                    <a:pt x="163" y="137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hidden">
            <a:xfrm>
              <a:off x="9645650" y="-1587"/>
              <a:ext cx="514350" cy="6862762"/>
            </a:xfrm>
            <a:custGeom>
              <a:avLst/>
              <a:gdLst>
                <a:gd name="T0" fmla="*/ 151 w 162"/>
                <a:gd name="T1" fmla="*/ 131 h 2159"/>
                <a:gd name="T2" fmla="*/ 122 w 162"/>
                <a:gd name="T3" fmla="*/ 196 h 2159"/>
                <a:gd name="T4" fmla="*/ 25 w 162"/>
                <a:gd name="T5" fmla="*/ 298 h 2159"/>
                <a:gd name="T6" fmla="*/ 2 w 162"/>
                <a:gd name="T7" fmla="*/ 345 h 2159"/>
                <a:gd name="T8" fmla="*/ 12 w 162"/>
                <a:gd name="T9" fmla="*/ 390 h 2159"/>
                <a:gd name="T10" fmla="*/ 26 w 162"/>
                <a:gd name="T11" fmla="*/ 408 h 2159"/>
                <a:gd name="T12" fmla="*/ 144 w 162"/>
                <a:gd name="T13" fmla="*/ 535 h 2159"/>
                <a:gd name="T14" fmla="*/ 131 w 162"/>
                <a:gd name="T15" fmla="*/ 616 h 2159"/>
                <a:gd name="T16" fmla="*/ 72 w 162"/>
                <a:gd name="T17" fmla="*/ 679 h 2159"/>
                <a:gd name="T18" fmla="*/ 15 w 162"/>
                <a:gd name="T19" fmla="*/ 745 h 2159"/>
                <a:gd name="T20" fmla="*/ 6 w 162"/>
                <a:gd name="T21" fmla="*/ 812 h 2159"/>
                <a:gd name="T22" fmla="*/ 16 w 162"/>
                <a:gd name="T23" fmla="*/ 828 h 2159"/>
                <a:gd name="T24" fmla="*/ 124 w 162"/>
                <a:gd name="T25" fmla="*/ 939 h 2159"/>
                <a:gd name="T26" fmla="*/ 150 w 162"/>
                <a:gd name="T27" fmla="*/ 993 h 2159"/>
                <a:gd name="T28" fmla="*/ 36 w 162"/>
                <a:gd name="T29" fmla="*/ 1147 h 2159"/>
                <a:gd name="T30" fmla="*/ 1 w 162"/>
                <a:gd name="T31" fmla="*/ 1225 h 2159"/>
                <a:gd name="T32" fmla="*/ 15 w 162"/>
                <a:gd name="T33" fmla="*/ 1261 h 2159"/>
                <a:gd name="T34" fmla="*/ 76 w 162"/>
                <a:gd name="T35" fmla="*/ 1319 h 2159"/>
                <a:gd name="T36" fmla="*/ 151 w 162"/>
                <a:gd name="T37" fmla="*/ 1425 h 2159"/>
                <a:gd name="T38" fmla="*/ 113 w 162"/>
                <a:gd name="T39" fmla="*/ 1501 h 2159"/>
                <a:gd name="T40" fmla="*/ 15 w 162"/>
                <a:gd name="T41" fmla="*/ 1606 h 2159"/>
                <a:gd name="T42" fmla="*/ 6 w 162"/>
                <a:gd name="T43" fmla="*/ 1673 h 2159"/>
                <a:gd name="T44" fmla="*/ 17 w 162"/>
                <a:gd name="T45" fmla="*/ 1691 h 2159"/>
                <a:gd name="T46" fmla="*/ 124 w 162"/>
                <a:gd name="T47" fmla="*/ 1800 h 2159"/>
                <a:gd name="T48" fmla="*/ 150 w 162"/>
                <a:gd name="T49" fmla="*/ 1855 h 2159"/>
                <a:gd name="T50" fmla="*/ 72 w 162"/>
                <a:gd name="T51" fmla="*/ 1973 h 2159"/>
                <a:gd name="T52" fmla="*/ 15 w 162"/>
                <a:gd name="T53" fmla="*/ 2037 h 2159"/>
                <a:gd name="T54" fmla="*/ 6 w 162"/>
                <a:gd name="T55" fmla="*/ 2104 h 2159"/>
                <a:gd name="T56" fmla="*/ 18 w 162"/>
                <a:gd name="T57" fmla="*/ 2122 h 2159"/>
                <a:gd name="T58" fmla="*/ 68 w 162"/>
                <a:gd name="T59" fmla="*/ 2159 h 2159"/>
                <a:gd name="T60" fmla="*/ 14 w 162"/>
                <a:gd name="T61" fmla="*/ 2089 h 2159"/>
                <a:gd name="T62" fmla="*/ 130 w 162"/>
                <a:gd name="T63" fmla="*/ 1931 h 2159"/>
                <a:gd name="T64" fmla="*/ 161 w 162"/>
                <a:gd name="T65" fmla="*/ 1862 h 2159"/>
                <a:gd name="T66" fmla="*/ 154 w 162"/>
                <a:gd name="T67" fmla="*/ 1824 h 2159"/>
                <a:gd name="T68" fmla="*/ 34 w 162"/>
                <a:gd name="T69" fmla="*/ 1695 h 2159"/>
                <a:gd name="T70" fmla="*/ 34 w 162"/>
                <a:gd name="T71" fmla="*/ 1599 h 2159"/>
                <a:gd name="T72" fmla="*/ 151 w 162"/>
                <a:gd name="T73" fmla="*/ 1469 h 2159"/>
                <a:gd name="T74" fmla="*/ 162 w 162"/>
                <a:gd name="T75" fmla="*/ 1415 h 2159"/>
                <a:gd name="T76" fmla="*/ 133 w 162"/>
                <a:gd name="T77" fmla="*/ 1361 h 2159"/>
                <a:gd name="T78" fmla="*/ 16 w 162"/>
                <a:gd name="T79" fmla="*/ 1238 h 2159"/>
                <a:gd name="T80" fmla="*/ 80 w 162"/>
                <a:gd name="T81" fmla="*/ 1120 h 2159"/>
                <a:gd name="T82" fmla="*/ 162 w 162"/>
                <a:gd name="T83" fmla="*/ 1009 h 2159"/>
                <a:gd name="T84" fmla="*/ 161 w 162"/>
                <a:gd name="T85" fmla="*/ 982 h 2159"/>
                <a:gd name="T86" fmla="*/ 83 w 162"/>
                <a:gd name="T87" fmla="*/ 882 h 2159"/>
                <a:gd name="T88" fmla="*/ 14 w 162"/>
                <a:gd name="T89" fmla="*/ 795 h 2159"/>
                <a:gd name="T90" fmla="*/ 130 w 162"/>
                <a:gd name="T91" fmla="*/ 637 h 2159"/>
                <a:gd name="T92" fmla="*/ 161 w 162"/>
                <a:gd name="T93" fmla="*/ 569 h 2159"/>
                <a:gd name="T94" fmla="*/ 154 w 162"/>
                <a:gd name="T95" fmla="*/ 530 h 2159"/>
                <a:gd name="T96" fmla="*/ 34 w 162"/>
                <a:gd name="T97" fmla="*/ 401 h 2159"/>
                <a:gd name="T98" fmla="*/ 34 w 162"/>
                <a:gd name="T99" fmla="*/ 304 h 2159"/>
                <a:gd name="T100" fmla="*/ 151 w 162"/>
                <a:gd name="T101" fmla="*/ 174 h 2159"/>
                <a:gd name="T102" fmla="*/ 162 w 162"/>
                <a:gd name="T103" fmla="*/ 120 h 2159"/>
                <a:gd name="T104" fmla="*/ 133 w 162"/>
                <a:gd name="T105" fmla="*/ 66 h 2159"/>
                <a:gd name="T106" fmla="*/ 50 w 162"/>
                <a:gd name="T107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2159">
                  <a:moveTo>
                    <a:pt x="124" y="74"/>
                  </a:moveTo>
                  <a:cubicBezTo>
                    <a:pt x="132" y="83"/>
                    <a:pt x="139" y="92"/>
                    <a:pt x="144" y="103"/>
                  </a:cubicBezTo>
                  <a:cubicBezTo>
                    <a:pt x="148" y="111"/>
                    <a:pt x="151" y="121"/>
                    <a:pt x="151" y="131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8" y="149"/>
                    <a:pt x="141" y="167"/>
                    <a:pt x="131" y="183"/>
                  </a:cubicBezTo>
                  <a:cubicBezTo>
                    <a:pt x="128" y="187"/>
                    <a:pt x="125" y="192"/>
                    <a:pt x="122" y="196"/>
                  </a:cubicBezTo>
                  <a:cubicBezTo>
                    <a:pt x="122" y="196"/>
                    <a:pt x="122" y="197"/>
                    <a:pt x="121" y="197"/>
                  </a:cubicBezTo>
                  <a:cubicBezTo>
                    <a:pt x="106" y="215"/>
                    <a:pt x="89" y="230"/>
                    <a:pt x="72" y="246"/>
                  </a:cubicBezTo>
                  <a:cubicBezTo>
                    <a:pt x="55" y="262"/>
                    <a:pt x="38" y="279"/>
                    <a:pt x="25" y="298"/>
                  </a:cubicBezTo>
                  <a:cubicBezTo>
                    <a:pt x="23" y="300"/>
                    <a:pt x="22" y="302"/>
                    <a:pt x="20" y="305"/>
                  </a:cubicBezTo>
                  <a:cubicBezTo>
                    <a:pt x="18" y="307"/>
                    <a:pt x="17" y="310"/>
                    <a:pt x="15" y="313"/>
                  </a:cubicBezTo>
                  <a:cubicBezTo>
                    <a:pt x="9" y="322"/>
                    <a:pt x="4" y="333"/>
                    <a:pt x="2" y="345"/>
                  </a:cubicBezTo>
                  <a:cubicBezTo>
                    <a:pt x="0" y="351"/>
                    <a:pt x="0" y="357"/>
                    <a:pt x="1" y="363"/>
                  </a:cubicBezTo>
                  <a:cubicBezTo>
                    <a:pt x="1" y="369"/>
                    <a:pt x="3" y="374"/>
                    <a:pt x="6" y="379"/>
                  </a:cubicBezTo>
                  <a:cubicBezTo>
                    <a:pt x="8" y="383"/>
                    <a:pt x="10" y="387"/>
                    <a:pt x="12" y="390"/>
                  </a:cubicBezTo>
                  <a:cubicBezTo>
                    <a:pt x="13" y="392"/>
                    <a:pt x="14" y="394"/>
                    <a:pt x="15" y="396"/>
                  </a:cubicBezTo>
                  <a:cubicBezTo>
                    <a:pt x="16" y="396"/>
                    <a:pt x="16" y="396"/>
                    <a:pt x="16" y="396"/>
                  </a:cubicBezTo>
                  <a:cubicBezTo>
                    <a:pt x="19" y="400"/>
                    <a:pt x="22" y="404"/>
                    <a:pt x="26" y="408"/>
                  </a:cubicBezTo>
                  <a:cubicBezTo>
                    <a:pt x="41" y="426"/>
                    <a:pt x="59" y="441"/>
                    <a:pt x="76" y="457"/>
                  </a:cubicBezTo>
                  <a:cubicBezTo>
                    <a:pt x="93" y="473"/>
                    <a:pt x="110" y="489"/>
                    <a:pt x="124" y="507"/>
                  </a:cubicBezTo>
                  <a:cubicBezTo>
                    <a:pt x="132" y="516"/>
                    <a:pt x="139" y="525"/>
                    <a:pt x="144" y="535"/>
                  </a:cubicBezTo>
                  <a:cubicBezTo>
                    <a:pt x="148" y="544"/>
                    <a:pt x="151" y="554"/>
                    <a:pt x="151" y="564"/>
                  </a:cubicBezTo>
                  <a:cubicBezTo>
                    <a:pt x="150" y="564"/>
                    <a:pt x="150" y="564"/>
                    <a:pt x="150" y="564"/>
                  </a:cubicBezTo>
                  <a:cubicBezTo>
                    <a:pt x="148" y="582"/>
                    <a:pt x="141" y="600"/>
                    <a:pt x="131" y="616"/>
                  </a:cubicBezTo>
                  <a:cubicBezTo>
                    <a:pt x="128" y="620"/>
                    <a:pt x="125" y="625"/>
                    <a:pt x="122" y="629"/>
                  </a:cubicBezTo>
                  <a:cubicBezTo>
                    <a:pt x="122" y="629"/>
                    <a:pt x="122" y="629"/>
                    <a:pt x="121" y="630"/>
                  </a:cubicBezTo>
                  <a:cubicBezTo>
                    <a:pt x="106" y="648"/>
                    <a:pt x="89" y="663"/>
                    <a:pt x="72" y="679"/>
                  </a:cubicBezTo>
                  <a:cubicBezTo>
                    <a:pt x="55" y="695"/>
                    <a:pt x="38" y="711"/>
                    <a:pt x="25" y="730"/>
                  </a:cubicBezTo>
                  <a:cubicBezTo>
                    <a:pt x="23" y="733"/>
                    <a:pt x="22" y="735"/>
                    <a:pt x="20" y="737"/>
                  </a:cubicBezTo>
                  <a:cubicBezTo>
                    <a:pt x="18" y="740"/>
                    <a:pt x="17" y="743"/>
                    <a:pt x="15" y="745"/>
                  </a:cubicBezTo>
                  <a:cubicBezTo>
                    <a:pt x="9" y="755"/>
                    <a:pt x="4" y="766"/>
                    <a:pt x="2" y="778"/>
                  </a:cubicBezTo>
                  <a:cubicBezTo>
                    <a:pt x="0" y="784"/>
                    <a:pt x="0" y="789"/>
                    <a:pt x="1" y="795"/>
                  </a:cubicBezTo>
                  <a:cubicBezTo>
                    <a:pt x="1" y="801"/>
                    <a:pt x="3" y="807"/>
                    <a:pt x="6" y="812"/>
                  </a:cubicBezTo>
                  <a:cubicBezTo>
                    <a:pt x="8" y="816"/>
                    <a:pt x="10" y="819"/>
                    <a:pt x="12" y="823"/>
                  </a:cubicBezTo>
                  <a:cubicBezTo>
                    <a:pt x="13" y="825"/>
                    <a:pt x="14" y="827"/>
                    <a:pt x="15" y="828"/>
                  </a:cubicBezTo>
                  <a:cubicBezTo>
                    <a:pt x="16" y="828"/>
                    <a:pt x="16" y="828"/>
                    <a:pt x="16" y="828"/>
                  </a:cubicBezTo>
                  <a:cubicBezTo>
                    <a:pt x="19" y="833"/>
                    <a:pt x="22" y="837"/>
                    <a:pt x="26" y="841"/>
                  </a:cubicBezTo>
                  <a:cubicBezTo>
                    <a:pt x="41" y="858"/>
                    <a:pt x="59" y="874"/>
                    <a:pt x="76" y="890"/>
                  </a:cubicBezTo>
                  <a:cubicBezTo>
                    <a:pt x="93" y="906"/>
                    <a:pt x="110" y="922"/>
                    <a:pt x="124" y="939"/>
                  </a:cubicBezTo>
                  <a:cubicBezTo>
                    <a:pt x="132" y="948"/>
                    <a:pt x="139" y="958"/>
                    <a:pt x="144" y="968"/>
                  </a:cubicBezTo>
                  <a:cubicBezTo>
                    <a:pt x="147" y="976"/>
                    <a:pt x="150" y="984"/>
                    <a:pt x="151" y="993"/>
                  </a:cubicBezTo>
                  <a:cubicBezTo>
                    <a:pt x="150" y="993"/>
                    <a:pt x="150" y="993"/>
                    <a:pt x="150" y="993"/>
                  </a:cubicBezTo>
                  <a:cubicBezTo>
                    <a:pt x="148" y="1012"/>
                    <a:pt x="141" y="1029"/>
                    <a:pt x="131" y="1045"/>
                  </a:cubicBezTo>
                  <a:cubicBezTo>
                    <a:pt x="119" y="1065"/>
                    <a:pt x="103" y="1082"/>
                    <a:pt x="86" y="1098"/>
                  </a:cubicBezTo>
                  <a:cubicBezTo>
                    <a:pt x="70" y="1114"/>
                    <a:pt x="52" y="1130"/>
                    <a:pt x="36" y="1147"/>
                  </a:cubicBezTo>
                  <a:cubicBezTo>
                    <a:pt x="29" y="1156"/>
                    <a:pt x="21" y="1165"/>
                    <a:pt x="15" y="1175"/>
                  </a:cubicBezTo>
                  <a:cubicBezTo>
                    <a:pt x="9" y="1185"/>
                    <a:pt x="4" y="1195"/>
                    <a:pt x="2" y="1207"/>
                  </a:cubicBezTo>
                  <a:cubicBezTo>
                    <a:pt x="0" y="1213"/>
                    <a:pt x="0" y="1219"/>
                    <a:pt x="1" y="1225"/>
                  </a:cubicBezTo>
                  <a:cubicBezTo>
                    <a:pt x="1" y="1231"/>
                    <a:pt x="3" y="1236"/>
                    <a:pt x="6" y="1242"/>
                  </a:cubicBezTo>
                  <a:cubicBezTo>
                    <a:pt x="7" y="1243"/>
                    <a:pt x="7" y="1244"/>
                    <a:pt x="8" y="1245"/>
                  </a:cubicBezTo>
                  <a:cubicBezTo>
                    <a:pt x="10" y="1251"/>
                    <a:pt x="12" y="1256"/>
                    <a:pt x="15" y="1261"/>
                  </a:cubicBezTo>
                  <a:cubicBezTo>
                    <a:pt x="19" y="1261"/>
                    <a:pt x="19" y="1261"/>
                    <a:pt x="19" y="1261"/>
                  </a:cubicBezTo>
                  <a:cubicBezTo>
                    <a:pt x="21" y="1264"/>
                    <a:pt x="23" y="1267"/>
                    <a:pt x="26" y="1270"/>
                  </a:cubicBezTo>
                  <a:cubicBezTo>
                    <a:pt x="41" y="1288"/>
                    <a:pt x="59" y="1303"/>
                    <a:pt x="76" y="1319"/>
                  </a:cubicBezTo>
                  <a:cubicBezTo>
                    <a:pt x="93" y="1335"/>
                    <a:pt x="110" y="1351"/>
                    <a:pt x="124" y="1369"/>
                  </a:cubicBezTo>
                  <a:cubicBezTo>
                    <a:pt x="132" y="1378"/>
                    <a:pt x="139" y="1387"/>
                    <a:pt x="144" y="1398"/>
                  </a:cubicBezTo>
                  <a:cubicBezTo>
                    <a:pt x="148" y="1406"/>
                    <a:pt x="150" y="1415"/>
                    <a:pt x="151" y="1425"/>
                  </a:cubicBezTo>
                  <a:cubicBezTo>
                    <a:pt x="150" y="1425"/>
                    <a:pt x="150" y="1425"/>
                    <a:pt x="150" y="1425"/>
                  </a:cubicBezTo>
                  <a:cubicBezTo>
                    <a:pt x="148" y="1443"/>
                    <a:pt x="141" y="1461"/>
                    <a:pt x="131" y="1477"/>
                  </a:cubicBezTo>
                  <a:cubicBezTo>
                    <a:pt x="126" y="1485"/>
                    <a:pt x="120" y="1493"/>
                    <a:pt x="113" y="1501"/>
                  </a:cubicBezTo>
                  <a:cubicBezTo>
                    <a:pt x="100" y="1515"/>
                    <a:pt x="86" y="1528"/>
                    <a:pt x="72" y="1541"/>
                  </a:cubicBezTo>
                  <a:cubicBezTo>
                    <a:pt x="56" y="1556"/>
                    <a:pt x="40" y="1572"/>
                    <a:pt x="27" y="1590"/>
                  </a:cubicBezTo>
                  <a:cubicBezTo>
                    <a:pt x="23" y="1595"/>
                    <a:pt x="19" y="1600"/>
                    <a:pt x="15" y="1606"/>
                  </a:cubicBezTo>
                  <a:cubicBezTo>
                    <a:pt x="9" y="1616"/>
                    <a:pt x="4" y="1627"/>
                    <a:pt x="2" y="1639"/>
                  </a:cubicBezTo>
                  <a:cubicBezTo>
                    <a:pt x="0" y="1644"/>
                    <a:pt x="0" y="1650"/>
                    <a:pt x="1" y="1656"/>
                  </a:cubicBezTo>
                  <a:cubicBezTo>
                    <a:pt x="1" y="1662"/>
                    <a:pt x="3" y="1668"/>
                    <a:pt x="6" y="1673"/>
                  </a:cubicBezTo>
                  <a:cubicBezTo>
                    <a:pt x="7" y="1676"/>
                    <a:pt x="9" y="1679"/>
                    <a:pt x="10" y="1681"/>
                  </a:cubicBezTo>
                  <a:cubicBezTo>
                    <a:pt x="12" y="1685"/>
                    <a:pt x="13" y="1688"/>
                    <a:pt x="15" y="1691"/>
                  </a:cubicBezTo>
                  <a:cubicBezTo>
                    <a:pt x="17" y="1691"/>
                    <a:pt x="17" y="1691"/>
                    <a:pt x="17" y="1691"/>
                  </a:cubicBezTo>
                  <a:cubicBezTo>
                    <a:pt x="20" y="1694"/>
                    <a:pt x="23" y="1698"/>
                    <a:pt x="26" y="1702"/>
                  </a:cubicBezTo>
                  <a:cubicBezTo>
                    <a:pt x="41" y="1719"/>
                    <a:pt x="59" y="1735"/>
                    <a:pt x="76" y="1751"/>
                  </a:cubicBezTo>
                  <a:cubicBezTo>
                    <a:pt x="93" y="1767"/>
                    <a:pt x="110" y="1783"/>
                    <a:pt x="124" y="1800"/>
                  </a:cubicBezTo>
                  <a:cubicBezTo>
                    <a:pt x="132" y="1809"/>
                    <a:pt x="139" y="1819"/>
                    <a:pt x="144" y="1829"/>
                  </a:cubicBezTo>
                  <a:cubicBezTo>
                    <a:pt x="147" y="1837"/>
                    <a:pt x="150" y="1846"/>
                    <a:pt x="151" y="1855"/>
                  </a:cubicBezTo>
                  <a:cubicBezTo>
                    <a:pt x="150" y="1855"/>
                    <a:pt x="150" y="1855"/>
                    <a:pt x="150" y="1855"/>
                  </a:cubicBezTo>
                  <a:cubicBezTo>
                    <a:pt x="148" y="1874"/>
                    <a:pt x="141" y="1891"/>
                    <a:pt x="131" y="1907"/>
                  </a:cubicBezTo>
                  <a:cubicBezTo>
                    <a:pt x="121" y="1923"/>
                    <a:pt x="108" y="1938"/>
                    <a:pt x="95" y="1951"/>
                  </a:cubicBezTo>
                  <a:cubicBezTo>
                    <a:pt x="87" y="1959"/>
                    <a:pt x="80" y="1966"/>
                    <a:pt x="72" y="1973"/>
                  </a:cubicBezTo>
                  <a:cubicBezTo>
                    <a:pt x="61" y="1984"/>
                    <a:pt x="49" y="1995"/>
                    <a:pt x="39" y="2007"/>
                  </a:cubicBezTo>
                  <a:cubicBezTo>
                    <a:pt x="38" y="2008"/>
                    <a:pt x="37" y="2008"/>
                    <a:pt x="36" y="2009"/>
                  </a:cubicBezTo>
                  <a:cubicBezTo>
                    <a:pt x="29" y="2018"/>
                    <a:pt x="21" y="2027"/>
                    <a:pt x="15" y="2037"/>
                  </a:cubicBezTo>
                  <a:cubicBezTo>
                    <a:pt x="9" y="2047"/>
                    <a:pt x="4" y="2057"/>
                    <a:pt x="2" y="2069"/>
                  </a:cubicBezTo>
                  <a:cubicBezTo>
                    <a:pt x="0" y="2075"/>
                    <a:pt x="0" y="2081"/>
                    <a:pt x="1" y="2087"/>
                  </a:cubicBezTo>
                  <a:cubicBezTo>
                    <a:pt x="1" y="2093"/>
                    <a:pt x="3" y="2098"/>
                    <a:pt x="6" y="2104"/>
                  </a:cubicBezTo>
                  <a:cubicBezTo>
                    <a:pt x="7" y="2106"/>
                    <a:pt x="8" y="2107"/>
                    <a:pt x="9" y="2109"/>
                  </a:cubicBezTo>
                  <a:cubicBezTo>
                    <a:pt x="11" y="2114"/>
                    <a:pt x="13" y="2118"/>
                    <a:pt x="15" y="2122"/>
                  </a:cubicBezTo>
                  <a:cubicBezTo>
                    <a:pt x="18" y="2122"/>
                    <a:pt x="18" y="2122"/>
                    <a:pt x="18" y="2122"/>
                  </a:cubicBezTo>
                  <a:cubicBezTo>
                    <a:pt x="20" y="2126"/>
                    <a:pt x="23" y="2129"/>
                    <a:pt x="26" y="2132"/>
                  </a:cubicBezTo>
                  <a:cubicBezTo>
                    <a:pt x="34" y="2142"/>
                    <a:pt x="43" y="2150"/>
                    <a:pt x="52" y="2159"/>
                  </a:cubicBezTo>
                  <a:cubicBezTo>
                    <a:pt x="68" y="2159"/>
                    <a:pt x="68" y="2159"/>
                    <a:pt x="68" y="2159"/>
                  </a:cubicBezTo>
                  <a:cubicBezTo>
                    <a:pt x="56" y="2148"/>
                    <a:pt x="44" y="2137"/>
                    <a:pt x="34" y="2125"/>
                  </a:cubicBezTo>
                  <a:cubicBezTo>
                    <a:pt x="27" y="2117"/>
                    <a:pt x="21" y="2109"/>
                    <a:pt x="16" y="2101"/>
                  </a:cubicBezTo>
                  <a:cubicBezTo>
                    <a:pt x="15" y="2097"/>
                    <a:pt x="14" y="2093"/>
                    <a:pt x="14" y="2089"/>
                  </a:cubicBezTo>
                  <a:cubicBezTo>
                    <a:pt x="12" y="2068"/>
                    <a:pt x="21" y="2048"/>
                    <a:pt x="34" y="2030"/>
                  </a:cubicBezTo>
                  <a:cubicBezTo>
                    <a:pt x="46" y="2012"/>
                    <a:pt x="63" y="1997"/>
                    <a:pt x="80" y="1981"/>
                  </a:cubicBezTo>
                  <a:cubicBezTo>
                    <a:pt x="97" y="1965"/>
                    <a:pt x="114" y="1949"/>
                    <a:pt x="130" y="1931"/>
                  </a:cubicBezTo>
                  <a:cubicBezTo>
                    <a:pt x="138" y="1922"/>
                    <a:pt x="145" y="1912"/>
                    <a:pt x="151" y="1900"/>
                  </a:cubicBezTo>
                  <a:cubicBezTo>
                    <a:pt x="156" y="1891"/>
                    <a:pt x="160" y="1881"/>
                    <a:pt x="162" y="1870"/>
                  </a:cubicBezTo>
                  <a:cubicBezTo>
                    <a:pt x="161" y="1867"/>
                    <a:pt x="161" y="1865"/>
                    <a:pt x="161" y="1862"/>
                  </a:cubicBezTo>
                  <a:cubicBezTo>
                    <a:pt x="160" y="1857"/>
                    <a:pt x="161" y="1852"/>
                    <a:pt x="162" y="1846"/>
                  </a:cubicBezTo>
                  <a:cubicBezTo>
                    <a:pt x="162" y="1845"/>
                    <a:pt x="161" y="1844"/>
                    <a:pt x="161" y="1843"/>
                  </a:cubicBezTo>
                  <a:cubicBezTo>
                    <a:pt x="160" y="1836"/>
                    <a:pt x="157" y="1830"/>
                    <a:pt x="154" y="1824"/>
                  </a:cubicBezTo>
                  <a:cubicBezTo>
                    <a:pt x="149" y="1812"/>
                    <a:pt x="141" y="1802"/>
                    <a:pt x="133" y="1793"/>
                  </a:cubicBezTo>
                  <a:cubicBezTo>
                    <a:pt x="118" y="1774"/>
                    <a:pt x="100" y="1758"/>
                    <a:pt x="83" y="1743"/>
                  </a:cubicBezTo>
                  <a:cubicBezTo>
                    <a:pt x="66" y="1727"/>
                    <a:pt x="49" y="1712"/>
                    <a:pt x="34" y="1695"/>
                  </a:cubicBezTo>
                  <a:cubicBezTo>
                    <a:pt x="27" y="1687"/>
                    <a:pt x="21" y="1679"/>
                    <a:pt x="17" y="1671"/>
                  </a:cubicBezTo>
                  <a:cubicBezTo>
                    <a:pt x="15" y="1667"/>
                    <a:pt x="14" y="1662"/>
                    <a:pt x="14" y="1658"/>
                  </a:cubicBezTo>
                  <a:cubicBezTo>
                    <a:pt x="12" y="1637"/>
                    <a:pt x="21" y="1616"/>
                    <a:pt x="34" y="1599"/>
                  </a:cubicBezTo>
                  <a:cubicBezTo>
                    <a:pt x="46" y="1581"/>
                    <a:pt x="63" y="1565"/>
                    <a:pt x="80" y="1549"/>
                  </a:cubicBezTo>
                  <a:cubicBezTo>
                    <a:pt x="97" y="1534"/>
                    <a:pt x="114" y="1518"/>
                    <a:pt x="130" y="1499"/>
                  </a:cubicBezTo>
                  <a:cubicBezTo>
                    <a:pt x="138" y="1490"/>
                    <a:pt x="145" y="1480"/>
                    <a:pt x="151" y="1469"/>
                  </a:cubicBezTo>
                  <a:cubicBezTo>
                    <a:pt x="156" y="1459"/>
                    <a:pt x="160" y="1449"/>
                    <a:pt x="162" y="1438"/>
                  </a:cubicBezTo>
                  <a:cubicBezTo>
                    <a:pt x="161" y="1436"/>
                    <a:pt x="161" y="1433"/>
                    <a:pt x="161" y="1431"/>
                  </a:cubicBezTo>
                  <a:cubicBezTo>
                    <a:pt x="160" y="1425"/>
                    <a:pt x="161" y="1420"/>
                    <a:pt x="162" y="1415"/>
                  </a:cubicBezTo>
                  <a:cubicBezTo>
                    <a:pt x="162" y="1413"/>
                    <a:pt x="161" y="1412"/>
                    <a:pt x="161" y="1411"/>
                  </a:cubicBezTo>
                  <a:cubicBezTo>
                    <a:pt x="160" y="1404"/>
                    <a:pt x="157" y="1398"/>
                    <a:pt x="154" y="1392"/>
                  </a:cubicBezTo>
                  <a:cubicBezTo>
                    <a:pt x="149" y="1381"/>
                    <a:pt x="141" y="1371"/>
                    <a:pt x="133" y="1361"/>
                  </a:cubicBezTo>
                  <a:cubicBezTo>
                    <a:pt x="118" y="1343"/>
                    <a:pt x="100" y="1327"/>
                    <a:pt x="83" y="1311"/>
                  </a:cubicBezTo>
                  <a:cubicBezTo>
                    <a:pt x="66" y="1295"/>
                    <a:pt x="49" y="1280"/>
                    <a:pt x="34" y="1263"/>
                  </a:cubicBezTo>
                  <a:cubicBezTo>
                    <a:pt x="27" y="1255"/>
                    <a:pt x="20" y="1247"/>
                    <a:pt x="16" y="1238"/>
                  </a:cubicBezTo>
                  <a:cubicBezTo>
                    <a:pt x="15" y="1235"/>
                    <a:pt x="14" y="1232"/>
                    <a:pt x="14" y="1228"/>
                  </a:cubicBezTo>
                  <a:cubicBezTo>
                    <a:pt x="12" y="1207"/>
                    <a:pt x="21" y="1187"/>
                    <a:pt x="34" y="1169"/>
                  </a:cubicBezTo>
                  <a:cubicBezTo>
                    <a:pt x="46" y="1152"/>
                    <a:pt x="63" y="1136"/>
                    <a:pt x="80" y="1120"/>
                  </a:cubicBezTo>
                  <a:cubicBezTo>
                    <a:pt x="97" y="1104"/>
                    <a:pt x="114" y="1089"/>
                    <a:pt x="130" y="1070"/>
                  </a:cubicBezTo>
                  <a:cubicBezTo>
                    <a:pt x="138" y="1061"/>
                    <a:pt x="145" y="1051"/>
                    <a:pt x="151" y="1039"/>
                  </a:cubicBezTo>
                  <a:cubicBezTo>
                    <a:pt x="156" y="1030"/>
                    <a:pt x="160" y="1020"/>
                    <a:pt x="162" y="1009"/>
                  </a:cubicBezTo>
                  <a:cubicBezTo>
                    <a:pt x="161" y="1006"/>
                    <a:pt x="161" y="1004"/>
                    <a:pt x="161" y="1001"/>
                  </a:cubicBezTo>
                  <a:cubicBezTo>
                    <a:pt x="160" y="996"/>
                    <a:pt x="161" y="991"/>
                    <a:pt x="162" y="985"/>
                  </a:cubicBezTo>
                  <a:cubicBezTo>
                    <a:pt x="162" y="984"/>
                    <a:pt x="161" y="983"/>
                    <a:pt x="161" y="982"/>
                  </a:cubicBezTo>
                  <a:cubicBezTo>
                    <a:pt x="160" y="975"/>
                    <a:pt x="157" y="969"/>
                    <a:pt x="154" y="963"/>
                  </a:cubicBezTo>
                  <a:cubicBezTo>
                    <a:pt x="149" y="951"/>
                    <a:pt x="141" y="941"/>
                    <a:pt x="133" y="932"/>
                  </a:cubicBezTo>
                  <a:cubicBezTo>
                    <a:pt x="118" y="913"/>
                    <a:pt x="100" y="897"/>
                    <a:pt x="83" y="882"/>
                  </a:cubicBezTo>
                  <a:cubicBezTo>
                    <a:pt x="66" y="866"/>
                    <a:pt x="49" y="851"/>
                    <a:pt x="34" y="834"/>
                  </a:cubicBezTo>
                  <a:cubicBezTo>
                    <a:pt x="28" y="827"/>
                    <a:pt x="22" y="819"/>
                    <a:pt x="17" y="811"/>
                  </a:cubicBezTo>
                  <a:cubicBezTo>
                    <a:pt x="16" y="806"/>
                    <a:pt x="14" y="801"/>
                    <a:pt x="14" y="795"/>
                  </a:cubicBezTo>
                  <a:cubicBezTo>
                    <a:pt x="12" y="774"/>
                    <a:pt x="21" y="754"/>
                    <a:pt x="34" y="737"/>
                  </a:cubicBezTo>
                  <a:cubicBezTo>
                    <a:pt x="46" y="719"/>
                    <a:pt x="63" y="703"/>
                    <a:pt x="80" y="687"/>
                  </a:cubicBezTo>
                  <a:cubicBezTo>
                    <a:pt x="97" y="671"/>
                    <a:pt x="114" y="656"/>
                    <a:pt x="130" y="637"/>
                  </a:cubicBezTo>
                  <a:cubicBezTo>
                    <a:pt x="138" y="628"/>
                    <a:pt x="145" y="618"/>
                    <a:pt x="151" y="607"/>
                  </a:cubicBezTo>
                  <a:cubicBezTo>
                    <a:pt x="156" y="597"/>
                    <a:pt x="160" y="587"/>
                    <a:pt x="162" y="576"/>
                  </a:cubicBezTo>
                  <a:cubicBezTo>
                    <a:pt x="161" y="573"/>
                    <a:pt x="161" y="571"/>
                    <a:pt x="161" y="569"/>
                  </a:cubicBezTo>
                  <a:cubicBezTo>
                    <a:pt x="160" y="563"/>
                    <a:pt x="161" y="558"/>
                    <a:pt x="162" y="553"/>
                  </a:cubicBezTo>
                  <a:cubicBezTo>
                    <a:pt x="162" y="551"/>
                    <a:pt x="161" y="550"/>
                    <a:pt x="161" y="549"/>
                  </a:cubicBezTo>
                  <a:cubicBezTo>
                    <a:pt x="160" y="542"/>
                    <a:pt x="157" y="536"/>
                    <a:pt x="154" y="530"/>
                  </a:cubicBezTo>
                  <a:cubicBezTo>
                    <a:pt x="149" y="519"/>
                    <a:pt x="141" y="509"/>
                    <a:pt x="133" y="499"/>
                  </a:cubicBezTo>
                  <a:cubicBezTo>
                    <a:pt x="118" y="481"/>
                    <a:pt x="100" y="465"/>
                    <a:pt x="83" y="449"/>
                  </a:cubicBezTo>
                  <a:cubicBezTo>
                    <a:pt x="66" y="433"/>
                    <a:pt x="49" y="418"/>
                    <a:pt x="34" y="401"/>
                  </a:cubicBezTo>
                  <a:cubicBezTo>
                    <a:pt x="28" y="394"/>
                    <a:pt x="22" y="386"/>
                    <a:pt x="17" y="379"/>
                  </a:cubicBezTo>
                  <a:cubicBezTo>
                    <a:pt x="16" y="373"/>
                    <a:pt x="14" y="368"/>
                    <a:pt x="14" y="363"/>
                  </a:cubicBezTo>
                  <a:cubicBezTo>
                    <a:pt x="12" y="342"/>
                    <a:pt x="21" y="322"/>
                    <a:pt x="34" y="304"/>
                  </a:cubicBezTo>
                  <a:cubicBezTo>
                    <a:pt x="46" y="286"/>
                    <a:pt x="63" y="270"/>
                    <a:pt x="80" y="254"/>
                  </a:cubicBezTo>
                  <a:cubicBezTo>
                    <a:pt x="97" y="239"/>
                    <a:pt x="114" y="223"/>
                    <a:pt x="130" y="204"/>
                  </a:cubicBezTo>
                  <a:cubicBezTo>
                    <a:pt x="138" y="195"/>
                    <a:pt x="145" y="185"/>
                    <a:pt x="151" y="174"/>
                  </a:cubicBezTo>
                  <a:cubicBezTo>
                    <a:pt x="156" y="164"/>
                    <a:pt x="160" y="154"/>
                    <a:pt x="162" y="143"/>
                  </a:cubicBezTo>
                  <a:cubicBezTo>
                    <a:pt x="161" y="141"/>
                    <a:pt x="161" y="138"/>
                    <a:pt x="161" y="136"/>
                  </a:cubicBezTo>
                  <a:cubicBezTo>
                    <a:pt x="160" y="130"/>
                    <a:pt x="161" y="125"/>
                    <a:pt x="162" y="120"/>
                  </a:cubicBezTo>
                  <a:cubicBezTo>
                    <a:pt x="162" y="119"/>
                    <a:pt x="161" y="117"/>
                    <a:pt x="161" y="116"/>
                  </a:cubicBezTo>
                  <a:cubicBezTo>
                    <a:pt x="160" y="109"/>
                    <a:pt x="157" y="103"/>
                    <a:pt x="154" y="97"/>
                  </a:cubicBezTo>
                  <a:cubicBezTo>
                    <a:pt x="149" y="86"/>
                    <a:pt x="141" y="76"/>
                    <a:pt x="133" y="66"/>
                  </a:cubicBezTo>
                  <a:cubicBezTo>
                    <a:pt x="118" y="48"/>
                    <a:pt x="100" y="32"/>
                    <a:pt x="83" y="16"/>
                  </a:cubicBezTo>
                  <a:cubicBezTo>
                    <a:pt x="77" y="11"/>
                    <a:pt x="71" y="5"/>
                    <a:pt x="6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8" y="8"/>
                    <a:pt x="67" y="16"/>
                    <a:pt x="76" y="24"/>
                  </a:cubicBezTo>
                  <a:cubicBezTo>
                    <a:pt x="93" y="40"/>
                    <a:pt x="110" y="56"/>
                    <a:pt x="124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0"/>
            <p:cNvSpPr>
              <a:spLocks noEditPoints="1"/>
            </p:cNvSpPr>
            <p:nvPr/>
          </p:nvSpPr>
          <p:spPr bwMode="hidden">
            <a:xfrm>
              <a:off x="8639175" y="-1587"/>
              <a:ext cx="1003300" cy="6862762"/>
            </a:xfrm>
            <a:custGeom>
              <a:avLst/>
              <a:gdLst>
                <a:gd name="T0" fmla="*/ 129 w 316"/>
                <a:gd name="T1" fmla="*/ 183 h 2159"/>
                <a:gd name="T2" fmla="*/ 19 w 316"/>
                <a:gd name="T3" fmla="*/ 305 h 2159"/>
                <a:gd name="T4" fmla="*/ 0 w 316"/>
                <a:gd name="T5" fmla="*/ 367 h 2159"/>
                <a:gd name="T6" fmla="*/ 24 w 316"/>
                <a:gd name="T7" fmla="*/ 408 h 2159"/>
                <a:gd name="T8" fmla="*/ 149 w 316"/>
                <a:gd name="T9" fmla="*/ 564 h 2159"/>
                <a:gd name="T10" fmla="*/ 23 w 316"/>
                <a:gd name="T11" fmla="*/ 730 h 2159"/>
                <a:gd name="T12" fmla="*/ 0 w 316"/>
                <a:gd name="T13" fmla="*/ 796 h 2159"/>
                <a:gd name="T14" fmla="*/ 14 w 316"/>
                <a:gd name="T15" fmla="*/ 828 h 2159"/>
                <a:gd name="T16" fmla="*/ 149 w 316"/>
                <a:gd name="T17" fmla="*/ 993 h 2159"/>
                <a:gd name="T18" fmla="*/ 13 w 316"/>
                <a:gd name="T19" fmla="*/ 1175 h 2159"/>
                <a:gd name="T20" fmla="*/ 4 w 316"/>
                <a:gd name="T21" fmla="*/ 1242 h 2159"/>
                <a:gd name="T22" fmla="*/ 74 w 316"/>
                <a:gd name="T23" fmla="*/ 1319 h 2159"/>
                <a:gd name="T24" fmla="*/ 129 w 316"/>
                <a:gd name="T25" fmla="*/ 1477 h 2159"/>
                <a:gd name="T26" fmla="*/ 0 w 316"/>
                <a:gd name="T27" fmla="*/ 1639 h 2159"/>
                <a:gd name="T28" fmla="*/ 9 w 316"/>
                <a:gd name="T29" fmla="*/ 1681 h 2159"/>
                <a:gd name="T30" fmla="*/ 123 w 316"/>
                <a:gd name="T31" fmla="*/ 1800 h 2159"/>
                <a:gd name="T32" fmla="*/ 93 w 316"/>
                <a:gd name="T33" fmla="*/ 1951 h 2159"/>
                <a:gd name="T34" fmla="*/ 0 w 316"/>
                <a:gd name="T35" fmla="*/ 2069 h 2159"/>
                <a:gd name="T36" fmla="*/ 7 w 316"/>
                <a:gd name="T37" fmla="*/ 2109 h 2159"/>
                <a:gd name="T38" fmla="*/ 66 w 316"/>
                <a:gd name="T39" fmla="*/ 2159 h 2159"/>
                <a:gd name="T40" fmla="*/ 78 w 316"/>
                <a:gd name="T41" fmla="*/ 1981 h 2159"/>
                <a:gd name="T42" fmla="*/ 165 w 316"/>
                <a:gd name="T43" fmla="*/ 1896 h 2159"/>
                <a:gd name="T44" fmla="*/ 281 w 316"/>
                <a:gd name="T45" fmla="*/ 2025 h 2159"/>
                <a:gd name="T46" fmla="*/ 253 w 316"/>
                <a:gd name="T47" fmla="*/ 2159 h 2159"/>
                <a:gd name="T48" fmla="*/ 301 w 316"/>
                <a:gd name="T49" fmla="*/ 2120 h 2159"/>
                <a:gd name="T50" fmla="*/ 296 w 316"/>
                <a:gd name="T51" fmla="*/ 2029 h 2159"/>
                <a:gd name="T52" fmla="*/ 173 w 316"/>
                <a:gd name="T53" fmla="*/ 1833 h 2159"/>
                <a:gd name="T54" fmla="*/ 315 w 316"/>
                <a:gd name="T55" fmla="*/ 1657 h 2159"/>
                <a:gd name="T56" fmla="*/ 193 w 316"/>
                <a:gd name="T57" fmla="*/ 1486 h 2159"/>
                <a:gd name="T58" fmla="*/ 288 w 316"/>
                <a:gd name="T59" fmla="*/ 1276 h 2159"/>
                <a:gd name="T60" fmla="*/ 315 w 316"/>
                <a:gd name="T61" fmla="*/ 1226 h 2159"/>
                <a:gd name="T62" fmla="*/ 241 w 316"/>
                <a:gd name="T63" fmla="*/ 1105 h 2159"/>
                <a:gd name="T64" fmla="*/ 238 w 316"/>
                <a:gd name="T65" fmla="*/ 896 h 2159"/>
                <a:gd name="T66" fmla="*/ 302 w 316"/>
                <a:gd name="T67" fmla="*/ 748 h 2159"/>
                <a:gd name="T68" fmla="*/ 173 w 316"/>
                <a:gd name="T69" fmla="*/ 540 h 2159"/>
                <a:gd name="T70" fmla="*/ 315 w 316"/>
                <a:gd name="T71" fmla="*/ 364 h 2159"/>
                <a:gd name="T72" fmla="*/ 193 w 316"/>
                <a:gd name="T73" fmla="*/ 191 h 2159"/>
                <a:gd name="T74" fmla="*/ 270 w 316"/>
                <a:gd name="T75" fmla="*/ 0 h 2159"/>
                <a:gd name="T76" fmla="*/ 158 w 316"/>
                <a:gd name="T77" fmla="*/ 110 h 2159"/>
                <a:gd name="T78" fmla="*/ 64 w 316"/>
                <a:gd name="T79" fmla="*/ 0 h 2159"/>
                <a:gd name="T80" fmla="*/ 207 w 316"/>
                <a:gd name="T81" fmla="*/ 1517 h 2159"/>
                <a:gd name="T82" fmla="*/ 297 w 316"/>
                <a:gd name="T83" fmla="*/ 1624 h 2159"/>
                <a:gd name="T84" fmla="*/ 181 w 316"/>
                <a:gd name="T85" fmla="*/ 1799 h 2159"/>
                <a:gd name="T86" fmla="*/ 132 w 316"/>
                <a:gd name="T87" fmla="*/ 1793 h 2159"/>
                <a:gd name="T88" fmla="*/ 32 w 316"/>
                <a:gd name="T89" fmla="*/ 1599 h 2159"/>
                <a:gd name="T90" fmla="*/ 158 w 316"/>
                <a:gd name="T91" fmla="*/ 1449 h 2159"/>
                <a:gd name="T92" fmla="*/ 281 w 316"/>
                <a:gd name="T93" fmla="*/ 1164 h 2159"/>
                <a:gd name="T94" fmla="*/ 230 w 316"/>
                <a:gd name="T95" fmla="*/ 1318 h 2159"/>
                <a:gd name="T96" fmla="*/ 153 w 316"/>
                <a:gd name="T97" fmla="*/ 1392 h 2159"/>
                <a:gd name="T98" fmla="*/ 13 w 316"/>
                <a:gd name="T99" fmla="*/ 1228 h 2159"/>
                <a:gd name="T100" fmla="*/ 158 w 316"/>
                <a:gd name="T101" fmla="*/ 1018 h 2159"/>
                <a:gd name="T102" fmla="*/ 194 w 316"/>
                <a:gd name="T103" fmla="*/ 642 h 2159"/>
                <a:gd name="T104" fmla="*/ 301 w 316"/>
                <a:gd name="T105" fmla="*/ 796 h 2159"/>
                <a:gd name="T106" fmla="*/ 162 w 316"/>
                <a:gd name="T107" fmla="*/ 967 h 2159"/>
                <a:gd name="T108" fmla="*/ 82 w 316"/>
                <a:gd name="T109" fmla="*/ 882 h 2159"/>
                <a:gd name="T110" fmla="*/ 78 w 316"/>
                <a:gd name="T111" fmla="*/ 687 h 2159"/>
                <a:gd name="T112" fmla="*/ 165 w 316"/>
                <a:gd name="T113" fmla="*/ 602 h 2159"/>
                <a:gd name="T114" fmla="*/ 185 w 316"/>
                <a:gd name="T115" fmla="*/ 198 h 2159"/>
                <a:gd name="T116" fmla="*/ 297 w 316"/>
                <a:gd name="T117" fmla="*/ 329 h 2159"/>
                <a:gd name="T118" fmla="*/ 181 w 316"/>
                <a:gd name="T119" fmla="*/ 505 h 2159"/>
                <a:gd name="T120" fmla="*/ 132 w 316"/>
                <a:gd name="T121" fmla="*/ 499 h 2159"/>
                <a:gd name="T122" fmla="*/ 32 w 316"/>
                <a:gd name="T123" fmla="*/ 30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6" h="2159">
                  <a:moveTo>
                    <a:pt x="123" y="74"/>
                  </a:moveTo>
                  <a:cubicBezTo>
                    <a:pt x="130" y="83"/>
                    <a:pt x="137" y="92"/>
                    <a:pt x="142" y="103"/>
                  </a:cubicBezTo>
                  <a:cubicBezTo>
                    <a:pt x="146" y="111"/>
                    <a:pt x="149" y="121"/>
                    <a:pt x="149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6" y="149"/>
                    <a:pt x="139" y="167"/>
                    <a:pt x="129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0" y="196"/>
                    <a:pt x="120" y="197"/>
                    <a:pt x="120" y="197"/>
                  </a:cubicBezTo>
                  <a:cubicBezTo>
                    <a:pt x="105" y="215"/>
                    <a:pt x="87" y="230"/>
                    <a:pt x="71" y="246"/>
                  </a:cubicBezTo>
                  <a:cubicBezTo>
                    <a:pt x="54" y="262"/>
                    <a:pt x="37" y="279"/>
                    <a:pt x="23" y="298"/>
                  </a:cubicBezTo>
                  <a:cubicBezTo>
                    <a:pt x="22" y="300"/>
                    <a:pt x="20" y="302"/>
                    <a:pt x="19" y="305"/>
                  </a:cubicBezTo>
                  <a:cubicBezTo>
                    <a:pt x="17" y="307"/>
                    <a:pt x="15" y="310"/>
                    <a:pt x="13" y="313"/>
                  </a:cubicBezTo>
                  <a:cubicBezTo>
                    <a:pt x="7" y="322"/>
                    <a:pt x="2" y="333"/>
                    <a:pt x="0" y="345"/>
                  </a:cubicBezTo>
                  <a:cubicBezTo>
                    <a:pt x="0" y="345"/>
                    <a:pt x="0" y="346"/>
                    <a:pt x="0" y="347"/>
                  </a:cubicBezTo>
                  <a:cubicBezTo>
                    <a:pt x="1" y="352"/>
                    <a:pt x="1" y="357"/>
                    <a:pt x="0" y="364"/>
                  </a:cubicBezTo>
                  <a:cubicBezTo>
                    <a:pt x="0" y="365"/>
                    <a:pt x="0" y="366"/>
                    <a:pt x="0" y="367"/>
                  </a:cubicBezTo>
                  <a:cubicBezTo>
                    <a:pt x="1" y="372"/>
                    <a:pt x="2" y="376"/>
                    <a:pt x="4" y="379"/>
                  </a:cubicBezTo>
                  <a:cubicBezTo>
                    <a:pt x="6" y="383"/>
                    <a:pt x="8" y="387"/>
                    <a:pt x="10" y="390"/>
                  </a:cubicBezTo>
                  <a:cubicBezTo>
                    <a:pt x="11" y="392"/>
                    <a:pt x="12" y="394"/>
                    <a:pt x="13" y="396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17" y="400"/>
                    <a:pt x="21" y="404"/>
                    <a:pt x="24" y="408"/>
                  </a:cubicBezTo>
                  <a:cubicBezTo>
                    <a:pt x="40" y="426"/>
                    <a:pt x="57" y="441"/>
                    <a:pt x="74" y="457"/>
                  </a:cubicBezTo>
                  <a:cubicBezTo>
                    <a:pt x="91" y="473"/>
                    <a:pt x="108" y="489"/>
                    <a:pt x="123" y="507"/>
                  </a:cubicBezTo>
                  <a:cubicBezTo>
                    <a:pt x="130" y="516"/>
                    <a:pt x="137" y="525"/>
                    <a:pt x="142" y="535"/>
                  </a:cubicBezTo>
                  <a:cubicBezTo>
                    <a:pt x="146" y="544"/>
                    <a:pt x="149" y="554"/>
                    <a:pt x="149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6" y="582"/>
                    <a:pt x="139" y="600"/>
                    <a:pt x="129" y="616"/>
                  </a:cubicBezTo>
                  <a:cubicBezTo>
                    <a:pt x="127" y="620"/>
                    <a:pt x="124" y="624"/>
                    <a:pt x="121" y="629"/>
                  </a:cubicBezTo>
                  <a:cubicBezTo>
                    <a:pt x="120" y="629"/>
                    <a:pt x="120" y="629"/>
                    <a:pt x="120" y="630"/>
                  </a:cubicBezTo>
                  <a:cubicBezTo>
                    <a:pt x="105" y="648"/>
                    <a:pt x="87" y="663"/>
                    <a:pt x="71" y="679"/>
                  </a:cubicBezTo>
                  <a:cubicBezTo>
                    <a:pt x="54" y="695"/>
                    <a:pt x="37" y="711"/>
                    <a:pt x="23" y="730"/>
                  </a:cubicBezTo>
                  <a:cubicBezTo>
                    <a:pt x="22" y="733"/>
                    <a:pt x="20" y="735"/>
                    <a:pt x="19" y="737"/>
                  </a:cubicBezTo>
                  <a:cubicBezTo>
                    <a:pt x="17" y="740"/>
                    <a:pt x="15" y="743"/>
                    <a:pt x="13" y="745"/>
                  </a:cubicBezTo>
                  <a:cubicBezTo>
                    <a:pt x="7" y="755"/>
                    <a:pt x="2" y="766"/>
                    <a:pt x="0" y="778"/>
                  </a:cubicBezTo>
                  <a:cubicBezTo>
                    <a:pt x="0" y="778"/>
                    <a:pt x="0" y="779"/>
                    <a:pt x="0" y="779"/>
                  </a:cubicBezTo>
                  <a:cubicBezTo>
                    <a:pt x="1" y="785"/>
                    <a:pt x="1" y="790"/>
                    <a:pt x="0" y="796"/>
                  </a:cubicBezTo>
                  <a:cubicBezTo>
                    <a:pt x="0" y="798"/>
                    <a:pt x="0" y="799"/>
                    <a:pt x="0" y="800"/>
                  </a:cubicBezTo>
                  <a:cubicBezTo>
                    <a:pt x="1" y="804"/>
                    <a:pt x="2" y="808"/>
                    <a:pt x="4" y="812"/>
                  </a:cubicBezTo>
                  <a:cubicBezTo>
                    <a:pt x="6" y="816"/>
                    <a:pt x="8" y="819"/>
                    <a:pt x="10" y="823"/>
                  </a:cubicBezTo>
                  <a:cubicBezTo>
                    <a:pt x="11" y="825"/>
                    <a:pt x="12" y="827"/>
                    <a:pt x="13" y="828"/>
                  </a:cubicBezTo>
                  <a:cubicBezTo>
                    <a:pt x="14" y="828"/>
                    <a:pt x="14" y="828"/>
                    <a:pt x="14" y="828"/>
                  </a:cubicBezTo>
                  <a:cubicBezTo>
                    <a:pt x="17" y="833"/>
                    <a:pt x="21" y="837"/>
                    <a:pt x="24" y="841"/>
                  </a:cubicBezTo>
                  <a:cubicBezTo>
                    <a:pt x="40" y="858"/>
                    <a:pt x="57" y="874"/>
                    <a:pt x="74" y="890"/>
                  </a:cubicBezTo>
                  <a:cubicBezTo>
                    <a:pt x="91" y="906"/>
                    <a:pt x="108" y="922"/>
                    <a:pt x="123" y="939"/>
                  </a:cubicBezTo>
                  <a:cubicBezTo>
                    <a:pt x="130" y="948"/>
                    <a:pt x="137" y="958"/>
                    <a:pt x="142" y="968"/>
                  </a:cubicBezTo>
                  <a:cubicBezTo>
                    <a:pt x="146" y="976"/>
                    <a:pt x="148" y="984"/>
                    <a:pt x="149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6" y="1012"/>
                    <a:pt x="139" y="1029"/>
                    <a:pt x="129" y="1045"/>
                  </a:cubicBezTo>
                  <a:cubicBezTo>
                    <a:pt x="117" y="1065"/>
                    <a:pt x="101" y="1082"/>
                    <a:pt x="84" y="1098"/>
                  </a:cubicBezTo>
                  <a:cubicBezTo>
                    <a:pt x="68" y="1114"/>
                    <a:pt x="51" y="1130"/>
                    <a:pt x="35" y="1147"/>
                  </a:cubicBezTo>
                  <a:cubicBezTo>
                    <a:pt x="27" y="1156"/>
                    <a:pt x="20" y="1165"/>
                    <a:pt x="13" y="1175"/>
                  </a:cubicBezTo>
                  <a:cubicBezTo>
                    <a:pt x="7" y="1185"/>
                    <a:pt x="2" y="1195"/>
                    <a:pt x="0" y="1207"/>
                  </a:cubicBezTo>
                  <a:cubicBezTo>
                    <a:pt x="0" y="1208"/>
                    <a:pt x="0" y="1208"/>
                    <a:pt x="0" y="1209"/>
                  </a:cubicBezTo>
                  <a:cubicBezTo>
                    <a:pt x="1" y="1214"/>
                    <a:pt x="1" y="1220"/>
                    <a:pt x="0" y="1226"/>
                  </a:cubicBezTo>
                  <a:cubicBezTo>
                    <a:pt x="0" y="1227"/>
                    <a:pt x="0" y="1228"/>
                    <a:pt x="0" y="1230"/>
                  </a:cubicBezTo>
                  <a:cubicBezTo>
                    <a:pt x="1" y="1234"/>
                    <a:pt x="2" y="1238"/>
                    <a:pt x="4" y="1242"/>
                  </a:cubicBezTo>
                  <a:cubicBezTo>
                    <a:pt x="5" y="1243"/>
                    <a:pt x="6" y="1244"/>
                    <a:pt x="6" y="1245"/>
                  </a:cubicBezTo>
                  <a:cubicBezTo>
                    <a:pt x="8" y="1251"/>
                    <a:pt x="10" y="1256"/>
                    <a:pt x="13" y="1261"/>
                  </a:cubicBezTo>
                  <a:cubicBezTo>
                    <a:pt x="17" y="1261"/>
                    <a:pt x="17" y="1261"/>
                    <a:pt x="17" y="1261"/>
                  </a:cubicBezTo>
                  <a:cubicBezTo>
                    <a:pt x="19" y="1264"/>
                    <a:pt x="22" y="1267"/>
                    <a:pt x="24" y="1270"/>
                  </a:cubicBezTo>
                  <a:cubicBezTo>
                    <a:pt x="40" y="1288"/>
                    <a:pt x="57" y="1303"/>
                    <a:pt x="74" y="1319"/>
                  </a:cubicBezTo>
                  <a:cubicBezTo>
                    <a:pt x="91" y="1335"/>
                    <a:pt x="108" y="1351"/>
                    <a:pt x="123" y="1369"/>
                  </a:cubicBezTo>
                  <a:cubicBezTo>
                    <a:pt x="130" y="1378"/>
                    <a:pt x="137" y="1387"/>
                    <a:pt x="142" y="1398"/>
                  </a:cubicBezTo>
                  <a:cubicBezTo>
                    <a:pt x="146" y="1406"/>
                    <a:pt x="149" y="1415"/>
                    <a:pt x="149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6" y="1443"/>
                    <a:pt x="139" y="1461"/>
                    <a:pt x="129" y="1477"/>
                  </a:cubicBezTo>
                  <a:cubicBezTo>
                    <a:pt x="124" y="1485"/>
                    <a:pt x="118" y="1493"/>
                    <a:pt x="111" y="1501"/>
                  </a:cubicBezTo>
                  <a:cubicBezTo>
                    <a:pt x="99" y="1515"/>
                    <a:pt x="84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1" y="1595"/>
                    <a:pt x="17" y="1600"/>
                    <a:pt x="13" y="1606"/>
                  </a:cubicBezTo>
                  <a:cubicBezTo>
                    <a:pt x="7" y="1616"/>
                    <a:pt x="2" y="1627"/>
                    <a:pt x="0" y="1639"/>
                  </a:cubicBezTo>
                  <a:cubicBezTo>
                    <a:pt x="0" y="1639"/>
                    <a:pt x="0" y="1640"/>
                    <a:pt x="0" y="1640"/>
                  </a:cubicBezTo>
                  <a:cubicBezTo>
                    <a:pt x="1" y="1646"/>
                    <a:pt x="1" y="1651"/>
                    <a:pt x="0" y="1657"/>
                  </a:cubicBezTo>
                  <a:cubicBezTo>
                    <a:pt x="0" y="1659"/>
                    <a:pt x="0" y="1660"/>
                    <a:pt x="0" y="1661"/>
                  </a:cubicBezTo>
                  <a:cubicBezTo>
                    <a:pt x="1" y="1665"/>
                    <a:pt x="2" y="1669"/>
                    <a:pt x="4" y="1673"/>
                  </a:cubicBezTo>
                  <a:cubicBezTo>
                    <a:pt x="6" y="1676"/>
                    <a:pt x="7" y="1679"/>
                    <a:pt x="9" y="1681"/>
                  </a:cubicBezTo>
                  <a:cubicBezTo>
                    <a:pt x="10" y="1685"/>
                    <a:pt x="12" y="1688"/>
                    <a:pt x="13" y="1691"/>
                  </a:cubicBezTo>
                  <a:cubicBezTo>
                    <a:pt x="15" y="1691"/>
                    <a:pt x="15" y="1691"/>
                    <a:pt x="15" y="1691"/>
                  </a:cubicBezTo>
                  <a:cubicBezTo>
                    <a:pt x="18" y="1694"/>
                    <a:pt x="21" y="1698"/>
                    <a:pt x="24" y="1702"/>
                  </a:cubicBezTo>
                  <a:cubicBezTo>
                    <a:pt x="40" y="1719"/>
                    <a:pt x="57" y="1735"/>
                    <a:pt x="74" y="1751"/>
                  </a:cubicBezTo>
                  <a:cubicBezTo>
                    <a:pt x="91" y="1767"/>
                    <a:pt x="108" y="1783"/>
                    <a:pt x="123" y="1800"/>
                  </a:cubicBezTo>
                  <a:cubicBezTo>
                    <a:pt x="130" y="1809"/>
                    <a:pt x="137" y="1819"/>
                    <a:pt x="142" y="1829"/>
                  </a:cubicBezTo>
                  <a:cubicBezTo>
                    <a:pt x="146" y="1837"/>
                    <a:pt x="149" y="1846"/>
                    <a:pt x="149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6" y="1874"/>
                    <a:pt x="139" y="1891"/>
                    <a:pt x="129" y="1907"/>
                  </a:cubicBezTo>
                  <a:cubicBezTo>
                    <a:pt x="119" y="1923"/>
                    <a:pt x="107" y="1938"/>
                    <a:pt x="93" y="1951"/>
                  </a:cubicBezTo>
                  <a:cubicBezTo>
                    <a:pt x="86" y="1959"/>
                    <a:pt x="78" y="1966"/>
                    <a:pt x="71" y="1973"/>
                  </a:cubicBezTo>
                  <a:cubicBezTo>
                    <a:pt x="59" y="1984"/>
                    <a:pt x="48" y="1995"/>
                    <a:pt x="37" y="2007"/>
                  </a:cubicBezTo>
                  <a:cubicBezTo>
                    <a:pt x="36" y="2008"/>
                    <a:pt x="36" y="2008"/>
                    <a:pt x="35" y="2009"/>
                  </a:cubicBezTo>
                  <a:cubicBezTo>
                    <a:pt x="27" y="2018"/>
                    <a:pt x="20" y="2027"/>
                    <a:pt x="13" y="2037"/>
                  </a:cubicBezTo>
                  <a:cubicBezTo>
                    <a:pt x="7" y="2047"/>
                    <a:pt x="2" y="2057"/>
                    <a:pt x="0" y="2069"/>
                  </a:cubicBezTo>
                  <a:cubicBezTo>
                    <a:pt x="0" y="2070"/>
                    <a:pt x="0" y="2070"/>
                    <a:pt x="0" y="2071"/>
                  </a:cubicBezTo>
                  <a:cubicBezTo>
                    <a:pt x="1" y="2076"/>
                    <a:pt x="1" y="2082"/>
                    <a:pt x="0" y="2088"/>
                  </a:cubicBezTo>
                  <a:cubicBezTo>
                    <a:pt x="0" y="2089"/>
                    <a:pt x="0" y="2090"/>
                    <a:pt x="0" y="2092"/>
                  </a:cubicBezTo>
                  <a:cubicBezTo>
                    <a:pt x="1" y="2096"/>
                    <a:pt x="2" y="2100"/>
                    <a:pt x="4" y="2104"/>
                  </a:cubicBezTo>
                  <a:cubicBezTo>
                    <a:pt x="5" y="2106"/>
                    <a:pt x="6" y="2107"/>
                    <a:pt x="7" y="2109"/>
                  </a:cubicBezTo>
                  <a:cubicBezTo>
                    <a:pt x="9" y="2114"/>
                    <a:pt x="11" y="2118"/>
                    <a:pt x="13" y="2122"/>
                  </a:cubicBezTo>
                  <a:cubicBezTo>
                    <a:pt x="16" y="2122"/>
                    <a:pt x="16" y="2122"/>
                    <a:pt x="16" y="2122"/>
                  </a:cubicBezTo>
                  <a:cubicBezTo>
                    <a:pt x="19" y="2126"/>
                    <a:pt x="22" y="2129"/>
                    <a:pt x="24" y="2132"/>
                  </a:cubicBezTo>
                  <a:cubicBezTo>
                    <a:pt x="33" y="2142"/>
                    <a:pt x="41" y="2150"/>
                    <a:pt x="50" y="2159"/>
                  </a:cubicBezTo>
                  <a:cubicBezTo>
                    <a:pt x="66" y="2159"/>
                    <a:pt x="66" y="2159"/>
                    <a:pt x="66" y="2159"/>
                  </a:cubicBezTo>
                  <a:cubicBezTo>
                    <a:pt x="54" y="2148"/>
                    <a:pt x="43" y="2137"/>
                    <a:pt x="32" y="2125"/>
                  </a:cubicBezTo>
                  <a:cubicBezTo>
                    <a:pt x="25" y="2117"/>
                    <a:pt x="19" y="2109"/>
                    <a:pt x="14" y="2101"/>
                  </a:cubicBezTo>
                  <a:cubicBezTo>
                    <a:pt x="13" y="2097"/>
                    <a:pt x="13" y="2093"/>
                    <a:pt x="13" y="2089"/>
                  </a:cubicBezTo>
                  <a:cubicBezTo>
                    <a:pt x="11" y="2068"/>
                    <a:pt x="19" y="2048"/>
                    <a:pt x="32" y="2030"/>
                  </a:cubicBezTo>
                  <a:cubicBezTo>
                    <a:pt x="45" y="2012"/>
                    <a:pt x="61" y="1997"/>
                    <a:pt x="78" y="1981"/>
                  </a:cubicBezTo>
                  <a:cubicBezTo>
                    <a:pt x="95" y="1965"/>
                    <a:pt x="113" y="1949"/>
                    <a:pt x="129" y="1931"/>
                  </a:cubicBezTo>
                  <a:cubicBezTo>
                    <a:pt x="136" y="1922"/>
                    <a:pt x="144" y="1912"/>
                    <a:pt x="150" y="1900"/>
                  </a:cubicBezTo>
                  <a:cubicBezTo>
                    <a:pt x="153" y="1894"/>
                    <a:pt x="156" y="1886"/>
                    <a:pt x="158" y="1879"/>
                  </a:cubicBezTo>
                  <a:cubicBezTo>
                    <a:pt x="158" y="1880"/>
                    <a:pt x="158" y="1880"/>
                    <a:pt x="158" y="1880"/>
                  </a:cubicBezTo>
                  <a:cubicBezTo>
                    <a:pt x="160" y="1886"/>
                    <a:pt x="162" y="1891"/>
                    <a:pt x="165" y="1896"/>
                  </a:cubicBezTo>
                  <a:cubicBezTo>
                    <a:pt x="170" y="1907"/>
                    <a:pt x="177" y="1916"/>
                    <a:pt x="185" y="1925"/>
                  </a:cubicBezTo>
                  <a:cubicBezTo>
                    <a:pt x="200" y="1943"/>
                    <a:pt x="217" y="1958"/>
                    <a:pt x="234" y="1974"/>
                  </a:cubicBezTo>
                  <a:cubicBezTo>
                    <a:pt x="234" y="1975"/>
                    <a:pt x="235" y="1975"/>
                    <a:pt x="235" y="1975"/>
                  </a:cubicBezTo>
                  <a:cubicBezTo>
                    <a:pt x="242" y="1982"/>
                    <a:pt x="248" y="1988"/>
                    <a:pt x="255" y="1995"/>
                  </a:cubicBezTo>
                  <a:cubicBezTo>
                    <a:pt x="264" y="2004"/>
                    <a:pt x="273" y="2014"/>
                    <a:pt x="281" y="2025"/>
                  </a:cubicBezTo>
                  <a:cubicBezTo>
                    <a:pt x="288" y="2035"/>
                    <a:pt x="293" y="2045"/>
                    <a:pt x="297" y="2056"/>
                  </a:cubicBezTo>
                  <a:cubicBezTo>
                    <a:pt x="301" y="2067"/>
                    <a:pt x="302" y="2078"/>
                    <a:pt x="301" y="2090"/>
                  </a:cubicBezTo>
                  <a:cubicBezTo>
                    <a:pt x="300" y="2096"/>
                    <a:pt x="299" y="2102"/>
                    <a:pt x="297" y="2108"/>
                  </a:cubicBezTo>
                  <a:cubicBezTo>
                    <a:pt x="292" y="2116"/>
                    <a:pt x="286" y="2124"/>
                    <a:pt x="280" y="2131"/>
                  </a:cubicBezTo>
                  <a:cubicBezTo>
                    <a:pt x="271" y="2141"/>
                    <a:pt x="262" y="2150"/>
                    <a:pt x="253" y="2159"/>
                  </a:cubicBezTo>
                  <a:cubicBezTo>
                    <a:pt x="268" y="2159"/>
                    <a:pt x="268" y="2159"/>
                    <a:pt x="268" y="2159"/>
                  </a:cubicBezTo>
                  <a:cubicBezTo>
                    <a:pt x="275" y="2152"/>
                    <a:pt x="282" y="2145"/>
                    <a:pt x="288" y="2138"/>
                  </a:cubicBezTo>
                  <a:cubicBezTo>
                    <a:pt x="292" y="2133"/>
                    <a:pt x="296" y="2128"/>
                    <a:pt x="300" y="2122"/>
                  </a:cubicBezTo>
                  <a:cubicBezTo>
                    <a:pt x="301" y="2122"/>
                    <a:pt x="301" y="2122"/>
                    <a:pt x="301" y="2122"/>
                  </a:cubicBezTo>
                  <a:cubicBezTo>
                    <a:pt x="301" y="2122"/>
                    <a:pt x="301" y="2121"/>
                    <a:pt x="301" y="2120"/>
                  </a:cubicBezTo>
                  <a:cubicBezTo>
                    <a:pt x="304" y="2116"/>
                    <a:pt x="307" y="2112"/>
                    <a:pt x="309" y="2107"/>
                  </a:cubicBezTo>
                  <a:cubicBezTo>
                    <a:pt x="312" y="2101"/>
                    <a:pt x="314" y="2095"/>
                    <a:pt x="315" y="2088"/>
                  </a:cubicBezTo>
                  <a:cubicBezTo>
                    <a:pt x="316" y="2080"/>
                    <a:pt x="315" y="2074"/>
                    <a:pt x="314" y="2068"/>
                  </a:cubicBezTo>
                  <a:cubicBezTo>
                    <a:pt x="311" y="2055"/>
                    <a:pt x="305" y="2043"/>
                    <a:pt x="299" y="2033"/>
                  </a:cubicBezTo>
                  <a:cubicBezTo>
                    <a:pt x="298" y="2032"/>
                    <a:pt x="297" y="2030"/>
                    <a:pt x="296" y="2029"/>
                  </a:cubicBezTo>
                  <a:cubicBezTo>
                    <a:pt x="294" y="2026"/>
                    <a:pt x="292" y="2022"/>
                    <a:pt x="290" y="2019"/>
                  </a:cubicBezTo>
                  <a:cubicBezTo>
                    <a:pt x="275" y="1999"/>
                    <a:pt x="258" y="1982"/>
                    <a:pt x="241" y="1966"/>
                  </a:cubicBezTo>
                  <a:cubicBezTo>
                    <a:pt x="225" y="1950"/>
                    <a:pt x="208" y="1935"/>
                    <a:pt x="193" y="1917"/>
                  </a:cubicBezTo>
                  <a:cubicBezTo>
                    <a:pt x="179" y="1901"/>
                    <a:pt x="168" y="1881"/>
                    <a:pt x="167" y="1861"/>
                  </a:cubicBezTo>
                  <a:cubicBezTo>
                    <a:pt x="166" y="1852"/>
                    <a:pt x="168" y="1843"/>
                    <a:pt x="173" y="1833"/>
                  </a:cubicBezTo>
                  <a:cubicBezTo>
                    <a:pt x="177" y="1824"/>
                    <a:pt x="183" y="1815"/>
                    <a:pt x="190" y="1806"/>
                  </a:cubicBezTo>
                  <a:cubicBezTo>
                    <a:pt x="204" y="1789"/>
                    <a:pt x="221" y="1773"/>
                    <a:pt x="238" y="1757"/>
                  </a:cubicBezTo>
                  <a:cubicBezTo>
                    <a:pt x="255" y="1741"/>
                    <a:pt x="272" y="1726"/>
                    <a:pt x="288" y="1708"/>
                  </a:cubicBezTo>
                  <a:cubicBezTo>
                    <a:pt x="296" y="1698"/>
                    <a:pt x="304" y="1689"/>
                    <a:pt x="309" y="1677"/>
                  </a:cubicBezTo>
                  <a:cubicBezTo>
                    <a:pt x="312" y="1671"/>
                    <a:pt x="314" y="1664"/>
                    <a:pt x="315" y="1657"/>
                  </a:cubicBezTo>
                  <a:cubicBezTo>
                    <a:pt x="316" y="1650"/>
                    <a:pt x="315" y="1644"/>
                    <a:pt x="314" y="1637"/>
                  </a:cubicBezTo>
                  <a:cubicBezTo>
                    <a:pt x="311" y="1625"/>
                    <a:pt x="306" y="1614"/>
                    <a:pt x="300" y="1605"/>
                  </a:cubicBezTo>
                  <a:cubicBezTo>
                    <a:pt x="297" y="1599"/>
                    <a:pt x="293" y="1593"/>
                    <a:pt x="290" y="1588"/>
                  </a:cubicBezTo>
                  <a:cubicBezTo>
                    <a:pt x="275" y="1567"/>
                    <a:pt x="258" y="1551"/>
                    <a:pt x="241" y="1535"/>
                  </a:cubicBezTo>
                  <a:cubicBezTo>
                    <a:pt x="225" y="1519"/>
                    <a:pt x="208" y="1503"/>
                    <a:pt x="193" y="1486"/>
                  </a:cubicBezTo>
                  <a:cubicBezTo>
                    <a:pt x="179" y="1469"/>
                    <a:pt x="168" y="1450"/>
                    <a:pt x="167" y="1430"/>
                  </a:cubicBezTo>
                  <a:cubicBezTo>
                    <a:pt x="166" y="1421"/>
                    <a:pt x="168" y="1411"/>
                    <a:pt x="173" y="1402"/>
                  </a:cubicBezTo>
                  <a:cubicBezTo>
                    <a:pt x="177" y="1392"/>
                    <a:pt x="183" y="1383"/>
                    <a:pt x="190" y="1375"/>
                  </a:cubicBezTo>
                  <a:cubicBezTo>
                    <a:pt x="204" y="1357"/>
                    <a:pt x="221" y="1342"/>
                    <a:pt x="238" y="1326"/>
                  </a:cubicBezTo>
                  <a:cubicBezTo>
                    <a:pt x="255" y="1310"/>
                    <a:pt x="272" y="1294"/>
                    <a:pt x="288" y="1276"/>
                  </a:cubicBezTo>
                  <a:cubicBezTo>
                    <a:pt x="292" y="1271"/>
                    <a:pt x="296" y="1266"/>
                    <a:pt x="300" y="1261"/>
                  </a:cubicBezTo>
                  <a:cubicBezTo>
                    <a:pt x="301" y="1261"/>
                    <a:pt x="301" y="1261"/>
                    <a:pt x="301" y="1261"/>
                  </a:cubicBezTo>
                  <a:cubicBezTo>
                    <a:pt x="302" y="1259"/>
                    <a:pt x="302" y="1258"/>
                    <a:pt x="303" y="1256"/>
                  </a:cubicBezTo>
                  <a:cubicBezTo>
                    <a:pt x="305" y="1252"/>
                    <a:pt x="307" y="1249"/>
                    <a:pt x="309" y="1245"/>
                  </a:cubicBezTo>
                  <a:cubicBezTo>
                    <a:pt x="312" y="1239"/>
                    <a:pt x="314" y="1233"/>
                    <a:pt x="315" y="1226"/>
                  </a:cubicBezTo>
                  <a:cubicBezTo>
                    <a:pt x="316" y="1218"/>
                    <a:pt x="315" y="1212"/>
                    <a:pt x="314" y="1206"/>
                  </a:cubicBezTo>
                  <a:cubicBezTo>
                    <a:pt x="311" y="1193"/>
                    <a:pt x="305" y="1181"/>
                    <a:pt x="299" y="1171"/>
                  </a:cubicBezTo>
                  <a:cubicBezTo>
                    <a:pt x="296" y="1168"/>
                    <a:pt x="294" y="1164"/>
                    <a:pt x="291" y="1161"/>
                  </a:cubicBezTo>
                  <a:cubicBezTo>
                    <a:pt x="291" y="1160"/>
                    <a:pt x="290" y="1159"/>
                    <a:pt x="290" y="1158"/>
                  </a:cubicBezTo>
                  <a:cubicBezTo>
                    <a:pt x="275" y="1138"/>
                    <a:pt x="258" y="1122"/>
                    <a:pt x="241" y="1105"/>
                  </a:cubicBezTo>
                  <a:cubicBezTo>
                    <a:pt x="225" y="1089"/>
                    <a:pt x="208" y="1074"/>
                    <a:pt x="193" y="1057"/>
                  </a:cubicBezTo>
                  <a:cubicBezTo>
                    <a:pt x="179" y="1040"/>
                    <a:pt x="168" y="1020"/>
                    <a:pt x="167" y="1000"/>
                  </a:cubicBezTo>
                  <a:cubicBezTo>
                    <a:pt x="166" y="991"/>
                    <a:pt x="168" y="982"/>
                    <a:pt x="173" y="972"/>
                  </a:cubicBezTo>
                  <a:cubicBezTo>
                    <a:pt x="177" y="963"/>
                    <a:pt x="183" y="954"/>
                    <a:pt x="190" y="945"/>
                  </a:cubicBezTo>
                  <a:cubicBezTo>
                    <a:pt x="204" y="928"/>
                    <a:pt x="221" y="912"/>
                    <a:pt x="238" y="896"/>
                  </a:cubicBezTo>
                  <a:cubicBezTo>
                    <a:pt x="255" y="880"/>
                    <a:pt x="272" y="865"/>
                    <a:pt x="288" y="847"/>
                  </a:cubicBezTo>
                  <a:cubicBezTo>
                    <a:pt x="296" y="837"/>
                    <a:pt x="304" y="828"/>
                    <a:pt x="309" y="816"/>
                  </a:cubicBezTo>
                  <a:cubicBezTo>
                    <a:pt x="312" y="810"/>
                    <a:pt x="314" y="803"/>
                    <a:pt x="315" y="796"/>
                  </a:cubicBezTo>
                  <a:cubicBezTo>
                    <a:pt x="316" y="789"/>
                    <a:pt x="315" y="783"/>
                    <a:pt x="314" y="776"/>
                  </a:cubicBezTo>
                  <a:cubicBezTo>
                    <a:pt x="311" y="766"/>
                    <a:pt x="307" y="756"/>
                    <a:pt x="302" y="748"/>
                  </a:cubicBezTo>
                  <a:cubicBezTo>
                    <a:pt x="299" y="740"/>
                    <a:pt x="294" y="732"/>
                    <a:pt x="290" y="726"/>
                  </a:cubicBezTo>
                  <a:cubicBezTo>
                    <a:pt x="275" y="705"/>
                    <a:pt x="258" y="689"/>
                    <a:pt x="241" y="673"/>
                  </a:cubicBezTo>
                  <a:cubicBezTo>
                    <a:pt x="225" y="656"/>
                    <a:pt x="208" y="641"/>
                    <a:pt x="193" y="624"/>
                  </a:cubicBezTo>
                  <a:cubicBezTo>
                    <a:pt x="179" y="607"/>
                    <a:pt x="168" y="588"/>
                    <a:pt x="167" y="568"/>
                  </a:cubicBezTo>
                  <a:cubicBezTo>
                    <a:pt x="166" y="558"/>
                    <a:pt x="168" y="549"/>
                    <a:pt x="173" y="540"/>
                  </a:cubicBezTo>
                  <a:cubicBezTo>
                    <a:pt x="177" y="530"/>
                    <a:pt x="183" y="521"/>
                    <a:pt x="190" y="513"/>
                  </a:cubicBezTo>
                  <a:cubicBezTo>
                    <a:pt x="204" y="495"/>
                    <a:pt x="221" y="480"/>
                    <a:pt x="238" y="464"/>
                  </a:cubicBezTo>
                  <a:cubicBezTo>
                    <a:pt x="255" y="448"/>
                    <a:pt x="272" y="432"/>
                    <a:pt x="288" y="414"/>
                  </a:cubicBezTo>
                  <a:cubicBezTo>
                    <a:pt x="296" y="405"/>
                    <a:pt x="304" y="395"/>
                    <a:pt x="309" y="383"/>
                  </a:cubicBezTo>
                  <a:cubicBezTo>
                    <a:pt x="312" y="377"/>
                    <a:pt x="314" y="371"/>
                    <a:pt x="315" y="364"/>
                  </a:cubicBezTo>
                  <a:cubicBezTo>
                    <a:pt x="316" y="356"/>
                    <a:pt x="315" y="350"/>
                    <a:pt x="314" y="344"/>
                  </a:cubicBezTo>
                  <a:cubicBezTo>
                    <a:pt x="311" y="333"/>
                    <a:pt x="307" y="324"/>
                    <a:pt x="302" y="315"/>
                  </a:cubicBezTo>
                  <a:cubicBezTo>
                    <a:pt x="299" y="307"/>
                    <a:pt x="294" y="300"/>
                    <a:pt x="290" y="293"/>
                  </a:cubicBezTo>
                  <a:cubicBezTo>
                    <a:pt x="275" y="273"/>
                    <a:pt x="258" y="256"/>
                    <a:pt x="241" y="240"/>
                  </a:cubicBezTo>
                  <a:cubicBezTo>
                    <a:pt x="225" y="224"/>
                    <a:pt x="208" y="208"/>
                    <a:pt x="193" y="191"/>
                  </a:cubicBezTo>
                  <a:cubicBezTo>
                    <a:pt x="179" y="174"/>
                    <a:pt x="168" y="155"/>
                    <a:pt x="167" y="135"/>
                  </a:cubicBezTo>
                  <a:cubicBezTo>
                    <a:pt x="166" y="126"/>
                    <a:pt x="168" y="116"/>
                    <a:pt x="173" y="107"/>
                  </a:cubicBezTo>
                  <a:cubicBezTo>
                    <a:pt x="177" y="97"/>
                    <a:pt x="183" y="88"/>
                    <a:pt x="190" y="80"/>
                  </a:cubicBezTo>
                  <a:cubicBezTo>
                    <a:pt x="204" y="63"/>
                    <a:pt x="221" y="47"/>
                    <a:pt x="238" y="31"/>
                  </a:cubicBezTo>
                  <a:cubicBezTo>
                    <a:pt x="249" y="21"/>
                    <a:pt x="260" y="10"/>
                    <a:pt x="27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47" y="7"/>
                    <a:pt x="239" y="15"/>
                    <a:pt x="230" y="23"/>
                  </a:cubicBezTo>
                  <a:cubicBezTo>
                    <a:pt x="213" y="39"/>
                    <a:pt x="196" y="54"/>
                    <a:pt x="181" y="72"/>
                  </a:cubicBezTo>
                  <a:cubicBezTo>
                    <a:pt x="174" y="81"/>
                    <a:pt x="167" y="91"/>
                    <a:pt x="162" y="102"/>
                  </a:cubicBezTo>
                  <a:cubicBezTo>
                    <a:pt x="160" y="104"/>
                    <a:pt x="159" y="107"/>
                    <a:pt x="158" y="110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7" y="107"/>
                    <a:pt x="155" y="102"/>
                    <a:pt x="153" y="97"/>
                  </a:cubicBezTo>
                  <a:cubicBezTo>
                    <a:pt x="147" y="86"/>
                    <a:pt x="140" y="76"/>
                    <a:pt x="132" y="66"/>
                  </a:cubicBezTo>
                  <a:cubicBezTo>
                    <a:pt x="116" y="48"/>
                    <a:pt x="99" y="32"/>
                    <a:pt x="82" y="16"/>
                  </a:cubicBezTo>
                  <a:cubicBezTo>
                    <a:pt x="76" y="11"/>
                    <a:pt x="70" y="5"/>
                    <a:pt x="6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7" y="8"/>
                    <a:pt x="65" y="16"/>
                    <a:pt x="74" y="24"/>
                  </a:cubicBezTo>
                  <a:cubicBezTo>
                    <a:pt x="91" y="40"/>
                    <a:pt x="108" y="56"/>
                    <a:pt x="123" y="74"/>
                  </a:cubicBezTo>
                  <a:close/>
                  <a:moveTo>
                    <a:pt x="185" y="1493"/>
                  </a:moveTo>
                  <a:cubicBezTo>
                    <a:pt x="192" y="1502"/>
                    <a:pt x="199" y="1510"/>
                    <a:pt x="207" y="1517"/>
                  </a:cubicBezTo>
                  <a:cubicBezTo>
                    <a:pt x="212" y="1522"/>
                    <a:pt x="216" y="1526"/>
                    <a:pt x="220" y="1531"/>
                  </a:cubicBezTo>
                  <a:cubicBezTo>
                    <a:pt x="237" y="1547"/>
                    <a:pt x="254" y="1563"/>
                    <a:pt x="270" y="1580"/>
                  </a:cubicBezTo>
                  <a:cubicBezTo>
                    <a:pt x="272" y="1582"/>
                    <a:pt x="273" y="1584"/>
                    <a:pt x="275" y="1586"/>
                  </a:cubicBezTo>
                  <a:cubicBezTo>
                    <a:pt x="277" y="1589"/>
                    <a:pt x="279" y="1591"/>
                    <a:pt x="281" y="1594"/>
                  </a:cubicBezTo>
                  <a:cubicBezTo>
                    <a:pt x="288" y="1603"/>
                    <a:pt x="293" y="1613"/>
                    <a:pt x="297" y="1624"/>
                  </a:cubicBezTo>
                  <a:cubicBezTo>
                    <a:pt x="301" y="1635"/>
                    <a:pt x="302" y="1647"/>
                    <a:pt x="301" y="1658"/>
                  </a:cubicBezTo>
                  <a:cubicBezTo>
                    <a:pt x="300" y="1666"/>
                    <a:pt x="299" y="1673"/>
                    <a:pt x="296" y="1680"/>
                  </a:cubicBezTo>
                  <a:cubicBezTo>
                    <a:pt x="291" y="1687"/>
                    <a:pt x="286" y="1694"/>
                    <a:pt x="280" y="1701"/>
                  </a:cubicBezTo>
                  <a:cubicBezTo>
                    <a:pt x="265" y="1718"/>
                    <a:pt x="247" y="1733"/>
                    <a:pt x="230" y="1749"/>
                  </a:cubicBezTo>
                  <a:cubicBezTo>
                    <a:pt x="213" y="1765"/>
                    <a:pt x="196" y="1781"/>
                    <a:pt x="181" y="1799"/>
                  </a:cubicBezTo>
                  <a:cubicBezTo>
                    <a:pt x="174" y="1808"/>
                    <a:pt x="167" y="1818"/>
                    <a:pt x="162" y="1828"/>
                  </a:cubicBezTo>
                  <a:cubicBezTo>
                    <a:pt x="160" y="1831"/>
                    <a:pt x="159" y="1834"/>
                    <a:pt x="158" y="1837"/>
                  </a:cubicBezTo>
                  <a:cubicBezTo>
                    <a:pt x="158" y="1838"/>
                    <a:pt x="158" y="1838"/>
                    <a:pt x="158" y="1838"/>
                  </a:cubicBezTo>
                  <a:cubicBezTo>
                    <a:pt x="157" y="1833"/>
                    <a:pt x="155" y="1828"/>
                    <a:pt x="153" y="1824"/>
                  </a:cubicBezTo>
                  <a:cubicBezTo>
                    <a:pt x="147" y="1812"/>
                    <a:pt x="140" y="1802"/>
                    <a:pt x="132" y="1793"/>
                  </a:cubicBezTo>
                  <a:cubicBezTo>
                    <a:pt x="116" y="1774"/>
                    <a:pt x="99" y="1758"/>
                    <a:pt x="82" y="1743"/>
                  </a:cubicBezTo>
                  <a:cubicBezTo>
                    <a:pt x="65" y="1727"/>
                    <a:pt x="47" y="1712"/>
                    <a:pt x="32" y="1695"/>
                  </a:cubicBezTo>
                  <a:cubicBezTo>
                    <a:pt x="26" y="1687"/>
                    <a:pt x="19" y="1679"/>
                    <a:pt x="15" y="1671"/>
                  </a:cubicBezTo>
                  <a:cubicBezTo>
                    <a:pt x="14" y="1667"/>
                    <a:pt x="13" y="1662"/>
                    <a:pt x="13" y="1658"/>
                  </a:cubicBezTo>
                  <a:cubicBezTo>
                    <a:pt x="11" y="1637"/>
                    <a:pt x="19" y="1616"/>
                    <a:pt x="32" y="1599"/>
                  </a:cubicBezTo>
                  <a:cubicBezTo>
                    <a:pt x="45" y="1581"/>
                    <a:pt x="61" y="1565"/>
                    <a:pt x="78" y="1549"/>
                  </a:cubicBezTo>
                  <a:cubicBezTo>
                    <a:pt x="95" y="1534"/>
                    <a:pt x="113" y="1518"/>
                    <a:pt x="129" y="1499"/>
                  </a:cubicBezTo>
                  <a:cubicBezTo>
                    <a:pt x="136" y="1490"/>
                    <a:pt x="144" y="1480"/>
                    <a:pt x="150" y="1469"/>
                  </a:cubicBezTo>
                  <a:cubicBezTo>
                    <a:pt x="153" y="1462"/>
                    <a:pt x="156" y="1455"/>
                    <a:pt x="158" y="1447"/>
                  </a:cubicBezTo>
                  <a:cubicBezTo>
                    <a:pt x="158" y="1449"/>
                    <a:pt x="158" y="1449"/>
                    <a:pt x="158" y="1449"/>
                  </a:cubicBezTo>
                  <a:cubicBezTo>
                    <a:pt x="160" y="1454"/>
                    <a:pt x="162" y="1459"/>
                    <a:pt x="165" y="1464"/>
                  </a:cubicBezTo>
                  <a:cubicBezTo>
                    <a:pt x="170" y="1475"/>
                    <a:pt x="177" y="1484"/>
                    <a:pt x="185" y="1493"/>
                  </a:cubicBezTo>
                  <a:close/>
                  <a:moveTo>
                    <a:pt x="185" y="1064"/>
                  </a:moveTo>
                  <a:cubicBezTo>
                    <a:pt x="200" y="1082"/>
                    <a:pt x="217" y="1098"/>
                    <a:pt x="234" y="1113"/>
                  </a:cubicBezTo>
                  <a:cubicBezTo>
                    <a:pt x="251" y="1129"/>
                    <a:pt x="268" y="1146"/>
                    <a:pt x="281" y="1164"/>
                  </a:cubicBezTo>
                  <a:cubicBezTo>
                    <a:pt x="288" y="1174"/>
                    <a:pt x="293" y="1184"/>
                    <a:pt x="297" y="1195"/>
                  </a:cubicBezTo>
                  <a:cubicBezTo>
                    <a:pt x="301" y="1206"/>
                    <a:pt x="302" y="1218"/>
                    <a:pt x="301" y="1229"/>
                  </a:cubicBezTo>
                  <a:cubicBezTo>
                    <a:pt x="301" y="1234"/>
                    <a:pt x="300" y="1239"/>
                    <a:pt x="298" y="1244"/>
                  </a:cubicBezTo>
                  <a:cubicBezTo>
                    <a:pt x="293" y="1253"/>
                    <a:pt x="287" y="1261"/>
                    <a:pt x="280" y="1269"/>
                  </a:cubicBezTo>
                  <a:cubicBezTo>
                    <a:pt x="265" y="1286"/>
                    <a:pt x="247" y="1302"/>
                    <a:pt x="230" y="1318"/>
                  </a:cubicBezTo>
                  <a:cubicBezTo>
                    <a:pt x="213" y="1333"/>
                    <a:pt x="196" y="1349"/>
                    <a:pt x="181" y="1367"/>
                  </a:cubicBezTo>
                  <a:cubicBezTo>
                    <a:pt x="174" y="1376"/>
                    <a:pt x="167" y="1386"/>
                    <a:pt x="162" y="1396"/>
                  </a:cubicBezTo>
                  <a:cubicBezTo>
                    <a:pt x="160" y="1399"/>
                    <a:pt x="159" y="1402"/>
                    <a:pt x="158" y="1405"/>
                  </a:cubicBezTo>
                  <a:cubicBezTo>
                    <a:pt x="158" y="1406"/>
                    <a:pt x="158" y="1406"/>
                    <a:pt x="158" y="1406"/>
                  </a:cubicBezTo>
                  <a:cubicBezTo>
                    <a:pt x="157" y="1401"/>
                    <a:pt x="155" y="1397"/>
                    <a:pt x="153" y="1392"/>
                  </a:cubicBezTo>
                  <a:cubicBezTo>
                    <a:pt x="147" y="1381"/>
                    <a:pt x="140" y="1371"/>
                    <a:pt x="132" y="1361"/>
                  </a:cubicBezTo>
                  <a:cubicBezTo>
                    <a:pt x="116" y="1343"/>
                    <a:pt x="99" y="1327"/>
                    <a:pt x="82" y="1311"/>
                  </a:cubicBezTo>
                  <a:cubicBezTo>
                    <a:pt x="65" y="1295"/>
                    <a:pt x="47" y="1280"/>
                    <a:pt x="32" y="1263"/>
                  </a:cubicBezTo>
                  <a:cubicBezTo>
                    <a:pt x="25" y="1255"/>
                    <a:pt x="19" y="1247"/>
                    <a:pt x="14" y="1238"/>
                  </a:cubicBezTo>
                  <a:cubicBezTo>
                    <a:pt x="13" y="1235"/>
                    <a:pt x="13" y="1232"/>
                    <a:pt x="13" y="1228"/>
                  </a:cubicBezTo>
                  <a:cubicBezTo>
                    <a:pt x="11" y="1207"/>
                    <a:pt x="19" y="1187"/>
                    <a:pt x="32" y="1169"/>
                  </a:cubicBezTo>
                  <a:cubicBezTo>
                    <a:pt x="45" y="1152"/>
                    <a:pt x="61" y="1136"/>
                    <a:pt x="78" y="1120"/>
                  </a:cubicBezTo>
                  <a:cubicBezTo>
                    <a:pt x="95" y="1104"/>
                    <a:pt x="113" y="1089"/>
                    <a:pt x="129" y="1070"/>
                  </a:cubicBezTo>
                  <a:cubicBezTo>
                    <a:pt x="136" y="1061"/>
                    <a:pt x="144" y="1051"/>
                    <a:pt x="150" y="1039"/>
                  </a:cubicBezTo>
                  <a:cubicBezTo>
                    <a:pt x="153" y="1033"/>
                    <a:pt x="156" y="1025"/>
                    <a:pt x="158" y="1018"/>
                  </a:cubicBezTo>
                  <a:cubicBezTo>
                    <a:pt x="158" y="1019"/>
                    <a:pt x="158" y="1019"/>
                    <a:pt x="158" y="1019"/>
                  </a:cubicBezTo>
                  <a:cubicBezTo>
                    <a:pt x="160" y="1025"/>
                    <a:pt x="162" y="1030"/>
                    <a:pt x="165" y="1035"/>
                  </a:cubicBezTo>
                  <a:cubicBezTo>
                    <a:pt x="170" y="1046"/>
                    <a:pt x="177" y="1055"/>
                    <a:pt x="185" y="1064"/>
                  </a:cubicBezTo>
                  <a:close/>
                  <a:moveTo>
                    <a:pt x="185" y="631"/>
                  </a:moveTo>
                  <a:cubicBezTo>
                    <a:pt x="188" y="635"/>
                    <a:pt x="191" y="638"/>
                    <a:pt x="194" y="642"/>
                  </a:cubicBezTo>
                  <a:cubicBezTo>
                    <a:pt x="202" y="652"/>
                    <a:pt x="211" y="661"/>
                    <a:pt x="220" y="670"/>
                  </a:cubicBezTo>
                  <a:cubicBezTo>
                    <a:pt x="237" y="686"/>
                    <a:pt x="254" y="702"/>
                    <a:pt x="270" y="719"/>
                  </a:cubicBezTo>
                  <a:cubicBezTo>
                    <a:pt x="275" y="724"/>
                    <a:pt x="279" y="730"/>
                    <a:pt x="283" y="735"/>
                  </a:cubicBezTo>
                  <a:cubicBezTo>
                    <a:pt x="289" y="744"/>
                    <a:pt x="294" y="753"/>
                    <a:pt x="297" y="762"/>
                  </a:cubicBezTo>
                  <a:cubicBezTo>
                    <a:pt x="301" y="773"/>
                    <a:pt x="302" y="785"/>
                    <a:pt x="301" y="796"/>
                  </a:cubicBezTo>
                  <a:cubicBezTo>
                    <a:pt x="300" y="805"/>
                    <a:pt x="298" y="813"/>
                    <a:pt x="294" y="821"/>
                  </a:cubicBezTo>
                  <a:cubicBezTo>
                    <a:pt x="290" y="827"/>
                    <a:pt x="285" y="834"/>
                    <a:pt x="280" y="840"/>
                  </a:cubicBezTo>
                  <a:cubicBezTo>
                    <a:pt x="265" y="857"/>
                    <a:pt x="247" y="872"/>
                    <a:pt x="230" y="888"/>
                  </a:cubicBezTo>
                  <a:cubicBezTo>
                    <a:pt x="213" y="904"/>
                    <a:pt x="196" y="920"/>
                    <a:pt x="181" y="938"/>
                  </a:cubicBezTo>
                  <a:cubicBezTo>
                    <a:pt x="174" y="947"/>
                    <a:pt x="167" y="957"/>
                    <a:pt x="162" y="967"/>
                  </a:cubicBezTo>
                  <a:cubicBezTo>
                    <a:pt x="160" y="970"/>
                    <a:pt x="159" y="973"/>
                    <a:pt x="158" y="976"/>
                  </a:cubicBezTo>
                  <a:cubicBezTo>
                    <a:pt x="158" y="977"/>
                    <a:pt x="158" y="977"/>
                    <a:pt x="158" y="977"/>
                  </a:cubicBezTo>
                  <a:cubicBezTo>
                    <a:pt x="157" y="972"/>
                    <a:pt x="155" y="967"/>
                    <a:pt x="153" y="963"/>
                  </a:cubicBezTo>
                  <a:cubicBezTo>
                    <a:pt x="147" y="951"/>
                    <a:pt x="140" y="941"/>
                    <a:pt x="132" y="932"/>
                  </a:cubicBezTo>
                  <a:cubicBezTo>
                    <a:pt x="116" y="913"/>
                    <a:pt x="99" y="897"/>
                    <a:pt x="82" y="882"/>
                  </a:cubicBezTo>
                  <a:cubicBezTo>
                    <a:pt x="65" y="866"/>
                    <a:pt x="47" y="851"/>
                    <a:pt x="32" y="834"/>
                  </a:cubicBezTo>
                  <a:cubicBezTo>
                    <a:pt x="26" y="827"/>
                    <a:pt x="20" y="819"/>
                    <a:pt x="16" y="811"/>
                  </a:cubicBezTo>
                  <a:cubicBezTo>
                    <a:pt x="14" y="806"/>
                    <a:pt x="13" y="801"/>
                    <a:pt x="13" y="795"/>
                  </a:cubicBezTo>
                  <a:cubicBezTo>
                    <a:pt x="11" y="774"/>
                    <a:pt x="19" y="754"/>
                    <a:pt x="32" y="737"/>
                  </a:cubicBezTo>
                  <a:cubicBezTo>
                    <a:pt x="45" y="719"/>
                    <a:pt x="61" y="703"/>
                    <a:pt x="78" y="687"/>
                  </a:cubicBezTo>
                  <a:cubicBezTo>
                    <a:pt x="95" y="671"/>
                    <a:pt x="113" y="656"/>
                    <a:pt x="129" y="637"/>
                  </a:cubicBezTo>
                  <a:cubicBezTo>
                    <a:pt x="136" y="628"/>
                    <a:pt x="144" y="618"/>
                    <a:pt x="150" y="607"/>
                  </a:cubicBezTo>
                  <a:cubicBezTo>
                    <a:pt x="153" y="600"/>
                    <a:pt x="156" y="593"/>
                    <a:pt x="158" y="585"/>
                  </a:cubicBezTo>
                  <a:cubicBezTo>
                    <a:pt x="158" y="587"/>
                    <a:pt x="158" y="587"/>
                    <a:pt x="158" y="587"/>
                  </a:cubicBezTo>
                  <a:cubicBezTo>
                    <a:pt x="160" y="592"/>
                    <a:pt x="162" y="597"/>
                    <a:pt x="165" y="602"/>
                  </a:cubicBezTo>
                  <a:cubicBezTo>
                    <a:pt x="170" y="613"/>
                    <a:pt x="177" y="622"/>
                    <a:pt x="185" y="631"/>
                  </a:cubicBezTo>
                  <a:close/>
                  <a:moveTo>
                    <a:pt x="158" y="152"/>
                  </a:moveTo>
                  <a:cubicBezTo>
                    <a:pt x="158" y="154"/>
                    <a:pt x="158" y="154"/>
                    <a:pt x="158" y="154"/>
                  </a:cubicBezTo>
                  <a:cubicBezTo>
                    <a:pt x="160" y="159"/>
                    <a:pt x="162" y="164"/>
                    <a:pt x="165" y="170"/>
                  </a:cubicBezTo>
                  <a:cubicBezTo>
                    <a:pt x="170" y="180"/>
                    <a:pt x="177" y="190"/>
                    <a:pt x="185" y="198"/>
                  </a:cubicBezTo>
                  <a:cubicBezTo>
                    <a:pt x="188" y="202"/>
                    <a:pt x="191" y="206"/>
                    <a:pt x="194" y="209"/>
                  </a:cubicBezTo>
                  <a:cubicBezTo>
                    <a:pt x="202" y="219"/>
                    <a:pt x="211" y="228"/>
                    <a:pt x="220" y="237"/>
                  </a:cubicBezTo>
                  <a:cubicBezTo>
                    <a:pt x="237" y="254"/>
                    <a:pt x="254" y="269"/>
                    <a:pt x="270" y="286"/>
                  </a:cubicBezTo>
                  <a:cubicBezTo>
                    <a:pt x="275" y="291"/>
                    <a:pt x="279" y="297"/>
                    <a:pt x="283" y="302"/>
                  </a:cubicBezTo>
                  <a:cubicBezTo>
                    <a:pt x="289" y="311"/>
                    <a:pt x="294" y="320"/>
                    <a:pt x="297" y="329"/>
                  </a:cubicBezTo>
                  <a:cubicBezTo>
                    <a:pt x="301" y="340"/>
                    <a:pt x="302" y="352"/>
                    <a:pt x="301" y="363"/>
                  </a:cubicBezTo>
                  <a:cubicBezTo>
                    <a:pt x="300" y="372"/>
                    <a:pt x="298" y="380"/>
                    <a:pt x="294" y="388"/>
                  </a:cubicBezTo>
                  <a:cubicBezTo>
                    <a:pt x="290" y="395"/>
                    <a:pt x="285" y="401"/>
                    <a:pt x="280" y="407"/>
                  </a:cubicBezTo>
                  <a:cubicBezTo>
                    <a:pt x="265" y="424"/>
                    <a:pt x="247" y="440"/>
                    <a:pt x="230" y="455"/>
                  </a:cubicBezTo>
                  <a:cubicBezTo>
                    <a:pt x="213" y="471"/>
                    <a:pt x="196" y="487"/>
                    <a:pt x="181" y="505"/>
                  </a:cubicBezTo>
                  <a:cubicBezTo>
                    <a:pt x="174" y="514"/>
                    <a:pt x="167" y="524"/>
                    <a:pt x="162" y="534"/>
                  </a:cubicBezTo>
                  <a:cubicBezTo>
                    <a:pt x="160" y="537"/>
                    <a:pt x="159" y="540"/>
                    <a:pt x="158" y="543"/>
                  </a:cubicBezTo>
                  <a:cubicBezTo>
                    <a:pt x="158" y="544"/>
                    <a:pt x="158" y="544"/>
                    <a:pt x="158" y="544"/>
                  </a:cubicBezTo>
                  <a:cubicBezTo>
                    <a:pt x="157" y="539"/>
                    <a:pt x="155" y="535"/>
                    <a:pt x="153" y="530"/>
                  </a:cubicBezTo>
                  <a:cubicBezTo>
                    <a:pt x="147" y="519"/>
                    <a:pt x="140" y="509"/>
                    <a:pt x="132" y="499"/>
                  </a:cubicBezTo>
                  <a:cubicBezTo>
                    <a:pt x="116" y="481"/>
                    <a:pt x="99" y="465"/>
                    <a:pt x="82" y="449"/>
                  </a:cubicBezTo>
                  <a:cubicBezTo>
                    <a:pt x="65" y="433"/>
                    <a:pt x="47" y="418"/>
                    <a:pt x="32" y="401"/>
                  </a:cubicBezTo>
                  <a:cubicBezTo>
                    <a:pt x="26" y="394"/>
                    <a:pt x="20" y="386"/>
                    <a:pt x="16" y="379"/>
                  </a:cubicBezTo>
                  <a:cubicBezTo>
                    <a:pt x="14" y="373"/>
                    <a:pt x="13" y="368"/>
                    <a:pt x="13" y="363"/>
                  </a:cubicBezTo>
                  <a:cubicBezTo>
                    <a:pt x="11" y="342"/>
                    <a:pt x="19" y="322"/>
                    <a:pt x="32" y="304"/>
                  </a:cubicBezTo>
                  <a:cubicBezTo>
                    <a:pt x="45" y="286"/>
                    <a:pt x="61" y="270"/>
                    <a:pt x="78" y="254"/>
                  </a:cubicBezTo>
                  <a:cubicBezTo>
                    <a:pt x="95" y="239"/>
                    <a:pt x="113" y="223"/>
                    <a:pt x="129" y="204"/>
                  </a:cubicBezTo>
                  <a:cubicBezTo>
                    <a:pt x="136" y="195"/>
                    <a:pt x="144" y="185"/>
                    <a:pt x="150" y="174"/>
                  </a:cubicBezTo>
                  <a:cubicBezTo>
                    <a:pt x="153" y="167"/>
                    <a:pt x="156" y="160"/>
                    <a:pt x="158" y="15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hidden">
            <a:xfrm>
              <a:off x="10160000" y="-1587"/>
              <a:ext cx="508000" cy="6862762"/>
            </a:xfrm>
            <a:custGeom>
              <a:avLst/>
              <a:gdLst>
                <a:gd name="T0" fmla="*/ 0 w 160"/>
                <a:gd name="T1" fmla="*/ 120 h 2159"/>
                <a:gd name="T2" fmla="*/ 1 w 160"/>
                <a:gd name="T3" fmla="*/ 135 h 2159"/>
                <a:gd name="T4" fmla="*/ 9 w 160"/>
                <a:gd name="T5" fmla="*/ 170 h 2159"/>
                <a:gd name="T6" fmla="*/ 65 w 160"/>
                <a:gd name="T7" fmla="*/ 237 h 2159"/>
                <a:gd name="T8" fmla="*/ 141 w 160"/>
                <a:gd name="T9" fmla="*/ 329 h 2159"/>
                <a:gd name="T10" fmla="*/ 124 w 160"/>
                <a:gd name="T11" fmla="*/ 407 h 2159"/>
                <a:gd name="T12" fmla="*/ 6 w 160"/>
                <a:gd name="T13" fmla="*/ 534 h 2159"/>
                <a:gd name="T14" fmla="*/ 0 w 160"/>
                <a:gd name="T15" fmla="*/ 564 h 2159"/>
                <a:gd name="T16" fmla="*/ 0 w 160"/>
                <a:gd name="T17" fmla="*/ 576 h 2159"/>
                <a:gd name="T18" fmla="*/ 38 w 160"/>
                <a:gd name="T19" fmla="*/ 642 h 2159"/>
                <a:gd name="T20" fmla="*/ 128 w 160"/>
                <a:gd name="T21" fmla="*/ 735 h 2159"/>
                <a:gd name="T22" fmla="*/ 139 w 160"/>
                <a:gd name="T23" fmla="*/ 821 h 2159"/>
                <a:gd name="T24" fmla="*/ 26 w 160"/>
                <a:gd name="T25" fmla="*/ 938 h 2159"/>
                <a:gd name="T26" fmla="*/ 1 w 160"/>
                <a:gd name="T27" fmla="*/ 993 h 2159"/>
                <a:gd name="T28" fmla="*/ 1 w 160"/>
                <a:gd name="T29" fmla="*/ 1002 h 2159"/>
                <a:gd name="T30" fmla="*/ 29 w 160"/>
                <a:gd name="T31" fmla="*/ 1064 h 2159"/>
                <a:gd name="T32" fmla="*/ 141 w 160"/>
                <a:gd name="T33" fmla="*/ 1195 h 2159"/>
                <a:gd name="T34" fmla="*/ 124 w 160"/>
                <a:gd name="T35" fmla="*/ 1269 h 2159"/>
                <a:gd name="T36" fmla="*/ 6 w 160"/>
                <a:gd name="T37" fmla="*/ 1396 h 2159"/>
                <a:gd name="T38" fmla="*/ 0 w 160"/>
                <a:gd name="T39" fmla="*/ 1425 h 2159"/>
                <a:gd name="T40" fmla="*/ 0 w 160"/>
                <a:gd name="T41" fmla="*/ 1438 h 2159"/>
                <a:gd name="T42" fmla="*/ 51 w 160"/>
                <a:gd name="T43" fmla="*/ 1517 h 2159"/>
                <a:gd name="T44" fmla="*/ 119 w 160"/>
                <a:gd name="T45" fmla="*/ 1586 h 2159"/>
                <a:gd name="T46" fmla="*/ 145 w 160"/>
                <a:gd name="T47" fmla="*/ 1658 h 2159"/>
                <a:gd name="T48" fmla="*/ 75 w 160"/>
                <a:gd name="T49" fmla="*/ 1749 h 2159"/>
                <a:gd name="T50" fmla="*/ 0 w 160"/>
                <a:gd name="T51" fmla="*/ 1846 h 2159"/>
                <a:gd name="T52" fmla="*/ 1 w 160"/>
                <a:gd name="T53" fmla="*/ 1859 h 2159"/>
                <a:gd name="T54" fmla="*/ 9 w 160"/>
                <a:gd name="T55" fmla="*/ 1896 h 2159"/>
                <a:gd name="T56" fmla="*/ 79 w 160"/>
                <a:gd name="T57" fmla="*/ 1975 h 2159"/>
                <a:gd name="T58" fmla="*/ 141 w 160"/>
                <a:gd name="T59" fmla="*/ 2056 h 2159"/>
                <a:gd name="T60" fmla="*/ 124 w 160"/>
                <a:gd name="T61" fmla="*/ 2131 h 2159"/>
                <a:gd name="T62" fmla="*/ 132 w 160"/>
                <a:gd name="T63" fmla="*/ 2138 h 2159"/>
                <a:gd name="T64" fmla="*/ 146 w 160"/>
                <a:gd name="T65" fmla="*/ 2120 h 2159"/>
                <a:gd name="T66" fmla="*/ 158 w 160"/>
                <a:gd name="T67" fmla="*/ 2068 h 2159"/>
                <a:gd name="T68" fmla="*/ 134 w 160"/>
                <a:gd name="T69" fmla="*/ 2019 h 2159"/>
                <a:gd name="T70" fmla="*/ 11 w 160"/>
                <a:gd name="T71" fmla="*/ 1861 h 2159"/>
                <a:gd name="T72" fmla="*/ 82 w 160"/>
                <a:gd name="T73" fmla="*/ 1757 h 2159"/>
                <a:gd name="T74" fmla="*/ 159 w 160"/>
                <a:gd name="T75" fmla="*/ 1657 h 2159"/>
                <a:gd name="T76" fmla="*/ 134 w 160"/>
                <a:gd name="T77" fmla="*/ 1588 h 2159"/>
                <a:gd name="T78" fmla="*/ 11 w 160"/>
                <a:gd name="T79" fmla="*/ 1430 h 2159"/>
                <a:gd name="T80" fmla="*/ 82 w 160"/>
                <a:gd name="T81" fmla="*/ 1326 h 2159"/>
                <a:gd name="T82" fmla="*/ 145 w 160"/>
                <a:gd name="T83" fmla="*/ 1261 h 2159"/>
                <a:gd name="T84" fmla="*/ 159 w 160"/>
                <a:gd name="T85" fmla="*/ 1226 h 2159"/>
                <a:gd name="T86" fmla="*/ 136 w 160"/>
                <a:gd name="T87" fmla="*/ 1161 h 2159"/>
                <a:gd name="T88" fmla="*/ 38 w 160"/>
                <a:gd name="T89" fmla="*/ 1057 h 2159"/>
                <a:gd name="T90" fmla="*/ 35 w 160"/>
                <a:gd name="T91" fmla="*/ 945 h 2159"/>
                <a:gd name="T92" fmla="*/ 153 w 160"/>
                <a:gd name="T93" fmla="*/ 816 h 2159"/>
                <a:gd name="T94" fmla="*/ 147 w 160"/>
                <a:gd name="T95" fmla="*/ 748 h 2159"/>
                <a:gd name="T96" fmla="*/ 38 w 160"/>
                <a:gd name="T97" fmla="*/ 624 h 2159"/>
                <a:gd name="T98" fmla="*/ 35 w 160"/>
                <a:gd name="T99" fmla="*/ 513 h 2159"/>
                <a:gd name="T100" fmla="*/ 153 w 160"/>
                <a:gd name="T101" fmla="*/ 383 h 2159"/>
                <a:gd name="T102" fmla="*/ 147 w 160"/>
                <a:gd name="T103" fmla="*/ 315 h 2159"/>
                <a:gd name="T104" fmla="*/ 38 w 160"/>
                <a:gd name="T105" fmla="*/ 191 h 2159"/>
                <a:gd name="T106" fmla="*/ 35 w 160"/>
                <a:gd name="T107" fmla="*/ 80 h 2159"/>
                <a:gd name="T108" fmla="*/ 99 w 160"/>
                <a:gd name="T109" fmla="*/ 0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0" h="2159">
                  <a:moveTo>
                    <a:pt x="26" y="72"/>
                  </a:moveTo>
                  <a:cubicBezTo>
                    <a:pt x="18" y="81"/>
                    <a:pt x="11" y="91"/>
                    <a:pt x="6" y="102"/>
                  </a:cubicBezTo>
                  <a:cubicBezTo>
                    <a:pt x="3" y="107"/>
                    <a:pt x="1" y="113"/>
                    <a:pt x="0" y="120"/>
                  </a:cubicBezTo>
                  <a:cubicBezTo>
                    <a:pt x="0" y="123"/>
                    <a:pt x="1" y="127"/>
                    <a:pt x="1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2"/>
                    <a:pt x="1" y="133"/>
                    <a:pt x="1" y="135"/>
                  </a:cubicBezTo>
                  <a:cubicBezTo>
                    <a:pt x="1" y="135"/>
                    <a:pt x="1" y="136"/>
                    <a:pt x="1" y="137"/>
                  </a:cubicBezTo>
                  <a:cubicBezTo>
                    <a:pt x="0" y="139"/>
                    <a:pt x="0" y="141"/>
                    <a:pt x="0" y="143"/>
                  </a:cubicBezTo>
                  <a:cubicBezTo>
                    <a:pt x="1" y="152"/>
                    <a:pt x="5" y="161"/>
                    <a:pt x="9" y="170"/>
                  </a:cubicBezTo>
                  <a:cubicBezTo>
                    <a:pt x="14" y="180"/>
                    <a:pt x="21" y="190"/>
                    <a:pt x="29" y="198"/>
                  </a:cubicBezTo>
                  <a:cubicBezTo>
                    <a:pt x="32" y="202"/>
                    <a:pt x="35" y="206"/>
                    <a:pt x="38" y="209"/>
                  </a:cubicBezTo>
                  <a:cubicBezTo>
                    <a:pt x="47" y="219"/>
                    <a:pt x="55" y="228"/>
                    <a:pt x="65" y="237"/>
                  </a:cubicBezTo>
                  <a:cubicBezTo>
                    <a:pt x="81" y="254"/>
                    <a:pt x="98" y="269"/>
                    <a:pt x="114" y="286"/>
                  </a:cubicBezTo>
                  <a:cubicBezTo>
                    <a:pt x="119" y="291"/>
                    <a:pt x="123" y="297"/>
                    <a:pt x="128" y="302"/>
                  </a:cubicBezTo>
                  <a:cubicBezTo>
                    <a:pt x="133" y="311"/>
                    <a:pt x="138" y="320"/>
                    <a:pt x="141" y="329"/>
                  </a:cubicBezTo>
                  <a:cubicBezTo>
                    <a:pt x="145" y="340"/>
                    <a:pt x="146" y="352"/>
                    <a:pt x="145" y="363"/>
                  </a:cubicBezTo>
                  <a:cubicBezTo>
                    <a:pt x="144" y="372"/>
                    <a:pt x="142" y="380"/>
                    <a:pt x="139" y="388"/>
                  </a:cubicBezTo>
                  <a:cubicBezTo>
                    <a:pt x="134" y="395"/>
                    <a:pt x="129" y="401"/>
                    <a:pt x="124" y="407"/>
                  </a:cubicBezTo>
                  <a:cubicBezTo>
                    <a:pt x="109" y="424"/>
                    <a:pt x="92" y="440"/>
                    <a:pt x="75" y="455"/>
                  </a:cubicBezTo>
                  <a:cubicBezTo>
                    <a:pt x="58" y="471"/>
                    <a:pt x="40" y="487"/>
                    <a:pt x="26" y="505"/>
                  </a:cubicBezTo>
                  <a:cubicBezTo>
                    <a:pt x="18" y="514"/>
                    <a:pt x="11" y="524"/>
                    <a:pt x="6" y="534"/>
                  </a:cubicBezTo>
                  <a:cubicBezTo>
                    <a:pt x="3" y="540"/>
                    <a:pt x="1" y="546"/>
                    <a:pt x="0" y="553"/>
                  </a:cubicBezTo>
                  <a:cubicBezTo>
                    <a:pt x="0" y="556"/>
                    <a:pt x="1" y="560"/>
                    <a:pt x="1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565"/>
                    <a:pt x="1" y="566"/>
                    <a:pt x="1" y="567"/>
                  </a:cubicBezTo>
                  <a:cubicBezTo>
                    <a:pt x="1" y="568"/>
                    <a:pt x="1" y="569"/>
                    <a:pt x="1" y="570"/>
                  </a:cubicBezTo>
                  <a:cubicBezTo>
                    <a:pt x="0" y="572"/>
                    <a:pt x="0" y="574"/>
                    <a:pt x="0" y="576"/>
                  </a:cubicBezTo>
                  <a:cubicBezTo>
                    <a:pt x="1" y="585"/>
                    <a:pt x="5" y="594"/>
                    <a:pt x="9" y="602"/>
                  </a:cubicBezTo>
                  <a:cubicBezTo>
                    <a:pt x="14" y="613"/>
                    <a:pt x="21" y="622"/>
                    <a:pt x="29" y="631"/>
                  </a:cubicBezTo>
                  <a:cubicBezTo>
                    <a:pt x="32" y="635"/>
                    <a:pt x="35" y="638"/>
                    <a:pt x="38" y="642"/>
                  </a:cubicBezTo>
                  <a:cubicBezTo>
                    <a:pt x="47" y="652"/>
                    <a:pt x="55" y="661"/>
                    <a:pt x="65" y="670"/>
                  </a:cubicBezTo>
                  <a:cubicBezTo>
                    <a:pt x="81" y="686"/>
                    <a:pt x="98" y="702"/>
                    <a:pt x="114" y="719"/>
                  </a:cubicBezTo>
                  <a:cubicBezTo>
                    <a:pt x="119" y="724"/>
                    <a:pt x="123" y="730"/>
                    <a:pt x="128" y="735"/>
                  </a:cubicBezTo>
                  <a:cubicBezTo>
                    <a:pt x="133" y="744"/>
                    <a:pt x="138" y="753"/>
                    <a:pt x="141" y="762"/>
                  </a:cubicBezTo>
                  <a:cubicBezTo>
                    <a:pt x="145" y="773"/>
                    <a:pt x="146" y="785"/>
                    <a:pt x="145" y="796"/>
                  </a:cubicBezTo>
                  <a:cubicBezTo>
                    <a:pt x="144" y="805"/>
                    <a:pt x="142" y="813"/>
                    <a:pt x="139" y="821"/>
                  </a:cubicBezTo>
                  <a:cubicBezTo>
                    <a:pt x="134" y="827"/>
                    <a:pt x="129" y="834"/>
                    <a:pt x="124" y="840"/>
                  </a:cubicBezTo>
                  <a:cubicBezTo>
                    <a:pt x="109" y="857"/>
                    <a:pt x="92" y="872"/>
                    <a:pt x="75" y="888"/>
                  </a:cubicBezTo>
                  <a:cubicBezTo>
                    <a:pt x="58" y="904"/>
                    <a:pt x="40" y="920"/>
                    <a:pt x="26" y="938"/>
                  </a:cubicBezTo>
                  <a:cubicBezTo>
                    <a:pt x="18" y="947"/>
                    <a:pt x="11" y="957"/>
                    <a:pt x="6" y="967"/>
                  </a:cubicBezTo>
                  <a:cubicBezTo>
                    <a:pt x="3" y="973"/>
                    <a:pt x="1" y="979"/>
                    <a:pt x="0" y="985"/>
                  </a:cubicBezTo>
                  <a:cubicBezTo>
                    <a:pt x="0" y="988"/>
                    <a:pt x="1" y="990"/>
                    <a:pt x="1" y="993"/>
                  </a:cubicBezTo>
                  <a:cubicBezTo>
                    <a:pt x="0" y="993"/>
                    <a:pt x="0" y="993"/>
                    <a:pt x="0" y="993"/>
                  </a:cubicBezTo>
                  <a:cubicBezTo>
                    <a:pt x="0" y="994"/>
                    <a:pt x="1" y="996"/>
                    <a:pt x="1" y="998"/>
                  </a:cubicBezTo>
                  <a:cubicBezTo>
                    <a:pt x="1" y="999"/>
                    <a:pt x="1" y="1001"/>
                    <a:pt x="1" y="1002"/>
                  </a:cubicBezTo>
                  <a:cubicBezTo>
                    <a:pt x="0" y="1004"/>
                    <a:pt x="0" y="1007"/>
                    <a:pt x="0" y="1009"/>
                  </a:cubicBezTo>
                  <a:cubicBezTo>
                    <a:pt x="1" y="1018"/>
                    <a:pt x="5" y="1027"/>
                    <a:pt x="9" y="1035"/>
                  </a:cubicBezTo>
                  <a:cubicBezTo>
                    <a:pt x="14" y="1046"/>
                    <a:pt x="21" y="1055"/>
                    <a:pt x="29" y="1064"/>
                  </a:cubicBezTo>
                  <a:cubicBezTo>
                    <a:pt x="44" y="1082"/>
                    <a:pt x="61" y="1098"/>
                    <a:pt x="78" y="1113"/>
                  </a:cubicBezTo>
                  <a:cubicBezTo>
                    <a:pt x="95" y="1129"/>
                    <a:pt x="112" y="1146"/>
                    <a:pt x="125" y="1164"/>
                  </a:cubicBezTo>
                  <a:cubicBezTo>
                    <a:pt x="132" y="1174"/>
                    <a:pt x="138" y="1184"/>
                    <a:pt x="141" y="1195"/>
                  </a:cubicBezTo>
                  <a:cubicBezTo>
                    <a:pt x="145" y="1206"/>
                    <a:pt x="146" y="1218"/>
                    <a:pt x="145" y="1229"/>
                  </a:cubicBezTo>
                  <a:cubicBezTo>
                    <a:pt x="145" y="1234"/>
                    <a:pt x="144" y="1239"/>
                    <a:pt x="142" y="1244"/>
                  </a:cubicBezTo>
                  <a:cubicBezTo>
                    <a:pt x="137" y="1253"/>
                    <a:pt x="131" y="1261"/>
                    <a:pt x="124" y="1269"/>
                  </a:cubicBezTo>
                  <a:cubicBezTo>
                    <a:pt x="109" y="1286"/>
                    <a:pt x="92" y="1302"/>
                    <a:pt x="75" y="1318"/>
                  </a:cubicBezTo>
                  <a:cubicBezTo>
                    <a:pt x="58" y="1333"/>
                    <a:pt x="40" y="1349"/>
                    <a:pt x="26" y="1367"/>
                  </a:cubicBezTo>
                  <a:cubicBezTo>
                    <a:pt x="18" y="1376"/>
                    <a:pt x="11" y="1386"/>
                    <a:pt x="6" y="1396"/>
                  </a:cubicBezTo>
                  <a:cubicBezTo>
                    <a:pt x="3" y="1402"/>
                    <a:pt x="1" y="1408"/>
                    <a:pt x="0" y="1415"/>
                  </a:cubicBezTo>
                  <a:cubicBezTo>
                    <a:pt x="0" y="1418"/>
                    <a:pt x="1" y="1421"/>
                    <a:pt x="1" y="1425"/>
                  </a:cubicBezTo>
                  <a:cubicBezTo>
                    <a:pt x="0" y="1425"/>
                    <a:pt x="0" y="1425"/>
                    <a:pt x="0" y="1425"/>
                  </a:cubicBezTo>
                  <a:cubicBezTo>
                    <a:pt x="0" y="1426"/>
                    <a:pt x="1" y="1427"/>
                    <a:pt x="1" y="1429"/>
                  </a:cubicBezTo>
                  <a:cubicBezTo>
                    <a:pt x="1" y="1430"/>
                    <a:pt x="1" y="1431"/>
                    <a:pt x="1" y="1432"/>
                  </a:cubicBezTo>
                  <a:cubicBezTo>
                    <a:pt x="0" y="1434"/>
                    <a:pt x="0" y="1436"/>
                    <a:pt x="0" y="1438"/>
                  </a:cubicBezTo>
                  <a:cubicBezTo>
                    <a:pt x="1" y="1447"/>
                    <a:pt x="5" y="1456"/>
                    <a:pt x="9" y="1464"/>
                  </a:cubicBezTo>
                  <a:cubicBezTo>
                    <a:pt x="14" y="1475"/>
                    <a:pt x="21" y="1484"/>
                    <a:pt x="29" y="1493"/>
                  </a:cubicBezTo>
                  <a:cubicBezTo>
                    <a:pt x="36" y="1502"/>
                    <a:pt x="44" y="1510"/>
                    <a:pt x="51" y="1517"/>
                  </a:cubicBezTo>
                  <a:cubicBezTo>
                    <a:pt x="56" y="1522"/>
                    <a:pt x="60" y="1526"/>
                    <a:pt x="65" y="1531"/>
                  </a:cubicBezTo>
                  <a:cubicBezTo>
                    <a:pt x="81" y="1547"/>
                    <a:pt x="98" y="1563"/>
                    <a:pt x="114" y="1580"/>
                  </a:cubicBezTo>
                  <a:cubicBezTo>
                    <a:pt x="116" y="1582"/>
                    <a:pt x="118" y="1584"/>
                    <a:pt x="119" y="1586"/>
                  </a:cubicBezTo>
                  <a:cubicBezTo>
                    <a:pt x="121" y="1589"/>
                    <a:pt x="123" y="1591"/>
                    <a:pt x="125" y="1594"/>
                  </a:cubicBezTo>
                  <a:cubicBezTo>
                    <a:pt x="132" y="1603"/>
                    <a:pt x="138" y="1613"/>
                    <a:pt x="141" y="1624"/>
                  </a:cubicBezTo>
                  <a:cubicBezTo>
                    <a:pt x="145" y="1635"/>
                    <a:pt x="146" y="1647"/>
                    <a:pt x="145" y="1658"/>
                  </a:cubicBezTo>
                  <a:cubicBezTo>
                    <a:pt x="145" y="1666"/>
                    <a:pt x="143" y="1673"/>
                    <a:pt x="140" y="1680"/>
                  </a:cubicBezTo>
                  <a:cubicBezTo>
                    <a:pt x="135" y="1687"/>
                    <a:pt x="130" y="1694"/>
                    <a:pt x="124" y="1701"/>
                  </a:cubicBezTo>
                  <a:cubicBezTo>
                    <a:pt x="109" y="1718"/>
                    <a:pt x="92" y="1733"/>
                    <a:pt x="75" y="1749"/>
                  </a:cubicBezTo>
                  <a:cubicBezTo>
                    <a:pt x="58" y="1765"/>
                    <a:pt x="40" y="1781"/>
                    <a:pt x="26" y="1799"/>
                  </a:cubicBezTo>
                  <a:cubicBezTo>
                    <a:pt x="18" y="1808"/>
                    <a:pt x="11" y="1818"/>
                    <a:pt x="6" y="1828"/>
                  </a:cubicBezTo>
                  <a:cubicBezTo>
                    <a:pt x="3" y="1834"/>
                    <a:pt x="1" y="1840"/>
                    <a:pt x="0" y="1846"/>
                  </a:cubicBezTo>
                  <a:cubicBezTo>
                    <a:pt x="0" y="1849"/>
                    <a:pt x="1" y="1852"/>
                    <a:pt x="1" y="1855"/>
                  </a:cubicBezTo>
                  <a:cubicBezTo>
                    <a:pt x="0" y="1855"/>
                    <a:pt x="0" y="1855"/>
                    <a:pt x="0" y="1855"/>
                  </a:cubicBezTo>
                  <a:cubicBezTo>
                    <a:pt x="0" y="1856"/>
                    <a:pt x="1" y="1858"/>
                    <a:pt x="1" y="1859"/>
                  </a:cubicBezTo>
                  <a:cubicBezTo>
                    <a:pt x="1" y="1861"/>
                    <a:pt x="1" y="1862"/>
                    <a:pt x="1" y="1863"/>
                  </a:cubicBezTo>
                  <a:cubicBezTo>
                    <a:pt x="0" y="1865"/>
                    <a:pt x="0" y="1867"/>
                    <a:pt x="0" y="1870"/>
                  </a:cubicBezTo>
                  <a:cubicBezTo>
                    <a:pt x="1" y="1879"/>
                    <a:pt x="5" y="1888"/>
                    <a:pt x="9" y="1896"/>
                  </a:cubicBezTo>
                  <a:cubicBezTo>
                    <a:pt x="14" y="1907"/>
                    <a:pt x="21" y="1916"/>
                    <a:pt x="29" y="1925"/>
                  </a:cubicBezTo>
                  <a:cubicBezTo>
                    <a:pt x="44" y="1943"/>
                    <a:pt x="61" y="1958"/>
                    <a:pt x="78" y="1974"/>
                  </a:cubicBezTo>
                  <a:cubicBezTo>
                    <a:pt x="78" y="1975"/>
                    <a:pt x="79" y="1975"/>
                    <a:pt x="79" y="1975"/>
                  </a:cubicBezTo>
                  <a:cubicBezTo>
                    <a:pt x="86" y="1982"/>
                    <a:pt x="93" y="1988"/>
                    <a:pt x="99" y="1995"/>
                  </a:cubicBezTo>
                  <a:cubicBezTo>
                    <a:pt x="109" y="2005"/>
                    <a:pt x="117" y="2014"/>
                    <a:pt x="125" y="2025"/>
                  </a:cubicBezTo>
                  <a:cubicBezTo>
                    <a:pt x="132" y="2035"/>
                    <a:pt x="138" y="2045"/>
                    <a:pt x="141" y="2056"/>
                  </a:cubicBezTo>
                  <a:cubicBezTo>
                    <a:pt x="145" y="2067"/>
                    <a:pt x="146" y="2078"/>
                    <a:pt x="145" y="2090"/>
                  </a:cubicBezTo>
                  <a:cubicBezTo>
                    <a:pt x="145" y="2096"/>
                    <a:pt x="143" y="2102"/>
                    <a:pt x="141" y="2108"/>
                  </a:cubicBezTo>
                  <a:cubicBezTo>
                    <a:pt x="137" y="2116"/>
                    <a:pt x="131" y="2124"/>
                    <a:pt x="124" y="2131"/>
                  </a:cubicBezTo>
                  <a:cubicBezTo>
                    <a:pt x="116" y="2141"/>
                    <a:pt x="106" y="2150"/>
                    <a:pt x="97" y="2159"/>
                  </a:cubicBezTo>
                  <a:cubicBezTo>
                    <a:pt x="112" y="2159"/>
                    <a:pt x="112" y="2159"/>
                    <a:pt x="112" y="2159"/>
                  </a:cubicBezTo>
                  <a:cubicBezTo>
                    <a:pt x="119" y="2152"/>
                    <a:pt x="126" y="2145"/>
                    <a:pt x="132" y="2138"/>
                  </a:cubicBezTo>
                  <a:cubicBezTo>
                    <a:pt x="136" y="2133"/>
                    <a:pt x="141" y="2128"/>
                    <a:pt x="145" y="2122"/>
                  </a:cubicBezTo>
                  <a:cubicBezTo>
                    <a:pt x="145" y="2122"/>
                    <a:pt x="145" y="2122"/>
                    <a:pt x="145" y="2122"/>
                  </a:cubicBezTo>
                  <a:cubicBezTo>
                    <a:pt x="145" y="2122"/>
                    <a:pt x="145" y="2121"/>
                    <a:pt x="146" y="2120"/>
                  </a:cubicBezTo>
                  <a:cubicBezTo>
                    <a:pt x="148" y="2116"/>
                    <a:pt x="151" y="2112"/>
                    <a:pt x="153" y="2107"/>
                  </a:cubicBezTo>
                  <a:cubicBezTo>
                    <a:pt x="156" y="2101"/>
                    <a:pt x="158" y="2095"/>
                    <a:pt x="159" y="2088"/>
                  </a:cubicBezTo>
                  <a:cubicBezTo>
                    <a:pt x="160" y="2080"/>
                    <a:pt x="159" y="2074"/>
                    <a:pt x="158" y="2068"/>
                  </a:cubicBezTo>
                  <a:cubicBezTo>
                    <a:pt x="155" y="2055"/>
                    <a:pt x="150" y="2043"/>
                    <a:pt x="143" y="2033"/>
                  </a:cubicBezTo>
                  <a:cubicBezTo>
                    <a:pt x="142" y="2032"/>
                    <a:pt x="141" y="2030"/>
                    <a:pt x="140" y="2029"/>
                  </a:cubicBezTo>
                  <a:cubicBezTo>
                    <a:pt x="138" y="2026"/>
                    <a:pt x="136" y="2022"/>
                    <a:pt x="134" y="2019"/>
                  </a:cubicBezTo>
                  <a:cubicBezTo>
                    <a:pt x="120" y="1999"/>
                    <a:pt x="102" y="1982"/>
                    <a:pt x="86" y="1966"/>
                  </a:cubicBezTo>
                  <a:cubicBezTo>
                    <a:pt x="69" y="1950"/>
                    <a:pt x="52" y="1935"/>
                    <a:pt x="38" y="1917"/>
                  </a:cubicBezTo>
                  <a:cubicBezTo>
                    <a:pt x="24" y="1901"/>
                    <a:pt x="12" y="1881"/>
                    <a:pt x="11" y="1861"/>
                  </a:cubicBezTo>
                  <a:cubicBezTo>
                    <a:pt x="10" y="1852"/>
                    <a:pt x="12" y="1843"/>
                    <a:pt x="17" y="1833"/>
                  </a:cubicBezTo>
                  <a:cubicBezTo>
                    <a:pt x="21" y="1824"/>
                    <a:pt x="28" y="1815"/>
                    <a:pt x="35" y="1806"/>
                  </a:cubicBezTo>
                  <a:cubicBezTo>
                    <a:pt x="49" y="1789"/>
                    <a:pt x="65" y="1773"/>
                    <a:pt x="82" y="1757"/>
                  </a:cubicBezTo>
                  <a:cubicBezTo>
                    <a:pt x="99" y="1741"/>
                    <a:pt x="116" y="1726"/>
                    <a:pt x="132" y="1708"/>
                  </a:cubicBezTo>
                  <a:cubicBezTo>
                    <a:pt x="140" y="1698"/>
                    <a:pt x="148" y="1689"/>
                    <a:pt x="153" y="1677"/>
                  </a:cubicBezTo>
                  <a:cubicBezTo>
                    <a:pt x="156" y="1671"/>
                    <a:pt x="158" y="1664"/>
                    <a:pt x="159" y="1657"/>
                  </a:cubicBezTo>
                  <a:cubicBezTo>
                    <a:pt x="160" y="1650"/>
                    <a:pt x="159" y="1644"/>
                    <a:pt x="158" y="1637"/>
                  </a:cubicBezTo>
                  <a:cubicBezTo>
                    <a:pt x="155" y="1625"/>
                    <a:pt x="150" y="1614"/>
                    <a:pt x="144" y="1605"/>
                  </a:cubicBezTo>
                  <a:cubicBezTo>
                    <a:pt x="141" y="1599"/>
                    <a:pt x="138" y="1593"/>
                    <a:pt x="134" y="1588"/>
                  </a:cubicBezTo>
                  <a:cubicBezTo>
                    <a:pt x="120" y="1567"/>
                    <a:pt x="102" y="1551"/>
                    <a:pt x="86" y="1535"/>
                  </a:cubicBezTo>
                  <a:cubicBezTo>
                    <a:pt x="69" y="1519"/>
                    <a:pt x="52" y="1503"/>
                    <a:pt x="38" y="1486"/>
                  </a:cubicBezTo>
                  <a:cubicBezTo>
                    <a:pt x="24" y="1469"/>
                    <a:pt x="12" y="1450"/>
                    <a:pt x="11" y="1430"/>
                  </a:cubicBezTo>
                  <a:cubicBezTo>
                    <a:pt x="10" y="1421"/>
                    <a:pt x="12" y="1411"/>
                    <a:pt x="17" y="1402"/>
                  </a:cubicBezTo>
                  <a:cubicBezTo>
                    <a:pt x="21" y="1392"/>
                    <a:pt x="28" y="1383"/>
                    <a:pt x="35" y="1375"/>
                  </a:cubicBezTo>
                  <a:cubicBezTo>
                    <a:pt x="49" y="1357"/>
                    <a:pt x="65" y="1342"/>
                    <a:pt x="82" y="1326"/>
                  </a:cubicBezTo>
                  <a:cubicBezTo>
                    <a:pt x="99" y="1310"/>
                    <a:pt x="116" y="1294"/>
                    <a:pt x="132" y="1276"/>
                  </a:cubicBezTo>
                  <a:cubicBezTo>
                    <a:pt x="136" y="1271"/>
                    <a:pt x="140" y="1266"/>
                    <a:pt x="144" y="1261"/>
                  </a:cubicBezTo>
                  <a:cubicBezTo>
                    <a:pt x="145" y="1261"/>
                    <a:pt x="145" y="1261"/>
                    <a:pt x="145" y="1261"/>
                  </a:cubicBezTo>
                  <a:cubicBezTo>
                    <a:pt x="146" y="1259"/>
                    <a:pt x="147" y="1258"/>
                    <a:pt x="148" y="1256"/>
                  </a:cubicBezTo>
                  <a:cubicBezTo>
                    <a:pt x="150" y="1252"/>
                    <a:pt x="152" y="1249"/>
                    <a:pt x="153" y="1245"/>
                  </a:cubicBezTo>
                  <a:cubicBezTo>
                    <a:pt x="156" y="1239"/>
                    <a:pt x="158" y="1233"/>
                    <a:pt x="159" y="1226"/>
                  </a:cubicBezTo>
                  <a:cubicBezTo>
                    <a:pt x="160" y="1218"/>
                    <a:pt x="159" y="1212"/>
                    <a:pt x="158" y="1206"/>
                  </a:cubicBezTo>
                  <a:cubicBezTo>
                    <a:pt x="155" y="1193"/>
                    <a:pt x="150" y="1181"/>
                    <a:pt x="143" y="1171"/>
                  </a:cubicBezTo>
                  <a:cubicBezTo>
                    <a:pt x="141" y="1168"/>
                    <a:pt x="138" y="1164"/>
                    <a:pt x="136" y="1161"/>
                  </a:cubicBezTo>
                  <a:cubicBezTo>
                    <a:pt x="135" y="1160"/>
                    <a:pt x="134" y="1159"/>
                    <a:pt x="134" y="1158"/>
                  </a:cubicBezTo>
                  <a:cubicBezTo>
                    <a:pt x="120" y="1138"/>
                    <a:pt x="102" y="1122"/>
                    <a:pt x="86" y="1105"/>
                  </a:cubicBezTo>
                  <a:cubicBezTo>
                    <a:pt x="69" y="1089"/>
                    <a:pt x="52" y="1074"/>
                    <a:pt x="38" y="1057"/>
                  </a:cubicBezTo>
                  <a:cubicBezTo>
                    <a:pt x="24" y="1040"/>
                    <a:pt x="12" y="1020"/>
                    <a:pt x="11" y="1000"/>
                  </a:cubicBezTo>
                  <a:cubicBezTo>
                    <a:pt x="10" y="991"/>
                    <a:pt x="12" y="982"/>
                    <a:pt x="17" y="972"/>
                  </a:cubicBezTo>
                  <a:cubicBezTo>
                    <a:pt x="21" y="963"/>
                    <a:pt x="28" y="954"/>
                    <a:pt x="35" y="945"/>
                  </a:cubicBezTo>
                  <a:cubicBezTo>
                    <a:pt x="49" y="928"/>
                    <a:pt x="65" y="912"/>
                    <a:pt x="82" y="896"/>
                  </a:cubicBezTo>
                  <a:cubicBezTo>
                    <a:pt x="99" y="880"/>
                    <a:pt x="116" y="865"/>
                    <a:pt x="132" y="847"/>
                  </a:cubicBezTo>
                  <a:cubicBezTo>
                    <a:pt x="140" y="837"/>
                    <a:pt x="148" y="828"/>
                    <a:pt x="153" y="816"/>
                  </a:cubicBezTo>
                  <a:cubicBezTo>
                    <a:pt x="156" y="810"/>
                    <a:pt x="158" y="803"/>
                    <a:pt x="159" y="796"/>
                  </a:cubicBezTo>
                  <a:cubicBezTo>
                    <a:pt x="160" y="789"/>
                    <a:pt x="159" y="783"/>
                    <a:pt x="158" y="776"/>
                  </a:cubicBezTo>
                  <a:cubicBezTo>
                    <a:pt x="156" y="766"/>
                    <a:pt x="152" y="756"/>
                    <a:pt x="147" y="748"/>
                  </a:cubicBezTo>
                  <a:cubicBezTo>
                    <a:pt x="143" y="740"/>
                    <a:pt x="139" y="732"/>
                    <a:pt x="134" y="726"/>
                  </a:cubicBezTo>
                  <a:cubicBezTo>
                    <a:pt x="120" y="705"/>
                    <a:pt x="102" y="689"/>
                    <a:pt x="86" y="673"/>
                  </a:cubicBezTo>
                  <a:cubicBezTo>
                    <a:pt x="69" y="656"/>
                    <a:pt x="52" y="641"/>
                    <a:pt x="38" y="624"/>
                  </a:cubicBezTo>
                  <a:cubicBezTo>
                    <a:pt x="24" y="607"/>
                    <a:pt x="12" y="588"/>
                    <a:pt x="11" y="568"/>
                  </a:cubicBezTo>
                  <a:cubicBezTo>
                    <a:pt x="10" y="558"/>
                    <a:pt x="12" y="549"/>
                    <a:pt x="17" y="540"/>
                  </a:cubicBezTo>
                  <a:cubicBezTo>
                    <a:pt x="21" y="530"/>
                    <a:pt x="28" y="521"/>
                    <a:pt x="35" y="513"/>
                  </a:cubicBezTo>
                  <a:cubicBezTo>
                    <a:pt x="49" y="495"/>
                    <a:pt x="65" y="480"/>
                    <a:pt x="82" y="464"/>
                  </a:cubicBezTo>
                  <a:cubicBezTo>
                    <a:pt x="99" y="448"/>
                    <a:pt x="116" y="432"/>
                    <a:pt x="132" y="414"/>
                  </a:cubicBezTo>
                  <a:cubicBezTo>
                    <a:pt x="140" y="405"/>
                    <a:pt x="148" y="395"/>
                    <a:pt x="153" y="383"/>
                  </a:cubicBezTo>
                  <a:cubicBezTo>
                    <a:pt x="156" y="377"/>
                    <a:pt x="158" y="371"/>
                    <a:pt x="159" y="364"/>
                  </a:cubicBezTo>
                  <a:cubicBezTo>
                    <a:pt x="160" y="356"/>
                    <a:pt x="159" y="350"/>
                    <a:pt x="158" y="344"/>
                  </a:cubicBezTo>
                  <a:cubicBezTo>
                    <a:pt x="156" y="333"/>
                    <a:pt x="152" y="324"/>
                    <a:pt x="147" y="315"/>
                  </a:cubicBezTo>
                  <a:cubicBezTo>
                    <a:pt x="143" y="307"/>
                    <a:pt x="139" y="300"/>
                    <a:pt x="134" y="293"/>
                  </a:cubicBezTo>
                  <a:cubicBezTo>
                    <a:pt x="120" y="273"/>
                    <a:pt x="102" y="256"/>
                    <a:pt x="86" y="240"/>
                  </a:cubicBezTo>
                  <a:cubicBezTo>
                    <a:pt x="69" y="224"/>
                    <a:pt x="52" y="208"/>
                    <a:pt x="38" y="191"/>
                  </a:cubicBezTo>
                  <a:cubicBezTo>
                    <a:pt x="24" y="174"/>
                    <a:pt x="12" y="155"/>
                    <a:pt x="11" y="135"/>
                  </a:cubicBezTo>
                  <a:cubicBezTo>
                    <a:pt x="10" y="126"/>
                    <a:pt x="12" y="116"/>
                    <a:pt x="17" y="107"/>
                  </a:cubicBezTo>
                  <a:cubicBezTo>
                    <a:pt x="21" y="97"/>
                    <a:pt x="28" y="88"/>
                    <a:pt x="35" y="80"/>
                  </a:cubicBezTo>
                  <a:cubicBezTo>
                    <a:pt x="49" y="63"/>
                    <a:pt x="65" y="47"/>
                    <a:pt x="82" y="31"/>
                  </a:cubicBezTo>
                  <a:cubicBezTo>
                    <a:pt x="93" y="21"/>
                    <a:pt x="104" y="10"/>
                    <a:pt x="114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1" y="7"/>
                    <a:pt x="83" y="15"/>
                    <a:pt x="75" y="23"/>
                  </a:cubicBezTo>
                  <a:cubicBezTo>
                    <a:pt x="58" y="39"/>
                    <a:pt x="40" y="54"/>
                    <a:pt x="26" y="72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"/>
            <p:cNvSpPr>
              <a:spLocks/>
            </p:cNvSpPr>
            <p:nvPr/>
          </p:nvSpPr>
          <p:spPr bwMode="hidden">
            <a:xfrm>
              <a:off x="11691938" y="-1587"/>
              <a:ext cx="501650" cy="6862762"/>
            </a:xfrm>
            <a:custGeom>
              <a:avLst/>
              <a:gdLst>
                <a:gd name="T0" fmla="*/ 149 w 158"/>
                <a:gd name="T1" fmla="*/ 131 h 2159"/>
                <a:gd name="T2" fmla="*/ 121 w 158"/>
                <a:gd name="T3" fmla="*/ 196 h 2159"/>
                <a:gd name="T4" fmla="*/ 23 w 158"/>
                <a:gd name="T5" fmla="*/ 298 h 2159"/>
                <a:gd name="T6" fmla="*/ 0 w 158"/>
                <a:gd name="T7" fmla="*/ 345 h 2159"/>
                <a:gd name="T8" fmla="*/ 0 w 158"/>
                <a:gd name="T9" fmla="*/ 367 h 2159"/>
                <a:gd name="T10" fmla="*/ 13 w 158"/>
                <a:gd name="T11" fmla="*/ 396 h 2159"/>
                <a:gd name="T12" fmla="*/ 74 w 158"/>
                <a:gd name="T13" fmla="*/ 457 h 2159"/>
                <a:gd name="T14" fmla="*/ 149 w 158"/>
                <a:gd name="T15" fmla="*/ 564 h 2159"/>
                <a:gd name="T16" fmla="*/ 121 w 158"/>
                <a:gd name="T17" fmla="*/ 629 h 2159"/>
                <a:gd name="T18" fmla="*/ 23 w 158"/>
                <a:gd name="T19" fmla="*/ 730 h 2159"/>
                <a:gd name="T20" fmla="*/ 0 w 158"/>
                <a:gd name="T21" fmla="*/ 778 h 2159"/>
                <a:gd name="T22" fmla="*/ 0 w 158"/>
                <a:gd name="T23" fmla="*/ 800 h 2159"/>
                <a:gd name="T24" fmla="*/ 13 w 158"/>
                <a:gd name="T25" fmla="*/ 828 h 2159"/>
                <a:gd name="T26" fmla="*/ 74 w 158"/>
                <a:gd name="T27" fmla="*/ 890 h 2159"/>
                <a:gd name="T28" fmla="*/ 149 w 158"/>
                <a:gd name="T29" fmla="*/ 993 h 2159"/>
                <a:gd name="T30" fmla="*/ 84 w 158"/>
                <a:gd name="T31" fmla="*/ 1098 h 2159"/>
                <a:gd name="T32" fmla="*/ 0 w 158"/>
                <a:gd name="T33" fmla="*/ 1207 h 2159"/>
                <a:gd name="T34" fmla="*/ 0 w 158"/>
                <a:gd name="T35" fmla="*/ 1230 h 2159"/>
                <a:gd name="T36" fmla="*/ 13 w 158"/>
                <a:gd name="T37" fmla="*/ 1261 h 2159"/>
                <a:gd name="T38" fmla="*/ 74 w 158"/>
                <a:gd name="T39" fmla="*/ 1319 h 2159"/>
                <a:gd name="T40" fmla="*/ 149 w 158"/>
                <a:gd name="T41" fmla="*/ 1425 h 2159"/>
                <a:gd name="T42" fmla="*/ 111 w 158"/>
                <a:gd name="T43" fmla="*/ 1501 h 2159"/>
                <a:gd name="T44" fmla="*/ 13 w 158"/>
                <a:gd name="T45" fmla="*/ 1606 h 2159"/>
                <a:gd name="T46" fmla="*/ 0 w 158"/>
                <a:gd name="T47" fmla="*/ 1657 h 2159"/>
                <a:gd name="T48" fmla="*/ 9 w 158"/>
                <a:gd name="T49" fmla="*/ 1681 h 2159"/>
                <a:gd name="T50" fmla="*/ 24 w 158"/>
                <a:gd name="T51" fmla="*/ 1702 h 2159"/>
                <a:gd name="T52" fmla="*/ 142 w 158"/>
                <a:gd name="T53" fmla="*/ 1829 h 2159"/>
                <a:gd name="T54" fmla="*/ 129 w 158"/>
                <a:gd name="T55" fmla="*/ 1907 h 2159"/>
                <a:gd name="T56" fmla="*/ 37 w 158"/>
                <a:gd name="T57" fmla="*/ 2007 h 2159"/>
                <a:gd name="T58" fmla="*/ 0 w 158"/>
                <a:gd name="T59" fmla="*/ 2069 h 2159"/>
                <a:gd name="T60" fmla="*/ 0 w 158"/>
                <a:gd name="T61" fmla="*/ 2092 h 2159"/>
                <a:gd name="T62" fmla="*/ 13 w 158"/>
                <a:gd name="T63" fmla="*/ 2122 h 2159"/>
                <a:gd name="T64" fmla="*/ 50 w 158"/>
                <a:gd name="T65" fmla="*/ 2159 h 2159"/>
                <a:gd name="T66" fmla="*/ 14 w 158"/>
                <a:gd name="T67" fmla="*/ 2101 h 2159"/>
                <a:gd name="T68" fmla="*/ 78 w 158"/>
                <a:gd name="T69" fmla="*/ 1981 h 2159"/>
                <a:gd name="T70" fmla="*/ 156 w 158"/>
                <a:gd name="T71" fmla="*/ 1884 h 2159"/>
                <a:gd name="T72" fmla="*/ 156 w 158"/>
                <a:gd name="T73" fmla="*/ 1833 h 2159"/>
                <a:gd name="T74" fmla="*/ 82 w 158"/>
                <a:gd name="T75" fmla="*/ 1743 h 2159"/>
                <a:gd name="T76" fmla="*/ 13 w 158"/>
                <a:gd name="T77" fmla="*/ 1658 h 2159"/>
                <a:gd name="T78" fmla="*/ 129 w 158"/>
                <a:gd name="T79" fmla="*/ 1499 h 2159"/>
                <a:gd name="T80" fmla="*/ 158 w 158"/>
                <a:gd name="T81" fmla="*/ 1457 h 2159"/>
                <a:gd name="T82" fmla="*/ 153 w 158"/>
                <a:gd name="T83" fmla="*/ 1392 h 2159"/>
                <a:gd name="T84" fmla="*/ 32 w 158"/>
                <a:gd name="T85" fmla="*/ 1263 h 2159"/>
                <a:gd name="T86" fmla="*/ 32 w 158"/>
                <a:gd name="T87" fmla="*/ 1169 h 2159"/>
                <a:gd name="T88" fmla="*/ 150 w 158"/>
                <a:gd name="T89" fmla="*/ 1039 h 2159"/>
                <a:gd name="T90" fmla="*/ 158 w 158"/>
                <a:gd name="T91" fmla="*/ 968 h 2159"/>
                <a:gd name="T92" fmla="*/ 132 w 158"/>
                <a:gd name="T93" fmla="*/ 932 h 2159"/>
                <a:gd name="T94" fmla="*/ 16 w 158"/>
                <a:gd name="T95" fmla="*/ 811 h 2159"/>
                <a:gd name="T96" fmla="*/ 78 w 158"/>
                <a:gd name="T97" fmla="*/ 687 h 2159"/>
                <a:gd name="T98" fmla="*/ 156 w 158"/>
                <a:gd name="T99" fmla="*/ 591 h 2159"/>
                <a:gd name="T100" fmla="*/ 156 w 158"/>
                <a:gd name="T101" fmla="*/ 539 h 2159"/>
                <a:gd name="T102" fmla="*/ 82 w 158"/>
                <a:gd name="T103" fmla="*/ 449 h 2159"/>
                <a:gd name="T104" fmla="*/ 13 w 158"/>
                <a:gd name="T105" fmla="*/ 363 h 2159"/>
                <a:gd name="T106" fmla="*/ 129 w 158"/>
                <a:gd name="T107" fmla="*/ 204 h 2159"/>
                <a:gd name="T108" fmla="*/ 158 w 158"/>
                <a:gd name="T109" fmla="*/ 162 h 2159"/>
                <a:gd name="T110" fmla="*/ 153 w 158"/>
                <a:gd name="T111" fmla="*/ 97 h 2159"/>
                <a:gd name="T112" fmla="*/ 64 w 158"/>
                <a:gd name="T113" fmla="*/ 0 h 2159"/>
                <a:gd name="T114" fmla="*/ 123 w 158"/>
                <a:gd name="T115" fmla="*/ 74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8" h="2159">
                  <a:moveTo>
                    <a:pt x="123" y="74"/>
                  </a:moveTo>
                  <a:cubicBezTo>
                    <a:pt x="130" y="83"/>
                    <a:pt x="137" y="92"/>
                    <a:pt x="142" y="103"/>
                  </a:cubicBezTo>
                  <a:cubicBezTo>
                    <a:pt x="146" y="111"/>
                    <a:pt x="149" y="121"/>
                    <a:pt x="149" y="131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6" y="149"/>
                    <a:pt x="139" y="167"/>
                    <a:pt x="129" y="183"/>
                  </a:cubicBezTo>
                  <a:cubicBezTo>
                    <a:pt x="127" y="187"/>
                    <a:pt x="124" y="192"/>
                    <a:pt x="121" y="196"/>
                  </a:cubicBezTo>
                  <a:cubicBezTo>
                    <a:pt x="120" y="196"/>
                    <a:pt x="120" y="197"/>
                    <a:pt x="120" y="197"/>
                  </a:cubicBezTo>
                  <a:cubicBezTo>
                    <a:pt x="105" y="215"/>
                    <a:pt x="87" y="230"/>
                    <a:pt x="71" y="246"/>
                  </a:cubicBezTo>
                  <a:cubicBezTo>
                    <a:pt x="54" y="262"/>
                    <a:pt x="37" y="279"/>
                    <a:pt x="23" y="298"/>
                  </a:cubicBezTo>
                  <a:cubicBezTo>
                    <a:pt x="22" y="300"/>
                    <a:pt x="20" y="302"/>
                    <a:pt x="19" y="305"/>
                  </a:cubicBezTo>
                  <a:cubicBezTo>
                    <a:pt x="17" y="307"/>
                    <a:pt x="15" y="310"/>
                    <a:pt x="13" y="313"/>
                  </a:cubicBezTo>
                  <a:cubicBezTo>
                    <a:pt x="7" y="322"/>
                    <a:pt x="2" y="333"/>
                    <a:pt x="0" y="345"/>
                  </a:cubicBezTo>
                  <a:cubicBezTo>
                    <a:pt x="0" y="345"/>
                    <a:pt x="0" y="346"/>
                    <a:pt x="0" y="347"/>
                  </a:cubicBezTo>
                  <a:cubicBezTo>
                    <a:pt x="1" y="352"/>
                    <a:pt x="1" y="357"/>
                    <a:pt x="0" y="364"/>
                  </a:cubicBezTo>
                  <a:cubicBezTo>
                    <a:pt x="0" y="365"/>
                    <a:pt x="0" y="366"/>
                    <a:pt x="0" y="367"/>
                  </a:cubicBezTo>
                  <a:cubicBezTo>
                    <a:pt x="1" y="372"/>
                    <a:pt x="2" y="376"/>
                    <a:pt x="4" y="379"/>
                  </a:cubicBezTo>
                  <a:cubicBezTo>
                    <a:pt x="6" y="383"/>
                    <a:pt x="8" y="387"/>
                    <a:pt x="10" y="390"/>
                  </a:cubicBezTo>
                  <a:cubicBezTo>
                    <a:pt x="11" y="392"/>
                    <a:pt x="12" y="394"/>
                    <a:pt x="13" y="396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17" y="400"/>
                    <a:pt x="21" y="404"/>
                    <a:pt x="24" y="408"/>
                  </a:cubicBezTo>
                  <a:cubicBezTo>
                    <a:pt x="40" y="426"/>
                    <a:pt x="57" y="441"/>
                    <a:pt x="74" y="457"/>
                  </a:cubicBezTo>
                  <a:cubicBezTo>
                    <a:pt x="91" y="473"/>
                    <a:pt x="108" y="489"/>
                    <a:pt x="123" y="507"/>
                  </a:cubicBezTo>
                  <a:cubicBezTo>
                    <a:pt x="130" y="516"/>
                    <a:pt x="137" y="525"/>
                    <a:pt x="142" y="535"/>
                  </a:cubicBezTo>
                  <a:cubicBezTo>
                    <a:pt x="146" y="544"/>
                    <a:pt x="149" y="554"/>
                    <a:pt x="149" y="564"/>
                  </a:cubicBezTo>
                  <a:cubicBezTo>
                    <a:pt x="149" y="564"/>
                    <a:pt x="149" y="564"/>
                    <a:pt x="149" y="564"/>
                  </a:cubicBezTo>
                  <a:cubicBezTo>
                    <a:pt x="146" y="582"/>
                    <a:pt x="139" y="600"/>
                    <a:pt x="129" y="616"/>
                  </a:cubicBezTo>
                  <a:cubicBezTo>
                    <a:pt x="127" y="620"/>
                    <a:pt x="124" y="625"/>
                    <a:pt x="121" y="629"/>
                  </a:cubicBezTo>
                  <a:cubicBezTo>
                    <a:pt x="120" y="629"/>
                    <a:pt x="120" y="629"/>
                    <a:pt x="120" y="630"/>
                  </a:cubicBezTo>
                  <a:cubicBezTo>
                    <a:pt x="105" y="648"/>
                    <a:pt x="87" y="663"/>
                    <a:pt x="71" y="679"/>
                  </a:cubicBezTo>
                  <a:cubicBezTo>
                    <a:pt x="54" y="695"/>
                    <a:pt x="37" y="711"/>
                    <a:pt x="23" y="730"/>
                  </a:cubicBezTo>
                  <a:cubicBezTo>
                    <a:pt x="22" y="733"/>
                    <a:pt x="20" y="735"/>
                    <a:pt x="19" y="737"/>
                  </a:cubicBezTo>
                  <a:cubicBezTo>
                    <a:pt x="17" y="740"/>
                    <a:pt x="15" y="743"/>
                    <a:pt x="13" y="745"/>
                  </a:cubicBezTo>
                  <a:cubicBezTo>
                    <a:pt x="7" y="755"/>
                    <a:pt x="2" y="766"/>
                    <a:pt x="0" y="778"/>
                  </a:cubicBezTo>
                  <a:cubicBezTo>
                    <a:pt x="0" y="778"/>
                    <a:pt x="0" y="779"/>
                    <a:pt x="0" y="779"/>
                  </a:cubicBezTo>
                  <a:cubicBezTo>
                    <a:pt x="1" y="785"/>
                    <a:pt x="1" y="790"/>
                    <a:pt x="0" y="796"/>
                  </a:cubicBezTo>
                  <a:cubicBezTo>
                    <a:pt x="0" y="798"/>
                    <a:pt x="0" y="799"/>
                    <a:pt x="0" y="800"/>
                  </a:cubicBezTo>
                  <a:cubicBezTo>
                    <a:pt x="1" y="804"/>
                    <a:pt x="2" y="808"/>
                    <a:pt x="4" y="812"/>
                  </a:cubicBezTo>
                  <a:cubicBezTo>
                    <a:pt x="6" y="816"/>
                    <a:pt x="8" y="819"/>
                    <a:pt x="10" y="823"/>
                  </a:cubicBezTo>
                  <a:cubicBezTo>
                    <a:pt x="11" y="825"/>
                    <a:pt x="12" y="827"/>
                    <a:pt x="13" y="828"/>
                  </a:cubicBezTo>
                  <a:cubicBezTo>
                    <a:pt x="14" y="828"/>
                    <a:pt x="14" y="828"/>
                    <a:pt x="14" y="828"/>
                  </a:cubicBezTo>
                  <a:cubicBezTo>
                    <a:pt x="17" y="833"/>
                    <a:pt x="21" y="837"/>
                    <a:pt x="24" y="841"/>
                  </a:cubicBezTo>
                  <a:cubicBezTo>
                    <a:pt x="40" y="858"/>
                    <a:pt x="57" y="874"/>
                    <a:pt x="74" y="890"/>
                  </a:cubicBezTo>
                  <a:cubicBezTo>
                    <a:pt x="91" y="906"/>
                    <a:pt x="108" y="922"/>
                    <a:pt x="123" y="939"/>
                  </a:cubicBezTo>
                  <a:cubicBezTo>
                    <a:pt x="130" y="948"/>
                    <a:pt x="137" y="958"/>
                    <a:pt x="142" y="968"/>
                  </a:cubicBezTo>
                  <a:cubicBezTo>
                    <a:pt x="146" y="976"/>
                    <a:pt x="148" y="984"/>
                    <a:pt x="149" y="993"/>
                  </a:cubicBezTo>
                  <a:cubicBezTo>
                    <a:pt x="149" y="993"/>
                    <a:pt x="149" y="993"/>
                    <a:pt x="149" y="993"/>
                  </a:cubicBezTo>
                  <a:cubicBezTo>
                    <a:pt x="146" y="1012"/>
                    <a:pt x="139" y="1029"/>
                    <a:pt x="129" y="1045"/>
                  </a:cubicBezTo>
                  <a:cubicBezTo>
                    <a:pt x="117" y="1065"/>
                    <a:pt x="101" y="1082"/>
                    <a:pt x="84" y="1098"/>
                  </a:cubicBezTo>
                  <a:cubicBezTo>
                    <a:pt x="68" y="1114"/>
                    <a:pt x="51" y="1130"/>
                    <a:pt x="35" y="1147"/>
                  </a:cubicBezTo>
                  <a:cubicBezTo>
                    <a:pt x="27" y="1156"/>
                    <a:pt x="20" y="1165"/>
                    <a:pt x="13" y="1175"/>
                  </a:cubicBezTo>
                  <a:cubicBezTo>
                    <a:pt x="7" y="1185"/>
                    <a:pt x="2" y="1195"/>
                    <a:pt x="0" y="1207"/>
                  </a:cubicBezTo>
                  <a:cubicBezTo>
                    <a:pt x="0" y="1208"/>
                    <a:pt x="0" y="1208"/>
                    <a:pt x="0" y="1209"/>
                  </a:cubicBezTo>
                  <a:cubicBezTo>
                    <a:pt x="1" y="1214"/>
                    <a:pt x="1" y="1220"/>
                    <a:pt x="0" y="1226"/>
                  </a:cubicBezTo>
                  <a:cubicBezTo>
                    <a:pt x="0" y="1227"/>
                    <a:pt x="0" y="1228"/>
                    <a:pt x="0" y="1230"/>
                  </a:cubicBezTo>
                  <a:cubicBezTo>
                    <a:pt x="1" y="1234"/>
                    <a:pt x="2" y="1238"/>
                    <a:pt x="4" y="1242"/>
                  </a:cubicBezTo>
                  <a:cubicBezTo>
                    <a:pt x="5" y="1243"/>
                    <a:pt x="6" y="1244"/>
                    <a:pt x="6" y="1245"/>
                  </a:cubicBezTo>
                  <a:cubicBezTo>
                    <a:pt x="8" y="1251"/>
                    <a:pt x="10" y="1256"/>
                    <a:pt x="13" y="1261"/>
                  </a:cubicBezTo>
                  <a:cubicBezTo>
                    <a:pt x="17" y="1261"/>
                    <a:pt x="17" y="1261"/>
                    <a:pt x="17" y="1261"/>
                  </a:cubicBezTo>
                  <a:cubicBezTo>
                    <a:pt x="19" y="1264"/>
                    <a:pt x="22" y="1267"/>
                    <a:pt x="24" y="1270"/>
                  </a:cubicBezTo>
                  <a:cubicBezTo>
                    <a:pt x="40" y="1288"/>
                    <a:pt x="57" y="1303"/>
                    <a:pt x="74" y="1319"/>
                  </a:cubicBezTo>
                  <a:cubicBezTo>
                    <a:pt x="91" y="1335"/>
                    <a:pt x="108" y="1351"/>
                    <a:pt x="123" y="1369"/>
                  </a:cubicBezTo>
                  <a:cubicBezTo>
                    <a:pt x="130" y="1378"/>
                    <a:pt x="137" y="1387"/>
                    <a:pt x="142" y="1398"/>
                  </a:cubicBezTo>
                  <a:cubicBezTo>
                    <a:pt x="146" y="1406"/>
                    <a:pt x="149" y="1415"/>
                    <a:pt x="149" y="1425"/>
                  </a:cubicBezTo>
                  <a:cubicBezTo>
                    <a:pt x="149" y="1425"/>
                    <a:pt x="149" y="1425"/>
                    <a:pt x="149" y="1425"/>
                  </a:cubicBezTo>
                  <a:cubicBezTo>
                    <a:pt x="146" y="1443"/>
                    <a:pt x="139" y="1461"/>
                    <a:pt x="129" y="1477"/>
                  </a:cubicBezTo>
                  <a:cubicBezTo>
                    <a:pt x="124" y="1485"/>
                    <a:pt x="118" y="1493"/>
                    <a:pt x="111" y="1501"/>
                  </a:cubicBezTo>
                  <a:cubicBezTo>
                    <a:pt x="99" y="1515"/>
                    <a:pt x="84" y="1528"/>
                    <a:pt x="71" y="1541"/>
                  </a:cubicBezTo>
                  <a:cubicBezTo>
                    <a:pt x="55" y="1556"/>
                    <a:pt x="39" y="1572"/>
                    <a:pt x="26" y="1590"/>
                  </a:cubicBezTo>
                  <a:cubicBezTo>
                    <a:pt x="21" y="1595"/>
                    <a:pt x="17" y="1600"/>
                    <a:pt x="13" y="1606"/>
                  </a:cubicBezTo>
                  <a:cubicBezTo>
                    <a:pt x="7" y="1616"/>
                    <a:pt x="2" y="1627"/>
                    <a:pt x="0" y="1639"/>
                  </a:cubicBezTo>
                  <a:cubicBezTo>
                    <a:pt x="0" y="1639"/>
                    <a:pt x="0" y="1640"/>
                    <a:pt x="0" y="1640"/>
                  </a:cubicBezTo>
                  <a:cubicBezTo>
                    <a:pt x="1" y="1646"/>
                    <a:pt x="1" y="1651"/>
                    <a:pt x="0" y="1657"/>
                  </a:cubicBezTo>
                  <a:cubicBezTo>
                    <a:pt x="0" y="1659"/>
                    <a:pt x="0" y="1660"/>
                    <a:pt x="0" y="1661"/>
                  </a:cubicBezTo>
                  <a:cubicBezTo>
                    <a:pt x="1" y="1665"/>
                    <a:pt x="2" y="1669"/>
                    <a:pt x="4" y="1673"/>
                  </a:cubicBezTo>
                  <a:cubicBezTo>
                    <a:pt x="6" y="1676"/>
                    <a:pt x="7" y="1679"/>
                    <a:pt x="9" y="1681"/>
                  </a:cubicBezTo>
                  <a:cubicBezTo>
                    <a:pt x="10" y="1685"/>
                    <a:pt x="12" y="1688"/>
                    <a:pt x="13" y="1691"/>
                  </a:cubicBezTo>
                  <a:cubicBezTo>
                    <a:pt x="15" y="1691"/>
                    <a:pt x="15" y="1691"/>
                    <a:pt x="15" y="1691"/>
                  </a:cubicBezTo>
                  <a:cubicBezTo>
                    <a:pt x="18" y="1694"/>
                    <a:pt x="21" y="1698"/>
                    <a:pt x="24" y="1702"/>
                  </a:cubicBezTo>
                  <a:cubicBezTo>
                    <a:pt x="40" y="1719"/>
                    <a:pt x="57" y="1735"/>
                    <a:pt x="74" y="1751"/>
                  </a:cubicBezTo>
                  <a:cubicBezTo>
                    <a:pt x="91" y="1767"/>
                    <a:pt x="108" y="1783"/>
                    <a:pt x="123" y="1800"/>
                  </a:cubicBezTo>
                  <a:cubicBezTo>
                    <a:pt x="130" y="1809"/>
                    <a:pt x="137" y="1819"/>
                    <a:pt x="142" y="1829"/>
                  </a:cubicBezTo>
                  <a:cubicBezTo>
                    <a:pt x="146" y="1837"/>
                    <a:pt x="149" y="1846"/>
                    <a:pt x="149" y="1855"/>
                  </a:cubicBezTo>
                  <a:cubicBezTo>
                    <a:pt x="149" y="1855"/>
                    <a:pt x="149" y="1855"/>
                    <a:pt x="149" y="1855"/>
                  </a:cubicBezTo>
                  <a:cubicBezTo>
                    <a:pt x="146" y="1874"/>
                    <a:pt x="139" y="1891"/>
                    <a:pt x="129" y="1907"/>
                  </a:cubicBezTo>
                  <a:cubicBezTo>
                    <a:pt x="119" y="1923"/>
                    <a:pt x="107" y="1938"/>
                    <a:pt x="93" y="1951"/>
                  </a:cubicBezTo>
                  <a:cubicBezTo>
                    <a:pt x="86" y="1959"/>
                    <a:pt x="78" y="1966"/>
                    <a:pt x="71" y="1973"/>
                  </a:cubicBezTo>
                  <a:cubicBezTo>
                    <a:pt x="59" y="1984"/>
                    <a:pt x="48" y="1995"/>
                    <a:pt x="37" y="2007"/>
                  </a:cubicBezTo>
                  <a:cubicBezTo>
                    <a:pt x="36" y="2008"/>
                    <a:pt x="36" y="2008"/>
                    <a:pt x="35" y="2009"/>
                  </a:cubicBezTo>
                  <a:cubicBezTo>
                    <a:pt x="27" y="2018"/>
                    <a:pt x="20" y="2027"/>
                    <a:pt x="13" y="2037"/>
                  </a:cubicBezTo>
                  <a:cubicBezTo>
                    <a:pt x="7" y="2047"/>
                    <a:pt x="2" y="2057"/>
                    <a:pt x="0" y="2069"/>
                  </a:cubicBezTo>
                  <a:cubicBezTo>
                    <a:pt x="0" y="2070"/>
                    <a:pt x="0" y="2070"/>
                    <a:pt x="0" y="2071"/>
                  </a:cubicBezTo>
                  <a:cubicBezTo>
                    <a:pt x="1" y="2076"/>
                    <a:pt x="1" y="2082"/>
                    <a:pt x="0" y="2088"/>
                  </a:cubicBezTo>
                  <a:cubicBezTo>
                    <a:pt x="0" y="2089"/>
                    <a:pt x="0" y="2090"/>
                    <a:pt x="0" y="2092"/>
                  </a:cubicBezTo>
                  <a:cubicBezTo>
                    <a:pt x="1" y="2096"/>
                    <a:pt x="2" y="2100"/>
                    <a:pt x="4" y="2104"/>
                  </a:cubicBezTo>
                  <a:cubicBezTo>
                    <a:pt x="5" y="2106"/>
                    <a:pt x="6" y="2107"/>
                    <a:pt x="7" y="2109"/>
                  </a:cubicBezTo>
                  <a:cubicBezTo>
                    <a:pt x="9" y="2114"/>
                    <a:pt x="11" y="2118"/>
                    <a:pt x="13" y="2122"/>
                  </a:cubicBezTo>
                  <a:cubicBezTo>
                    <a:pt x="16" y="2122"/>
                    <a:pt x="16" y="2122"/>
                    <a:pt x="16" y="2122"/>
                  </a:cubicBezTo>
                  <a:cubicBezTo>
                    <a:pt x="19" y="2126"/>
                    <a:pt x="22" y="2129"/>
                    <a:pt x="24" y="2132"/>
                  </a:cubicBezTo>
                  <a:cubicBezTo>
                    <a:pt x="33" y="2142"/>
                    <a:pt x="41" y="2150"/>
                    <a:pt x="50" y="2159"/>
                  </a:cubicBezTo>
                  <a:cubicBezTo>
                    <a:pt x="66" y="2159"/>
                    <a:pt x="66" y="2159"/>
                    <a:pt x="66" y="2159"/>
                  </a:cubicBezTo>
                  <a:cubicBezTo>
                    <a:pt x="54" y="2148"/>
                    <a:pt x="43" y="2137"/>
                    <a:pt x="32" y="2125"/>
                  </a:cubicBezTo>
                  <a:cubicBezTo>
                    <a:pt x="25" y="2117"/>
                    <a:pt x="19" y="2109"/>
                    <a:pt x="14" y="2101"/>
                  </a:cubicBezTo>
                  <a:cubicBezTo>
                    <a:pt x="13" y="2097"/>
                    <a:pt x="13" y="2093"/>
                    <a:pt x="13" y="2089"/>
                  </a:cubicBezTo>
                  <a:cubicBezTo>
                    <a:pt x="11" y="2068"/>
                    <a:pt x="19" y="2048"/>
                    <a:pt x="32" y="2030"/>
                  </a:cubicBezTo>
                  <a:cubicBezTo>
                    <a:pt x="45" y="2012"/>
                    <a:pt x="61" y="1997"/>
                    <a:pt x="78" y="1981"/>
                  </a:cubicBezTo>
                  <a:cubicBezTo>
                    <a:pt x="95" y="1965"/>
                    <a:pt x="113" y="1949"/>
                    <a:pt x="129" y="1931"/>
                  </a:cubicBezTo>
                  <a:cubicBezTo>
                    <a:pt x="136" y="1922"/>
                    <a:pt x="144" y="1912"/>
                    <a:pt x="150" y="1900"/>
                  </a:cubicBezTo>
                  <a:cubicBezTo>
                    <a:pt x="152" y="1895"/>
                    <a:pt x="155" y="1890"/>
                    <a:pt x="156" y="1884"/>
                  </a:cubicBezTo>
                  <a:cubicBezTo>
                    <a:pt x="157" y="1886"/>
                    <a:pt x="158" y="1887"/>
                    <a:pt x="158" y="1889"/>
                  </a:cubicBezTo>
                  <a:cubicBezTo>
                    <a:pt x="158" y="1829"/>
                    <a:pt x="158" y="1829"/>
                    <a:pt x="158" y="1829"/>
                  </a:cubicBezTo>
                  <a:cubicBezTo>
                    <a:pt x="158" y="1830"/>
                    <a:pt x="157" y="1832"/>
                    <a:pt x="156" y="1833"/>
                  </a:cubicBezTo>
                  <a:cubicBezTo>
                    <a:pt x="155" y="1830"/>
                    <a:pt x="154" y="1827"/>
                    <a:pt x="153" y="1824"/>
                  </a:cubicBezTo>
                  <a:cubicBezTo>
                    <a:pt x="147" y="1812"/>
                    <a:pt x="140" y="1802"/>
                    <a:pt x="132" y="1793"/>
                  </a:cubicBezTo>
                  <a:cubicBezTo>
                    <a:pt x="116" y="1774"/>
                    <a:pt x="99" y="1758"/>
                    <a:pt x="82" y="1743"/>
                  </a:cubicBezTo>
                  <a:cubicBezTo>
                    <a:pt x="65" y="1727"/>
                    <a:pt x="47" y="1712"/>
                    <a:pt x="32" y="1695"/>
                  </a:cubicBezTo>
                  <a:cubicBezTo>
                    <a:pt x="26" y="1687"/>
                    <a:pt x="19" y="1679"/>
                    <a:pt x="15" y="1671"/>
                  </a:cubicBezTo>
                  <a:cubicBezTo>
                    <a:pt x="14" y="1667"/>
                    <a:pt x="13" y="1662"/>
                    <a:pt x="13" y="1658"/>
                  </a:cubicBezTo>
                  <a:cubicBezTo>
                    <a:pt x="11" y="1637"/>
                    <a:pt x="19" y="1616"/>
                    <a:pt x="32" y="1599"/>
                  </a:cubicBezTo>
                  <a:cubicBezTo>
                    <a:pt x="45" y="1581"/>
                    <a:pt x="61" y="1565"/>
                    <a:pt x="78" y="1549"/>
                  </a:cubicBezTo>
                  <a:cubicBezTo>
                    <a:pt x="95" y="1534"/>
                    <a:pt x="113" y="1518"/>
                    <a:pt x="129" y="1499"/>
                  </a:cubicBezTo>
                  <a:cubicBezTo>
                    <a:pt x="136" y="1490"/>
                    <a:pt x="144" y="1480"/>
                    <a:pt x="150" y="1469"/>
                  </a:cubicBezTo>
                  <a:cubicBezTo>
                    <a:pt x="152" y="1464"/>
                    <a:pt x="155" y="1458"/>
                    <a:pt x="156" y="1453"/>
                  </a:cubicBezTo>
                  <a:cubicBezTo>
                    <a:pt x="157" y="1454"/>
                    <a:pt x="158" y="1456"/>
                    <a:pt x="158" y="1457"/>
                  </a:cubicBezTo>
                  <a:cubicBezTo>
                    <a:pt x="158" y="1398"/>
                    <a:pt x="158" y="1398"/>
                    <a:pt x="158" y="1398"/>
                  </a:cubicBezTo>
                  <a:cubicBezTo>
                    <a:pt x="158" y="1399"/>
                    <a:pt x="157" y="1400"/>
                    <a:pt x="156" y="1401"/>
                  </a:cubicBezTo>
                  <a:cubicBezTo>
                    <a:pt x="155" y="1398"/>
                    <a:pt x="154" y="1395"/>
                    <a:pt x="153" y="1392"/>
                  </a:cubicBezTo>
                  <a:cubicBezTo>
                    <a:pt x="147" y="1381"/>
                    <a:pt x="140" y="1371"/>
                    <a:pt x="132" y="1361"/>
                  </a:cubicBezTo>
                  <a:cubicBezTo>
                    <a:pt x="116" y="1343"/>
                    <a:pt x="99" y="1327"/>
                    <a:pt x="82" y="1311"/>
                  </a:cubicBezTo>
                  <a:cubicBezTo>
                    <a:pt x="65" y="1295"/>
                    <a:pt x="47" y="1280"/>
                    <a:pt x="32" y="1263"/>
                  </a:cubicBezTo>
                  <a:cubicBezTo>
                    <a:pt x="25" y="1255"/>
                    <a:pt x="19" y="1247"/>
                    <a:pt x="14" y="1238"/>
                  </a:cubicBezTo>
                  <a:cubicBezTo>
                    <a:pt x="13" y="1235"/>
                    <a:pt x="13" y="1232"/>
                    <a:pt x="13" y="1228"/>
                  </a:cubicBezTo>
                  <a:cubicBezTo>
                    <a:pt x="11" y="1207"/>
                    <a:pt x="19" y="1187"/>
                    <a:pt x="32" y="1169"/>
                  </a:cubicBezTo>
                  <a:cubicBezTo>
                    <a:pt x="45" y="1152"/>
                    <a:pt x="61" y="1136"/>
                    <a:pt x="78" y="1120"/>
                  </a:cubicBezTo>
                  <a:cubicBezTo>
                    <a:pt x="95" y="1104"/>
                    <a:pt x="113" y="1089"/>
                    <a:pt x="129" y="1070"/>
                  </a:cubicBezTo>
                  <a:cubicBezTo>
                    <a:pt x="136" y="1061"/>
                    <a:pt x="144" y="1051"/>
                    <a:pt x="150" y="1039"/>
                  </a:cubicBezTo>
                  <a:cubicBezTo>
                    <a:pt x="152" y="1034"/>
                    <a:pt x="155" y="1029"/>
                    <a:pt x="156" y="1024"/>
                  </a:cubicBezTo>
                  <a:cubicBezTo>
                    <a:pt x="157" y="1025"/>
                    <a:pt x="158" y="1026"/>
                    <a:pt x="158" y="1028"/>
                  </a:cubicBezTo>
                  <a:cubicBezTo>
                    <a:pt x="158" y="968"/>
                    <a:pt x="158" y="968"/>
                    <a:pt x="158" y="968"/>
                  </a:cubicBezTo>
                  <a:cubicBezTo>
                    <a:pt x="158" y="969"/>
                    <a:pt x="157" y="971"/>
                    <a:pt x="156" y="972"/>
                  </a:cubicBezTo>
                  <a:cubicBezTo>
                    <a:pt x="155" y="969"/>
                    <a:pt x="154" y="966"/>
                    <a:pt x="153" y="963"/>
                  </a:cubicBezTo>
                  <a:cubicBezTo>
                    <a:pt x="147" y="951"/>
                    <a:pt x="140" y="941"/>
                    <a:pt x="132" y="932"/>
                  </a:cubicBezTo>
                  <a:cubicBezTo>
                    <a:pt x="116" y="913"/>
                    <a:pt x="99" y="897"/>
                    <a:pt x="82" y="882"/>
                  </a:cubicBezTo>
                  <a:cubicBezTo>
                    <a:pt x="65" y="866"/>
                    <a:pt x="47" y="851"/>
                    <a:pt x="32" y="834"/>
                  </a:cubicBezTo>
                  <a:cubicBezTo>
                    <a:pt x="26" y="827"/>
                    <a:pt x="20" y="819"/>
                    <a:pt x="16" y="811"/>
                  </a:cubicBezTo>
                  <a:cubicBezTo>
                    <a:pt x="14" y="806"/>
                    <a:pt x="13" y="801"/>
                    <a:pt x="13" y="795"/>
                  </a:cubicBezTo>
                  <a:cubicBezTo>
                    <a:pt x="11" y="774"/>
                    <a:pt x="19" y="754"/>
                    <a:pt x="32" y="737"/>
                  </a:cubicBezTo>
                  <a:cubicBezTo>
                    <a:pt x="45" y="719"/>
                    <a:pt x="61" y="703"/>
                    <a:pt x="78" y="687"/>
                  </a:cubicBezTo>
                  <a:cubicBezTo>
                    <a:pt x="95" y="671"/>
                    <a:pt x="113" y="656"/>
                    <a:pt x="129" y="637"/>
                  </a:cubicBezTo>
                  <a:cubicBezTo>
                    <a:pt x="136" y="628"/>
                    <a:pt x="144" y="618"/>
                    <a:pt x="150" y="607"/>
                  </a:cubicBezTo>
                  <a:cubicBezTo>
                    <a:pt x="152" y="602"/>
                    <a:pt x="155" y="596"/>
                    <a:pt x="156" y="591"/>
                  </a:cubicBezTo>
                  <a:cubicBezTo>
                    <a:pt x="157" y="592"/>
                    <a:pt x="158" y="594"/>
                    <a:pt x="158" y="595"/>
                  </a:cubicBezTo>
                  <a:cubicBezTo>
                    <a:pt x="158" y="535"/>
                    <a:pt x="158" y="535"/>
                    <a:pt x="158" y="535"/>
                  </a:cubicBezTo>
                  <a:cubicBezTo>
                    <a:pt x="158" y="537"/>
                    <a:pt x="157" y="538"/>
                    <a:pt x="156" y="539"/>
                  </a:cubicBezTo>
                  <a:cubicBezTo>
                    <a:pt x="155" y="536"/>
                    <a:pt x="154" y="533"/>
                    <a:pt x="153" y="530"/>
                  </a:cubicBezTo>
                  <a:cubicBezTo>
                    <a:pt x="147" y="519"/>
                    <a:pt x="140" y="509"/>
                    <a:pt x="132" y="499"/>
                  </a:cubicBezTo>
                  <a:cubicBezTo>
                    <a:pt x="116" y="481"/>
                    <a:pt x="99" y="465"/>
                    <a:pt x="82" y="449"/>
                  </a:cubicBezTo>
                  <a:cubicBezTo>
                    <a:pt x="65" y="433"/>
                    <a:pt x="47" y="418"/>
                    <a:pt x="32" y="401"/>
                  </a:cubicBezTo>
                  <a:cubicBezTo>
                    <a:pt x="26" y="394"/>
                    <a:pt x="20" y="386"/>
                    <a:pt x="16" y="379"/>
                  </a:cubicBezTo>
                  <a:cubicBezTo>
                    <a:pt x="14" y="373"/>
                    <a:pt x="13" y="368"/>
                    <a:pt x="13" y="363"/>
                  </a:cubicBezTo>
                  <a:cubicBezTo>
                    <a:pt x="11" y="342"/>
                    <a:pt x="19" y="322"/>
                    <a:pt x="32" y="304"/>
                  </a:cubicBezTo>
                  <a:cubicBezTo>
                    <a:pt x="45" y="286"/>
                    <a:pt x="61" y="270"/>
                    <a:pt x="78" y="254"/>
                  </a:cubicBezTo>
                  <a:cubicBezTo>
                    <a:pt x="95" y="239"/>
                    <a:pt x="113" y="223"/>
                    <a:pt x="129" y="204"/>
                  </a:cubicBezTo>
                  <a:cubicBezTo>
                    <a:pt x="136" y="195"/>
                    <a:pt x="144" y="185"/>
                    <a:pt x="150" y="174"/>
                  </a:cubicBezTo>
                  <a:cubicBezTo>
                    <a:pt x="152" y="169"/>
                    <a:pt x="155" y="163"/>
                    <a:pt x="156" y="158"/>
                  </a:cubicBezTo>
                  <a:cubicBezTo>
                    <a:pt x="157" y="159"/>
                    <a:pt x="158" y="161"/>
                    <a:pt x="158" y="162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4"/>
                    <a:pt x="157" y="105"/>
                    <a:pt x="156" y="106"/>
                  </a:cubicBezTo>
                  <a:cubicBezTo>
                    <a:pt x="155" y="103"/>
                    <a:pt x="154" y="100"/>
                    <a:pt x="153" y="97"/>
                  </a:cubicBezTo>
                  <a:cubicBezTo>
                    <a:pt x="147" y="86"/>
                    <a:pt x="140" y="76"/>
                    <a:pt x="132" y="66"/>
                  </a:cubicBezTo>
                  <a:cubicBezTo>
                    <a:pt x="116" y="48"/>
                    <a:pt x="99" y="32"/>
                    <a:pt x="82" y="16"/>
                  </a:cubicBezTo>
                  <a:cubicBezTo>
                    <a:pt x="76" y="11"/>
                    <a:pt x="70" y="5"/>
                    <a:pt x="6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7" y="8"/>
                    <a:pt x="65" y="16"/>
                    <a:pt x="74" y="24"/>
                  </a:cubicBezTo>
                  <a:cubicBezTo>
                    <a:pt x="91" y="40"/>
                    <a:pt x="108" y="56"/>
                    <a:pt x="123" y="74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5"/>
            <p:cNvGrpSpPr/>
            <p:nvPr/>
          </p:nvGrpSpPr>
          <p:grpSpPr bwMode="hidden">
            <a:xfrm>
              <a:off x="-3175" y="-1587"/>
              <a:ext cx="12196763" cy="6862762"/>
              <a:chOff x="-3175" y="-1587"/>
              <a:chExt cx="12196763" cy="6862762"/>
            </a:xfrm>
            <a:solidFill>
              <a:schemeClr val="bg2">
                <a:lumMod val="60000"/>
                <a:lumOff val="40000"/>
                <a:alpha val="20000"/>
              </a:schemeClr>
            </a:solidFill>
          </p:grpSpPr>
          <p:sp>
            <p:nvSpPr>
              <p:cNvPr id="27" name="Freeform 23"/>
              <p:cNvSpPr>
                <a:spLocks/>
              </p:cNvSpPr>
              <p:nvPr/>
            </p:nvSpPr>
            <p:spPr bwMode="hidden">
              <a:xfrm>
                <a:off x="1620838" y="6353175"/>
                <a:ext cx="787400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hidden">
              <a:xfrm>
                <a:off x="603250" y="6353175"/>
                <a:ext cx="788988" cy="508000"/>
              </a:xfrm>
              <a:custGeom>
                <a:avLst/>
                <a:gdLst>
                  <a:gd name="T0" fmla="*/ 195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7 w 248"/>
                  <a:gd name="T13" fmla="*/ 103 h 160"/>
                  <a:gd name="T14" fmla="*/ 195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5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1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7" y="103"/>
                    </a:cubicBezTo>
                    <a:cubicBezTo>
                      <a:pt x="248" y="77"/>
                      <a:pt x="245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25"/>
              <p:cNvSpPr>
                <a:spLocks/>
              </p:cNvSpPr>
              <p:nvPr/>
            </p:nvSpPr>
            <p:spPr bwMode="hidden">
              <a:xfrm>
                <a:off x="-3175" y="6359525"/>
                <a:ext cx="381000" cy="501650"/>
              </a:xfrm>
              <a:custGeom>
                <a:avLst/>
                <a:gdLst>
                  <a:gd name="T0" fmla="*/ 108 w 120"/>
                  <a:gd name="T1" fmla="*/ 101 h 158"/>
                  <a:gd name="T2" fmla="*/ 66 w 120"/>
                  <a:gd name="T3" fmla="*/ 9 h 158"/>
                  <a:gd name="T4" fmla="*/ 0 w 120"/>
                  <a:gd name="T5" fmla="*/ 22 h 158"/>
                  <a:gd name="T6" fmla="*/ 0 w 120"/>
                  <a:gd name="T7" fmla="*/ 158 h 158"/>
                  <a:gd name="T8" fmla="*/ 55 w 120"/>
                  <a:gd name="T9" fmla="*/ 158 h 158"/>
                  <a:gd name="T10" fmla="*/ 108 w 120"/>
                  <a:gd name="T11" fmla="*/ 101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158">
                    <a:moveTo>
                      <a:pt x="108" y="101"/>
                    </a:moveTo>
                    <a:cubicBezTo>
                      <a:pt x="120" y="75"/>
                      <a:pt x="116" y="23"/>
                      <a:pt x="66" y="9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55" y="158"/>
                      <a:pt x="55" y="158"/>
                      <a:pt x="55" y="158"/>
                    </a:cubicBezTo>
                    <a:cubicBezTo>
                      <a:pt x="77" y="141"/>
                      <a:pt x="99" y="120"/>
                      <a:pt x="108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26"/>
              <p:cNvSpPr>
                <a:spLocks/>
              </p:cNvSpPr>
              <p:nvPr/>
            </p:nvSpPr>
            <p:spPr bwMode="hidden">
              <a:xfrm>
                <a:off x="4660900" y="6353175"/>
                <a:ext cx="790575" cy="508000"/>
              </a:xfrm>
              <a:custGeom>
                <a:avLst/>
                <a:gdLst>
                  <a:gd name="T0" fmla="*/ 195 w 249"/>
                  <a:gd name="T1" fmla="*/ 11 h 160"/>
                  <a:gd name="T2" fmla="*/ 125 w 249"/>
                  <a:gd name="T3" fmla="*/ 28 h 160"/>
                  <a:gd name="T4" fmla="*/ 54 w 249"/>
                  <a:gd name="T5" fmla="*/ 11 h 160"/>
                  <a:gd name="T6" fmla="*/ 12 w 249"/>
                  <a:gd name="T7" fmla="*/ 103 h 160"/>
                  <a:gd name="T8" fmla="*/ 65 w 249"/>
                  <a:gd name="T9" fmla="*/ 160 h 160"/>
                  <a:gd name="T10" fmla="*/ 185 w 249"/>
                  <a:gd name="T11" fmla="*/ 160 h 160"/>
                  <a:gd name="T12" fmla="*/ 237 w 249"/>
                  <a:gd name="T13" fmla="*/ 103 h 160"/>
                  <a:gd name="T14" fmla="*/ 195 w 249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9" h="160">
                    <a:moveTo>
                      <a:pt x="195" y="11"/>
                    </a:move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21" y="122"/>
                      <a:pt x="43" y="143"/>
                      <a:pt x="65" y="160"/>
                    </a:cubicBezTo>
                    <a:cubicBezTo>
                      <a:pt x="185" y="160"/>
                      <a:pt x="185" y="160"/>
                      <a:pt x="185" y="160"/>
                    </a:cubicBezTo>
                    <a:cubicBezTo>
                      <a:pt x="207" y="143"/>
                      <a:pt x="228" y="122"/>
                      <a:pt x="237" y="103"/>
                    </a:cubicBezTo>
                    <a:cubicBezTo>
                      <a:pt x="249" y="77"/>
                      <a:pt x="246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27"/>
              <p:cNvSpPr>
                <a:spLocks/>
              </p:cNvSpPr>
              <p:nvPr/>
            </p:nvSpPr>
            <p:spPr bwMode="hidden">
              <a:xfrm>
                <a:off x="3648075" y="6353175"/>
                <a:ext cx="787400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28"/>
              <p:cNvSpPr>
                <a:spLocks/>
              </p:cNvSpPr>
              <p:nvPr/>
            </p:nvSpPr>
            <p:spPr bwMode="hidden">
              <a:xfrm>
                <a:off x="7716838" y="6353175"/>
                <a:ext cx="788988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29"/>
              <p:cNvSpPr>
                <a:spLocks/>
              </p:cNvSpPr>
              <p:nvPr/>
            </p:nvSpPr>
            <p:spPr bwMode="hidden">
              <a:xfrm>
                <a:off x="6700838" y="6353175"/>
                <a:ext cx="787400" cy="508000"/>
              </a:xfrm>
              <a:custGeom>
                <a:avLst/>
                <a:gdLst>
                  <a:gd name="T0" fmla="*/ 195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7 w 248"/>
                  <a:gd name="T13" fmla="*/ 103 h 160"/>
                  <a:gd name="T14" fmla="*/ 195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5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1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7" y="103"/>
                    </a:cubicBezTo>
                    <a:cubicBezTo>
                      <a:pt x="248" y="77"/>
                      <a:pt x="245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30"/>
              <p:cNvSpPr>
                <a:spLocks/>
              </p:cNvSpPr>
              <p:nvPr/>
            </p:nvSpPr>
            <p:spPr bwMode="hidden">
              <a:xfrm>
                <a:off x="1620838" y="4964113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1"/>
              <p:cNvSpPr>
                <a:spLocks/>
              </p:cNvSpPr>
              <p:nvPr/>
            </p:nvSpPr>
            <p:spPr bwMode="hidden">
              <a:xfrm>
                <a:off x="603250" y="4964113"/>
                <a:ext cx="788988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32"/>
              <p:cNvSpPr>
                <a:spLocks/>
              </p:cNvSpPr>
              <p:nvPr/>
            </p:nvSpPr>
            <p:spPr bwMode="hidden">
              <a:xfrm>
                <a:off x="-3175" y="4970463"/>
                <a:ext cx="381000" cy="619125"/>
              </a:xfrm>
              <a:custGeom>
                <a:avLst/>
                <a:gdLst>
                  <a:gd name="T0" fmla="*/ 108 w 120"/>
                  <a:gd name="T1" fmla="*/ 100 h 195"/>
                  <a:gd name="T2" fmla="*/ 66 w 120"/>
                  <a:gd name="T3" fmla="*/ 8 h 195"/>
                  <a:gd name="T4" fmla="*/ 0 w 120"/>
                  <a:gd name="T5" fmla="*/ 22 h 195"/>
                  <a:gd name="T6" fmla="*/ 0 w 120"/>
                  <a:gd name="T7" fmla="*/ 195 h 195"/>
                  <a:gd name="T8" fmla="*/ 108 w 120"/>
                  <a:gd name="T9" fmla="*/ 10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5">
                    <a:moveTo>
                      <a:pt x="108" y="100"/>
                    </a:moveTo>
                    <a:cubicBezTo>
                      <a:pt x="120" y="74"/>
                      <a:pt x="116" y="22"/>
                      <a:pt x="66" y="8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19" y="184"/>
                      <a:pt x="90" y="139"/>
                      <a:pt x="108" y="1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33"/>
              <p:cNvSpPr>
                <a:spLocks/>
              </p:cNvSpPr>
              <p:nvPr/>
            </p:nvSpPr>
            <p:spPr bwMode="hidden">
              <a:xfrm>
                <a:off x="98425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34"/>
              <p:cNvSpPr>
                <a:spLocks/>
              </p:cNvSpPr>
              <p:nvPr/>
            </p:nvSpPr>
            <p:spPr bwMode="hidden">
              <a:xfrm>
                <a:off x="1122363" y="5665788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35"/>
              <p:cNvSpPr>
                <a:spLocks/>
              </p:cNvSpPr>
              <p:nvPr/>
            </p:nvSpPr>
            <p:spPr bwMode="hidden">
              <a:xfrm>
                <a:off x="2132013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36"/>
              <p:cNvSpPr>
                <a:spLocks/>
              </p:cNvSpPr>
              <p:nvPr/>
            </p:nvSpPr>
            <p:spPr bwMode="hidden">
              <a:xfrm>
                <a:off x="4660900" y="4964113"/>
                <a:ext cx="790575" cy="635000"/>
              </a:xfrm>
              <a:custGeom>
                <a:avLst/>
                <a:gdLst>
                  <a:gd name="T0" fmla="*/ 54 w 249"/>
                  <a:gd name="T1" fmla="*/ 10 h 200"/>
                  <a:gd name="T2" fmla="*/ 12 w 249"/>
                  <a:gd name="T3" fmla="*/ 102 h 200"/>
                  <a:gd name="T4" fmla="*/ 125 w 249"/>
                  <a:gd name="T5" fmla="*/ 200 h 200"/>
                  <a:gd name="T6" fmla="*/ 125 w 249"/>
                  <a:gd name="T7" fmla="*/ 200 h 200"/>
                  <a:gd name="T8" fmla="*/ 125 w 249"/>
                  <a:gd name="T9" fmla="*/ 200 h 200"/>
                  <a:gd name="T10" fmla="*/ 125 w 249"/>
                  <a:gd name="T11" fmla="*/ 200 h 200"/>
                  <a:gd name="T12" fmla="*/ 125 w 249"/>
                  <a:gd name="T13" fmla="*/ 200 h 200"/>
                  <a:gd name="T14" fmla="*/ 237 w 249"/>
                  <a:gd name="T15" fmla="*/ 102 h 200"/>
                  <a:gd name="T16" fmla="*/ 195 w 249"/>
                  <a:gd name="T17" fmla="*/ 10 h 200"/>
                  <a:gd name="T18" fmla="*/ 125 w 249"/>
                  <a:gd name="T19" fmla="*/ 28 h 200"/>
                  <a:gd name="T20" fmla="*/ 54 w 249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54" y="10"/>
                    </a:moveTo>
                    <a:cubicBezTo>
                      <a:pt x="4" y="24"/>
                      <a:pt x="0" y="76"/>
                      <a:pt x="12" y="102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ubicBezTo>
                      <a:pt x="249" y="76"/>
                      <a:pt x="246" y="24"/>
                      <a:pt x="195" y="10"/>
                    </a:cubicBezTo>
                    <a:cubicBezTo>
                      <a:pt x="157" y="0"/>
                      <a:pt x="126" y="26"/>
                      <a:pt x="125" y="28"/>
                    </a:cubicBezTo>
                    <a:cubicBezTo>
                      <a:pt x="123" y="26"/>
                      <a:pt x="93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37"/>
              <p:cNvSpPr>
                <a:spLocks/>
              </p:cNvSpPr>
              <p:nvPr/>
            </p:nvSpPr>
            <p:spPr bwMode="hidden">
              <a:xfrm>
                <a:off x="3648075" y="4964113"/>
                <a:ext cx="787400" cy="635000"/>
              </a:xfrm>
              <a:custGeom>
                <a:avLst/>
                <a:gdLst>
                  <a:gd name="T0" fmla="*/ 236 w 248"/>
                  <a:gd name="T1" fmla="*/ 102 h 200"/>
                  <a:gd name="T2" fmla="*/ 194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2"/>
                    </a:move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38"/>
              <p:cNvSpPr>
                <a:spLocks/>
              </p:cNvSpPr>
              <p:nvPr/>
            </p:nvSpPr>
            <p:spPr bwMode="hidden">
              <a:xfrm>
                <a:off x="3141663" y="5665788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39"/>
              <p:cNvSpPr>
                <a:spLocks/>
              </p:cNvSpPr>
              <p:nvPr/>
            </p:nvSpPr>
            <p:spPr bwMode="hidden">
              <a:xfrm>
                <a:off x="4162425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40"/>
              <p:cNvSpPr>
                <a:spLocks/>
              </p:cNvSpPr>
              <p:nvPr/>
            </p:nvSpPr>
            <p:spPr bwMode="hidden">
              <a:xfrm>
                <a:off x="5175250" y="5665788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41"/>
              <p:cNvSpPr>
                <a:spLocks/>
              </p:cNvSpPr>
              <p:nvPr/>
            </p:nvSpPr>
            <p:spPr bwMode="hidden">
              <a:xfrm>
                <a:off x="7716838" y="4964113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42"/>
              <p:cNvSpPr>
                <a:spLocks/>
              </p:cNvSpPr>
              <p:nvPr/>
            </p:nvSpPr>
            <p:spPr bwMode="hidden">
              <a:xfrm>
                <a:off x="6700838" y="4964113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43"/>
              <p:cNvSpPr>
                <a:spLocks/>
              </p:cNvSpPr>
              <p:nvPr/>
            </p:nvSpPr>
            <p:spPr bwMode="hidden">
              <a:xfrm>
                <a:off x="6196013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44"/>
              <p:cNvSpPr>
                <a:spLocks/>
              </p:cNvSpPr>
              <p:nvPr/>
            </p:nvSpPr>
            <p:spPr bwMode="hidden">
              <a:xfrm>
                <a:off x="7218363" y="5665788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45"/>
              <p:cNvSpPr>
                <a:spLocks/>
              </p:cNvSpPr>
              <p:nvPr/>
            </p:nvSpPr>
            <p:spPr bwMode="hidden">
              <a:xfrm>
                <a:off x="8228013" y="5665788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46"/>
              <p:cNvSpPr>
                <a:spLocks/>
              </p:cNvSpPr>
              <p:nvPr/>
            </p:nvSpPr>
            <p:spPr bwMode="hidden">
              <a:xfrm>
                <a:off x="1620838" y="3616325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47"/>
              <p:cNvSpPr>
                <a:spLocks/>
              </p:cNvSpPr>
              <p:nvPr/>
            </p:nvSpPr>
            <p:spPr bwMode="hidden">
              <a:xfrm>
                <a:off x="603250" y="3616325"/>
                <a:ext cx="788988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48"/>
              <p:cNvSpPr>
                <a:spLocks/>
              </p:cNvSpPr>
              <p:nvPr/>
            </p:nvSpPr>
            <p:spPr bwMode="hidden">
              <a:xfrm>
                <a:off x="-3175" y="3622675"/>
                <a:ext cx="381000" cy="619125"/>
              </a:xfrm>
              <a:custGeom>
                <a:avLst/>
                <a:gdLst>
                  <a:gd name="T0" fmla="*/ 108 w 120"/>
                  <a:gd name="T1" fmla="*/ 100 h 195"/>
                  <a:gd name="T2" fmla="*/ 66 w 120"/>
                  <a:gd name="T3" fmla="*/ 8 h 195"/>
                  <a:gd name="T4" fmla="*/ 0 w 120"/>
                  <a:gd name="T5" fmla="*/ 22 h 195"/>
                  <a:gd name="T6" fmla="*/ 0 w 120"/>
                  <a:gd name="T7" fmla="*/ 195 h 195"/>
                  <a:gd name="T8" fmla="*/ 108 w 120"/>
                  <a:gd name="T9" fmla="*/ 10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5">
                    <a:moveTo>
                      <a:pt x="108" y="100"/>
                    </a:moveTo>
                    <a:cubicBezTo>
                      <a:pt x="120" y="74"/>
                      <a:pt x="116" y="22"/>
                      <a:pt x="66" y="8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19" y="184"/>
                      <a:pt x="90" y="139"/>
                      <a:pt x="108" y="1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49"/>
              <p:cNvSpPr>
                <a:spLocks/>
              </p:cNvSpPr>
              <p:nvPr/>
            </p:nvSpPr>
            <p:spPr bwMode="hidden">
              <a:xfrm>
                <a:off x="98425" y="4318000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50"/>
              <p:cNvSpPr>
                <a:spLocks/>
              </p:cNvSpPr>
              <p:nvPr/>
            </p:nvSpPr>
            <p:spPr bwMode="hidden">
              <a:xfrm>
                <a:off x="1122363" y="4318000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51"/>
              <p:cNvSpPr>
                <a:spLocks/>
              </p:cNvSpPr>
              <p:nvPr/>
            </p:nvSpPr>
            <p:spPr bwMode="hidden">
              <a:xfrm>
                <a:off x="2132013" y="4318000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52"/>
              <p:cNvSpPr>
                <a:spLocks/>
              </p:cNvSpPr>
              <p:nvPr/>
            </p:nvSpPr>
            <p:spPr bwMode="hidden">
              <a:xfrm>
                <a:off x="4660900" y="3616325"/>
                <a:ext cx="790575" cy="635000"/>
              </a:xfrm>
              <a:custGeom>
                <a:avLst/>
                <a:gdLst>
                  <a:gd name="T0" fmla="*/ 54 w 249"/>
                  <a:gd name="T1" fmla="*/ 10 h 200"/>
                  <a:gd name="T2" fmla="*/ 12 w 249"/>
                  <a:gd name="T3" fmla="*/ 102 h 200"/>
                  <a:gd name="T4" fmla="*/ 125 w 249"/>
                  <a:gd name="T5" fmla="*/ 200 h 200"/>
                  <a:gd name="T6" fmla="*/ 125 w 249"/>
                  <a:gd name="T7" fmla="*/ 200 h 200"/>
                  <a:gd name="T8" fmla="*/ 125 w 249"/>
                  <a:gd name="T9" fmla="*/ 200 h 200"/>
                  <a:gd name="T10" fmla="*/ 125 w 249"/>
                  <a:gd name="T11" fmla="*/ 200 h 200"/>
                  <a:gd name="T12" fmla="*/ 125 w 249"/>
                  <a:gd name="T13" fmla="*/ 200 h 200"/>
                  <a:gd name="T14" fmla="*/ 237 w 249"/>
                  <a:gd name="T15" fmla="*/ 102 h 200"/>
                  <a:gd name="T16" fmla="*/ 195 w 249"/>
                  <a:gd name="T17" fmla="*/ 10 h 200"/>
                  <a:gd name="T18" fmla="*/ 125 w 249"/>
                  <a:gd name="T19" fmla="*/ 28 h 200"/>
                  <a:gd name="T20" fmla="*/ 54 w 249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54" y="10"/>
                    </a:moveTo>
                    <a:cubicBezTo>
                      <a:pt x="4" y="24"/>
                      <a:pt x="0" y="76"/>
                      <a:pt x="12" y="102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ubicBezTo>
                      <a:pt x="249" y="76"/>
                      <a:pt x="246" y="24"/>
                      <a:pt x="195" y="10"/>
                    </a:cubicBezTo>
                    <a:cubicBezTo>
                      <a:pt x="157" y="0"/>
                      <a:pt x="126" y="26"/>
                      <a:pt x="125" y="28"/>
                    </a:cubicBezTo>
                    <a:cubicBezTo>
                      <a:pt x="123" y="26"/>
                      <a:pt x="93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53"/>
              <p:cNvSpPr>
                <a:spLocks/>
              </p:cNvSpPr>
              <p:nvPr/>
            </p:nvSpPr>
            <p:spPr bwMode="hidden">
              <a:xfrm>
                <a:off x="3648075" y="3616325"/>
                <a:ext cx="787400" cy="635000"/>
              </a:xfrm>
              <a:custGeom>
                <a:avLst/>
                <a:gdLst>
                  <a:gd name="T0" fmla="*/ 236 w 248"/>
                  <a:gd name="T1" fmla="*/ 102 h 200"/>
                  <a:gd name="T2" fmla="*/ 194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2"/>
                    </a:move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54"/>
              <p:cNvSpPr>
                <a:spLocks/>
              </p:cNvSpPr>
              <p:nvPr/>
            </p:nvSpPr>
            <p:spPr bwMode="hidden">
              <a:xfrm>
                <a:off x="3141663" y="4318000"/>
                <a:ext cx="792163" cy="639762"/>
              </a:xfrm>
              <a:custGeom>
                <a:avLst/>
                <a:gdLst>
                  <a:gd name="T0" fmla="*/ 124 w 249"/>
                  <a:gd name="T1" fmla="*/ 201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4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55"/>
              <p:cNvSpPr>
                <a:spLocks/>
              </p:cNvSpPr>
              <p:nvPr/>
            </p:nvSpPr>
            <p:spPr bwMode="hidden">
              <a:xfrm>
                <a:off x="4162425" y="4318000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56"/>
              <p:cNvSpPr>
                <a:spLocks/>
              </p:cNvSpPr>
              <p:nvPr/>
            </p:nvSpPr>
            <p:spPr bwMode="hidden">
              <a:xfrm>
                <a:off x="5175250" y="4318000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57"/>
              <p:cNvSpPr>
                <a:spLocks/>
              </p:cNvSpPr>
              <p:nvPr/>
            </p:nvSpPr>
            <p:spPr bwMode="hidden">
              <a:xfrm>
                <a:off x="7716838" y="3616325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58"/>
              <p:cNvSpPr>
                <a:spLocks/>
              </p:cNvSpPr>
              <p:nvPr/>
            </p:nvSpPr>
            <p:spPr bwMode="hidden">
              <a:xfrm>
                <a:off x="6700838" y="3616325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59"/>
              <p:cNvSpPr>
                <a:spLocks/>
              </p:cNvSpPr>
              <p:nvPr/>
            </p:nvSpPr>
            <p:spPr bwMode="hidden">
              <a:xfrm>
                <a:off x="6196013" y="4318000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60"/>
              <p:cNvSpPr>
                <a:spLocks/>
              </p:cNvSpPr>
              <p:nvPr/>
            </p:nvSpPr>
            <p:spPr bwMode="hidden">
              <a:xfrm>
                <a:off x="7218363" y="4318000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61"/>
              <p:cNvSpPr>
                <a:spLocks/>
              </p:cNvSpPr>
              <p:nvPr/>
            </p:nvSpPr>
            <p:spPr bwMode="hidden">
              <a:xfrm>
                <a:off x="8228013" y="4318000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62"/>
              <p:cNvSpPr>
                <a:spLocks/>
              </p:cNvSpPr>
              <p:nvPr/>
            </p:nvSpPr>
            <p:spPr bwMode="hidden">
              <a:xfrm>
                <a:off x="1620838" y="2255838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63"/>
              <p:cNvSpPr>
                <a:spLocks/>
              </p:cNvSpPr>
              <p:nvPr/>
            </p:nvSpPr>
            <p:spPr bwMode="hidden">
              <a:xfrm>
                <a:off x="603250" y="2255838"/>
                <a:ext cx="788988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64"/>
              <p:cNvSpPr>
                <a:spLocks/>
              </p:cNvSpPr>
              <p:nvPr/>
            </p:nvSpPr>
            <p:spPr bwMode="hidden">
              <a:xfrm>
                <a:off x="-3175" y="2262188"/>
                <a:ext cx="381000" cy="619125"/>
              </a:xfrm>
              <a:custGeom>
                <a:avLst/>
                <a:gdLst>
                  <a:gd name="T0" fmla="*/ 108 w 120"/>
                  <a:gd name="T1" fmla="*/ 100 h 195"/>
                  <a:gd name="T2" fmla="*/ 66 w 120"/>
                  <a:gd name="T3" fmla="*/ 8 h 195"/>
                  <a:gd name="T4" fmla="*/ 0 w 120"/>
                  <a:gd name="T5" fmla="*/ 22 h 195"/>
                  <a:gd name="T6" fmla="*/ 0 w 120"/>
                  <a:gd name="T7" fmla="*/ 195 h 195"/>
                  <a:gd name="T8" fmla="*/ 108 w 120"/>
                  <a:gd name="T9" fmla="*/ 10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5">
                    <a:moveTo>
                      <a:pt x="108" y="100"/>
                    </a:moveTo>
                    <a:cubicBezTo>
                      <a:pt x="120" y="74"/>
                      <a:pt x="116" y="22"/>
                      <a:pt x="66" y="8"/>
                    </a:cubicBezTo>
                    <a:cubicBezTo>
                      <a:pt x="35" y="0"/>
                      <a:pt x="10" y="15"/>
                      <a:pt x="0" y="22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19" y="184"/>
                      <a:pt x="90" y="139"/>
                      <a:pt x="108" y="1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65"/>
              <p:cNvSpPr>
                <a:spLocks/>
              </p:cNvSpPr>
              <p:nvPr/>
            </p:nvSpPr>
            <p:spPr bwMode="hidden">
              <a:xfrm>
                <a:off x="98425" y="29575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66"/>
              <p:cNvSpPr>
                <a:spLocks/>
              </p:cNvSpPr>
              <p:nvPr/>
            </p:nvSpPr>
            <p:spPr bwMode="hidden">
              <a:xfrm>
                <a:off x="1122363" y="29575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67"/>
              <p:cNvSpPr>
                <a:spLocks/>
              </p:cNvSpPr>
              <p:nvPr/>
            </p:nvSpPr>
            <p:spPr bwMode="hidden">
              <a:xfrm>
                <a:off x="2132013" y="29575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68"/>
              <p:cNvSpPr>
                <a:spLocks/>
              </p:cNvSpPr>
              <p:nvPr/>
            </p:nvSpPr>
            <p:spPr bwMode="hidden">
              <a:xfrm>
                <a:off x="4660900" y="2255838"/>
                <a:ext cx="790575" cy="635000"/>
              </a:xfrm>
              <a:custGeom>
                <a:avLst/>
                <a:gdLst>
                  <a:gd name="T0" fmla="*/ 54 w 249"/>
                  <a:gd name="T1" fmla="*/ 10 h 200"/>
                  <a:gd name="T2" fmla="*/ 12 w 249"/>
                  <a:gd name="T3" fmla="*/ 102 h 200"/>
                  <a:gd name="T4" fmla="*/ 125 w 249"/>
                  <a:gd name="T5" fmla="*/ 200 h 200"/>
                  <a:gd name="T6" fmla="*/ 125 w 249"/>
                  <a:gd name="T7" fmla="*/ 200 h 200"/>
                  <a:gd name="T8" fmla="*/ 125 w 249"/>
                  <a:gd name="T9" fmla="*/ 200 h 200"/>
                  <a:gd name="T10" fmla="*/ 125 w 249"/>
                  <a:gd name="T11" fmla="*/ 200 h 200"/>
                  <a:gd name="T12" fmla="*/ 125 w 249"/>
                  <a:gd name="T13" fmla="*/ 200 h 200"/>
                  <a:gd name="T14" fmla="*/ 237 w 249"/>
                  <a:gd name="T15" fmla="*/ 102 h 200"/>
                  <a:gd name="T16" fmla="*/ 195 w 249"/>
                  <a:gd name="T17" fmla="*/ 10 h 200"/>
                  <a:gd name="T18" fmla="*/ 125 w 249"/>
                  <a:gd name="T19" fmla="*/ 28 h 200"/>
                  <a:gd name="T20" fmla="*/ 54 w 249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54" y="10"/>
                    </a:moveTo>
                    <a:cubicBezTo>
                      <a:pt x="4" y="24"/>
                      <a:pt x="0" y="76"/>
                      <a:pt x="12" y="102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ubicBezTo>
                      <a:pt x="249" y="76"/>
                      <a:pt x="246" y="24"/>
                      <a:pt x="195" y="10"/>
                    </a:cubicBezTo>
                    <a:cubicBezTo>
                      <a:pt x="157" y="0"/>
                      <a:pt x="126" y="26"/>
                      <a:pt x="125" y="28"/>
                    </a:cubicBezTo>
                    <a:cubicBezTo>
                      <a:pt x="123" y="26"/>
                      <a:pt x="93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69"/>
              <p:cNvSpPr>
                <a:spLocks/>
              </p:cNvSpPr>
              <p:nvPr/>
            </p:nvSpPr>
            <p:spPr bwMode="hidden">
              <a:xfrm>
                <a:off x="3648075" y="2255838"/>
                <a:ext cx="787400" cy="635000"/>
              </a:xfrm>
              <a:custGeom>
                <a:avLst/>
                <a:gdLst>
                  <a:gd name="T0" fmla="*/ 236 w 248"/>
                  <a:gd name="T1" fmla="*/ 102 h 200"/>
                  <a:gd name="T2" fmla="*/ 194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2"/>
                    </a:move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70"/>
              <p:cNvSpPr>
                <a:spLocks/>
              </p:cNvSpPr>
              <p:nvPr/>
            </p:nvSpPr>
            <p:spPr bwMode="hidden">
              <a:xfrm>
                <a:off x="3141663" y="2957513"/>
                <a:ext cx="792163" cy="639762"/>
              </a:xfrm>
              <a:custGeom>
                <a:avLst/>
                <a:gdLst>
                  <a:gd name="T0" fmla="*/ 124 w 249"/>
                  <a:gd name="T1" fmla="*/ 201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4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71"/>
              <p:cNvSpPr>
                <a:spLocks/>
              </p:cNvSpPr>
              <p:nvPr/>
            </p:nvSpPr>
            <p:spPr bwMode="hidden">
              <a:xfrm>
                <a:off x="4162425" y="29575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72"/>
              <p:cNvSpPr>
                <a:spLocks/>
              </p:cNvSpPr>
              <p:nvPr/>
            </p:nvSpPr>
            <p:spPr bwMode="hidden">
              <a:xfrm>
                <a:off x="5175250" y="29575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73"/>
              <p:cNvSpPr>
                <a:spLocks/>
              </p:cNvSpPr>
              <p:nvPr/>
            </p:nvSpPr>
            <p:spPr bwMode="hidden">
              <a:xfrm>
                <a:off x="7716838" y="2255838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74"/>
              <p:cNvSpPr>
                <a:spLocks/>
              </p:cNvSpPr>
              <p:nvPr/>
            </p:nvSpPr>
            <p:spPr bwMode="hidden">
              <a:xfrm>
                <a:off x="6700838" y="2255838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75"/>
              <p:cNvSpPr>
                <a:spLocks/>
              </p:cNvSpPr>
              <p:nvPr/>
            </p:nvSpPr>
            <p:spPr bwMode="hidden">
              <a:xfrm>
                <a:off x="8734425" y="2255838"/>
                <a:ext cx="793750" cy="635000"/>
              </a:xfrm>
              <a:custGeom>
                <a:avLst/>
                <a:gdLst>
                  <a:gd name="T0" fmla="*/ 128 w 250"/>
                  <a:gd name="T1" fmla="*/ 24 h 200"/>
                  <a:gd name="T2" fmla="*/ 124 w 250"/>
                  <a:gd name="T3" fmla="*/ 28 h 200"/>
                  <a:gd name="T4" fmla="*/ 54 w 250"/>
                  <a:gd name="T5" fmla="*/ 10 h 200"/>
                  <a:gd name="T6" fmla="*/ 12 w 250"/>
                  <a:gd name="T7" fmla="*/ 102 h 200"/>
                  <a:gd name="T8" fmla="*/ 124 w 250"/>
                  <a:gd name="T9" fmla="*/ 200 h 200"/>
                  <a:gd name="T10" fmla="*/ 124 w 250"/>
                  <a:gd name="T11" fmla="*/ 200 h 200"/>
                  <a:gd name="T12" fmla="*/ 124 w 250"/>
                  <a:gd name="T13" fmla="*/ 200 h 200"/>
                  <a:gd name="T14" fmla="*/ 124 w 250"/>
                  <a:gd name="T15" fmla="*/ 200 h 200"/>
                  <a:gd name="T16" fmla="*/ 124 w 250"/>
                  <a:gd name="T17" fmla="*/ 200 h 200"/>
                  <a:gd name="T18" fmla="*/ 128 w 250"/>
                  <a:gd name="T19" fmla="*/ 197 h 200"/>
                  <a:gd name="T20" fmla="*/ 128 w 250"/>
                  <a:gd name="T21" fmla="*/ 198 h 200"/>
                  <a:gd name="T22" fmla="*/ 238 w 250"/>
                  <a:gd name="T23" fmla="*/ 102 h 200"/>
                  <a:gd name="T24" fmla="*/ 196 w 250"/>
                  <a:gd name="T25" fmla="*/ 10 h 200"/>
                  <a:gd name="T26" fmla="*/ 128 w 250"/>
                  <a:gd name="T27" fmla="*/ 25 h 200"/>
                  <a:gd name="T28" fmla="*/ 128 w 250"/>
                  <a:gd name="T29" fmla="*/ 2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0">
                    <a:moveTo>
                      <a:pt x="128" y="24"/>
                    </a:moveTo>
                    <a:cubicBezTo>
                      <a:pt x="126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7"/>
                    </a:cubicBezTo>
                    <a:cubicBezTo>
                      <a:pt x="128" y="198"/>
                      <a:pt x="128" y="198"/>
                      <a:pt x="128" y="198"/>
                    </a:cubicBezTo>
                    <a:cubicBezTo>
                      <a:pt x="144" y="189"/>
                      <a:pt x="220" y="142"/>
                      <a:pt x="238" y="102"/>
                    </a:cubicBezTo>
                    <a:cubicBezTo>
                      <a:pt x="250" y="76"/>
                      <a:pt x="246" y="24"/>
                      <a:pt x="196" y="10"/>
                    </a:cubicBezTo>
                    <a:cubicBezTo>
                      <a:pt x="163" y="1"/>
                      <a:pt x="137" y="19"/>
                      <a:pt x="128" y="25"/>
                    </a:cubicBezTo>
                    <a:lnTo>
                      <a:pt x="128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Freeform 76"/>
              <p:cNvSpPr>
                <a:spLocks/>
              </p:cNvSpPr>
              <p:nvPr/>
            </p:nvSpPr>
            <p:spPr bwMode="hidden">
              <a:xfrm>
                <a:off x="6196013" y="29575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77"/>
              <p:cNvSpPr>
                <a:spLocks/>
              </p:cNvSpPr>
              <p:nvPr/>
            </p:nvSpPr>
            <p:spPr bwMode="hidden">
              <a:xfrm>
                <a:off x="7218363" y="29575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78"/>
              <p:cNvSpPr>
                <a:spLocks/>
              </p:cNvSpPr>
              <p:nvPr/>
            </p:nvSpPr>
            <p:spPr bwMode="hidden">
              <a:xfrm>
                <a:off x="8228013" y="2957513"/>
                <a:ext cx="792163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79"/>
              <p:cNvSpPr>
                <a:spLocks/>
              </p:cNvSpPr>
              <p:nvPr/>
            </p:nvSpPr>
            <p:spPr bwMode="hidden">
              <a:xfrm>
                <a:off x="1620838" y="863600"/>
                <a:ext cx="787400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80"/>
              <p:cNvSpPr>
                <a:spLocks/>
              </p:cNvSpPr>
              <p:nvPr/>
            </p:nvSpPr>
            <p:spPr bwMode="hidden">
              <a:xfrm>
                <a:off x="603250" y="863600"/>
                <a:ext cx="788988" cy="638175"/>
              </a:xfrm>
              <a:custGeom>
                <a:avLst/>
                <a:gdLst>
                  <a:gd name="T0" fmla="*/ 237 w 248"/>
                  <a:gd name="T1" fmla="*/ 103 h 201"/>
                  <a:gd name="T2" fmla="*/ 195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7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7" y="103"/>
                    </a:moveTo>
                    <a:cubicBezTo>
                      <a:pt x="248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81"/>
              <p:cNvSpPr>
                <a:spLocks/>
              </p:cNvSpPr>
              <p:nvPr/>
            </p:nvSpPr>
            <p:spPr bwMode="hidden">
              <a:xfrm>
                <a:off x="-3175" y="869950"/>
                <a:ext cx="381000" cy="622300"/>
              </a:xfrm>
              <a:custGeom>
                <a:avLst/>
                <a:gdLst>
                  <a:gd name="T0" fmla="*/ 108 w 120"/>
                  <a:gd name="T1" fmla="*/ 101 h 196"/>
                  <a:gd name="T2" fmla="*/ 66 w 120"/>
                  <a:gd name="T3" fmla="*/ 9 h 196"/>
                  <a:gd name="T4" fmla="*/ 0 w 120"/>
                  <a:gd name="T5" fmla="*/ 23 h 196"/>
                  <a:gd name="T6" fmla="*/ 0 w 120"/>
                  <a:gd name="T7" fmla="*/ 196 h 196"/>
                  <a:gd name="T8" fmla="*/ 108 w 120"/>
                  <a:gd name="T9" fmla="*/ 101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96">
                    <a:moveTo>
                      <a:pt x="108" y="101"/>
                    </a:moveTo>
                    <a:cubicBezTo>
                      <a:pt x="120" y="75"/>
                      <a:pt x="116" y="23"/>
                      <a:pt x="66" y="9"/>
                    </a:cubicBezTo>
                    <a:cubicBezTo>
                      <a:pt x="35" y="0"/>
                      <a:pt x="10" y="15"/>
                      <a:pt x="0" y="23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19" y="184"/>
                      <a:pt x="90" y="140"/>
                      <a:pt x="108" y="1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82"/>
              <p:cNvSpPr>
                <a:spLocks/>
              </p:cNvSpPr>
              <p:nvPr/>
            </p:nvSpPr>
            <p:spPr bwMode="hidden">
              <a:xfrm>
                <a:off x="98425" y="1568450"/>
                <a:ext cx="790575" cy="636587"/>
              </a:xfrm>
              <a:custGeom>
                <a:avLst/>
                <a:gdLst>
                  <a:gd name="T0" fmla="*/ 124 w 249"/>
                  <a:gd name="T1" fmla="*/ 200 h 200"/>
                  <a:gd name="T2" fmla="*/ 125 w 249"/>
                  <a:gd name="T3" fmla="*/ 200 h 200"/>
                  <a:gd name="T4" fmla="*/ 125 w 249"/>
                  <a:gd name="T5" fmla="*/ 200 h 200"/>
                  <a:gd name="T6" fmla="*/ 125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5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83"/>
              <p:cNvSpPr>
                <a:spLocks/>
              </p:cNvSpPr>
              <p:nvPr/>
            </p:nvSpPr>
            <p:spPr bwMode="hidden">
              <a:xfrm>
                <a:off x="1122363" y="1568450"/>
                <a:ext cx="787400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3 w 248"/>
                  <a:gd name="T7" fmla="*/ 11 h 200"/>
                  <a:gd name="T8" fmla="*/ 11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4"/>
                      <a:pt x="0" y="77"/>
                      <a:pt x="11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6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84"/>
              <p:cNvSpPr>
                <a:spLocks/>
              </p:cNvSpPr>
              <p:nvPr/>
            </p:nvSpPr>
            <p:spPr bwMode="hidden">
              <a:xfrm>
                <a:off x="2132013" y="1568450"/>
                <a:ext cx="790575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4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4 w 249"/>
                  <a:gd name="T15" fmla="*/ 200 h 200"/>
                  <a:gd name="T16" fmla="*/ 124 w 249"/>
                  <a:gd name="T17" fmla="*/ 200 h 200"/>
                  <a:gd name="T18" fmla="*/ 124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5"/>
              <p:cNvSpPr>
                <a:spLocks/>
              </p:cNvSpPr>
              <p:nvPr/>
            </p:nvSpPr>
            <p:spPr bwMode="hidden">
              <a:xfrm>
                <a:off x="4660900" y="863600"/>
                <a:ext cx="790575" cy="638175"/>
              </a:xfrm>
              <a:custGeom>
                <a:avLst/>
                <a:gdLst>
                  <a:gd name="T0" fmla="*/ 54 w 249"/>
                  <a:gd name="T1" fmla="*/ 11 h 201"/>
                  <a:gd name="T2" fmla="*/ 12 w 249"/>
                  <a:gd name="T3" fmla="*/ 103 h 201"/>
                  <a:gd name="T4" fmla="*/ 125 w 249"/>
                  <a:gd name="T5" fmla="*/ 200 h 201"/>
                  <a:gd name="T6" fmla="*/ 125 w 249"/>
                  <a:gd name="T7" fmla="*/ 201 h 201"/>
                  <a:gd name="T8" fmla="*/ 125 w 249"/>
                  <a:gd name="T9" fmla="*/ 201 h 201"/>
                  <a:gd name="T10" fmla="*/ 125 w 249"/>
                  <a:gd name="T11" fmla="*/ 201 h 201"/>
                  <a:gd name="T12" fmla="*/ 125 w 249"/>
                  <a:gd name="T13" fmla="*/ 200 h 201"/>
                  <a:gd name="T14" fmla="*/ 237 w 249"/>
                  <a:gd name="T15" fmla="*/ 103 h 201"/>
                  <a:gd name="T16" fmla="*/ 195 w 249"/>
                  <a:gd name="T17" fmla="*/ 11 h 201"/>
                  <a:gd name="T18" fmla="*/ 125 w 249"/>
                  <a:gd name="T19" fmla="*/ 28 h 201"/>
                  <a:gd name="T20" fmla="*/ 54 w 249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54" y="11"/>
                    </a:move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5" y="200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6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86"/>
              <p:cNvSpPr>
                <a:spLocks/>
              </p:cNvSpPr>
              <p:nvPr/>
            </p:nvSpPr>
            <p:spPr bwMode="hidden">
              <a:xfrm>
                <a:off x="5692775" y="6353175"/>
                <a:ext cx="788988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87"/>
              <p:cNvSpPr>
                <a:spLocks/>
              </p:cNvSpPr>
              <p:nvPr/>
            </p:nvSpPr>
            <p:spPr bwMode="hidden">
              <a:xfrm>
                <a:off x="5692775" y="4964113"/>
                <a:ext cx="788988" cy="635000"/>
              </a:xfrm>
              <a:custGeom>
                <a:avLst/>
                <a:gdLst>
                  <a:gd name="T0" fmla="*/ 124 w 248"/>
                  <a:gd name="T1" fmla="*/ 200 h 200"/>
                  <a:gd name="T2" fmla="*/ 124 w 248"/>
                  <a:gd name="T3" fmla="*/ 200 h 200"/>
                  <a:gd name="T4" fmla="*/ 236 w 248"/>
                  <a:gd name="T5" fmla="*/ 102 h 200"/>
                  <a:gd name="T6" fmla="*/ 194 w 248"/>
                  <a:gd name="T7" fmla="*/ 10 h 200"/>
                  <a:gd name="T8" fmla="*/ 124 w 248"/>
                  <a:gd name="T9" fmla="*/ 28 h 200"/>
                  <a:gd name="T10" fmla="*/ 54 w 248"/>
                  <a:gd name="T11" fmla="*/ 10 h 200"/>
                  <a:gd name="T12" fmla="*/ 12 w 248"/>
                  <a:gd name="T13" fmla="*/ 102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124 w 248"/>
                  <a:gd name="T21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88"/>
              <p:cNvSpPr>
                <a:spLocks/>
              </p:cNvSpPr>
              <p:nvPr/>
            </p:nvSpPr>
            <p:spPr bwMode="hidden">
              <a:xfrm>
                <a:off x="5692775" y="3616325"/>
                <a:ext cx="788988" cy="635000"/>
              </a:xfrm>
              <a:custGeom>
                <a:avLst/>
                <a:gdLst>
                  <a:gd name="T0" fmla="*/ 124 w 248"/>
                  <a:gd name="T1" fmla="*/ 200 h 200"/>
                  <a:gd name="T2" fmla="*/ 124 w 248"/>
                  <a:gd name="T3" fmla="*/ 200 h 200"/>
                  <a:gd name="T4" fmla="*/ 236 w 248"/>
                  <a:gd name="T5" fmla="*/ 102 h 200"/>
                  <a:gd name="T6" fmla="*/ 194 w 248"/>
                  <a:gd name="T7" fmla="*/ 10 h 200"/>
                  <a:gd name="T8" fmla="*/ 124 w 248"/>
                  <a:gd name="T9" fmla="*/ 28 h 200"/>
                  <a:gd name="T10" fmla="*/ 54 w 248"/>
                  <a:gd name="T11" fmla="*/ 10 h 200"/>
                  <a:gd name="T12" fmla="*/ 12 w 248"/>
                  <a:gd name="T13" fmla="*/ 102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124 w 248"/>
                  <a:gd name="T21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89"/>
              <p:cNvSpPr>
                <a:spLocks/>
              </p:cNvSpPr>
              <p:nvPr/>
            </p:nvSpPr>
            <p:spPr bwMode="hidden">
              <a:xfrm>
                <a:off x="5692775" y="2255838"/>
                <a:ext cx="788988" cy="635000"/>
              </a:xfrm>
              <a:custGeom>
                <a:avLst/>
                <a:gdLst>
                  <a:gd name="T0" fmla="*/ 124 w 248"/>
                  <a:gd name="T1" fmla="*/ 200 h 200"/>
                  <a:gd name="T2" fmla="*/ 124 w 248"/>
                  <a:gd name="T3" fmla="*/ 200 h 200"/>
                  <a:gd name="T4" fmla="*/ 236 w 248"/>
                  <a:gd name="T5" fmla="*/ 102 h 200"/>
                  <a:gd name="T6" fmla="*/ 194 w 248"/>
                  <a:gd name="T7" fmla="*/ 10 h 200"/>
                  <a:gd name="T8" fmla="*/ 124 w 248"/>
                  <a:gd name="T9" fmla="*/ 28 h 200"/>
                  <a:gd name="T10" fmla="*/ 54 w 248"/>
                  <a:gd name="T11" fmla="*/ 10 h 200"/>
                  <a:gd name="T12" fmla="*/ 12 w 248"/>
                  <a:gd name="T13" fmla="*/ 102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124 w 248"/>
                  <a:gd name="T21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90"/>
              <p:cNvSpPr>
                <a:spLocks/>
              </p:cNvSpPr>
              <p:nvPr/>
            </p:nvSpPr>
            <p:spPr bwMode="hidden">
              <a:xfrm>
                <a:off x="5692775" y="863600"/>
                <a:ext cx="788988" cy="638175"/>
              </a:xfrm>
              <a:custGeom>
                <a:avLst/>
                <a:gdLst>
                  <a:gd name="T0" fmla="*/ 124 w 248"/>
                  <a:gd name="T1" fmla="*/ 201 h 201"/>
                  <a:gd name="T2" fmla="*/ 124 w 248"/>
                  <a:gd name="T3" fmla="*/ 200 h 201"/>
                  <a:gd name="T4" fmla="*/ 236 w 248"/>
                  <a:gd name="T5" fmla="*/ 103 h 201"/>
                  <a:gd name="T6" fmla="*/ 194 w 248"/>
                  <a:gd name="T7" fmla="*/ 11 h 201"/>
                  <a:gd name="T8" fmla="*/ 124 w 248"/>
                  <a:gd name="T9" fmla="*/ 28 h 201"/>
                  <a:gd name="T10" fmla="*/ 54 w 248"/>
                  <a:gd name="T11" fmla="*/ 11 h 201"/>
                  <a:gd name="T12" fmla="*/ 12 w 248"/>
                  <a:gd name="T13" fmla="*/ 103 h 201"/>
                  <a:gd name="T14" fmla="*/ 124 w 248"/>
                  <a:gd name="T15" fmla="*/ 200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124 w 248"/>
                  <a:gd name="T21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124" y="201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91"/>
              <p:cNvSpPr>
                <a:spLocks/>
              </p:cNvSpPr>
              <p:nvPr/>
            </p:nvSpPr>
            <p:spPr bwMode="hidden">
              <a:xfrm>
                <a:off x="3648075" y="863600"/>
                <a:ext cx="787400" cy="638175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92"/>
              <p:cNvSpPr>
                <a:spLocks/>
              </p:cNvSpPr>
              <p:nvPr/>
            </p:nvSpPr>
            <p:spPr bwMode="hidden">
              <a:xfrm>
                <a:off x="2640013" y="6353175"/>
                <a:ext cx="787400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93"/>
              <p:cNvSpPr>
                <a:spLocks/>
              </p:cNvSpPr>
              <p:nvPr/>
            </p:nvSpPr>
            <p:spPr bwMode="hidden">
              <a:xfrm>
                <a:off x="2640013" y="4964113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94"/>
              <p:cNvSpPr>
                <a:spLocks/>
              </p:cNvSpPr>
              <p:nvPr/>
            </p:nvSpPr>
            <p:spPr bwMode="hidden">
              <a:xfrm>
                <a:off x="2640013" y="3616325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95"/>
              <p:cNvSpPr>
                <a:spLocks/>
              </p:cNvSpPr>
              <p:nvPr/>
            </p:nvSpPr>
            <p:spPr bwMode="hidden">
              <a:xfrm>
                <a:off x="2640013" y="2255838"/>
                <a:ext cx="787400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5" y="26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96"/>
              <p:cNvSpPr>
                <a:spLocks/>
              </p:cNvSpPr>
              <p:nvPr/>
            </p:nvSpPr>
            <p:spPr bwMode="hidden">
              <a:xfrm>
                <a:off x="2640013" y="863600"/>
                <a:ext cx="787400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97"/>
              <p:cNvSpPr>
                <a:spLocks/>
              </p:cNvSpPr>
              <p:nvPr/>
            </p:nvSpPr>
            <p:spPr bwMode="hidden">
              <a:xfrm>
                <a:off x="3141663" y="1568450"/>
                <a:ext cx="792163" cy="636587"/>
              </a:xfrm>
              <a:custGeom>
                <a:avLst/>
                <a:gdLst>
                  <a:gd name="T0" fmla="*/ 124 w 249"/>
                  <a:gd name="T1" fmla="*/ 200 h 200"/>
                  <a:gd name="T2" fmla="*/ 124 w 249"/>
                  <a:gd name="T3" fmla="*/ 200 h 200"/>
                  <a:gd name="T4" fmla="*/ 124 w 249"/>
                  <a:gd name="T5" fmla="*/ 200 h 200"/>
                  <a:gd name="T6" fmla="*/ 124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4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98"/>
              <p:cNvSpPr>
                <a:spLocks/>
              </p:cNvSpPr>
              <p:nvPr/>
            </p:nvSpPr>
            <p:spPr bwMode="hidden">
              <a:xfrm>
                <a:off x="4162425" y="1568450"/>
                <a:ext cx="790575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5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5 w 249"/>
                  <a:gd name="T15" fmla="*/ 200 h 200"/>
                  <a:gd name="T16" fmla="*/ 125 w 249"/>
                  <a:gd name="T17" fmla="*/ 200 h 200"/>
                  <a:gd name="T18" fmla="*/ 125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99"/>
              <p:cNvSpPr>
                <a:spLocks/>
              </p:cNvSpPr>
              <p:nvPr/>
            </p:nvSpPr>
            <p:spPr bwMode="hidden">
              <a:xfrm>
                <a:off x="5175250" y="1568450"/>
                <a:ext cx="787400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4 w 248"/>
                  <a:gd name="T7" fmla="*/ 11 h 200"/>
                  <a:gd name="T8" fmla="*/ 12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100"/>
              <p:cNvSpPr>
                <a:spLocks/>
              </p:cNvSpPr>
              <p:nvPr/>
            </p:nvSpPr>
            <p:spPr bwMode="hidden">
              <a:xfrm>
                <a:off x="7716838" y="863600"/>
                <a:ext cx="788988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101"/>
              <p:cNvSpPr>
                <a:spLocks/>
              </p:cNvSpPr>
              <p:nvPr/>
            </p:nvSpPr>
            <p:spPr bwMode="hidden">
              <a:xfrm>
                <a:off x="6700838" y="863600"/>
                <a:ext cx="787400" cy="638175"/>
              </a:xfrm>
              <a:custGeom>
                <a:avLst/>
                <a:gdLst>
                  <a:gd name="T0" fmla="*/ 237 w 248"/>
                  <a:gd name="T1" fmla="*/ 103 h 201"/>
                  <a:gd name="T2" fmla="*/ 195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7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7" y="103"/>
                    </a:moveTo>
                    <a:cubicBezTo>
                      <a:pt x="248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102"/>
              <p:cNvSpPr>
                <a:spLocks/>
              </p:cNvSpPr>
              <p:nvPr/>
            </p:nvSpPr>
            <p:spPr bwMode="hidden">
              <a:xfrm>
                <a:off x="8734425" y="863600"/>
                <a:ext cx="793750" cy="638175"/>
              </a:xfrm>
              <a:custGeom>
                <a:avLst/>
                <a:gdLst>
                  <a:gd name="T0" fmla="*/ 54 w 250"/>
                  <a:gd name="T1" fmla="*/ 11 h 201"/>
                  <a:gd name="T2" fmla="*/ 12 w 250"/>
                  <a:gd name="T3" fmla="*/ 103 h 201"/>
                  <a:gd name="T4" fmla="*/ 124 w 250"/>
                  <a:gd name="T5" fmla="*/ 200 h 201"/>
                  <a:gd name="T6" fmla="*/ 124 w 250"/>
                  <a:gd name="T7" fmla="*/ 201 h 201"/>
                  <a:gd name="T8" fmla="*/ 124 w 250"/>
                  <a:gd name="T9" fmla="*/ 201 h 201"/>
                  <a:gd name="T10" fmla="*/ 124 w 250"/>
                  <a:gd name="T11" fmla="*/ 201 h 201"/>
                  <a:gd name="T12" fmla="*/ 124 w 250"/>
                  <a:gd name="T13" fmla="*/ 200 h 201"/>
                  <a:gd name="T14" fmla="*/ 128 w 250"/>
                  <a:gd name="T15" fmla="*/ 198 h 201"/>
                  <a:gd name="T16" fmla="*/ 128 w 250"/>
                  <a:gd name="T17" fmla="*/ 199 h 201"/>
                  <a:gd name="T18" fmla="*/ 238 w 250"/>
                  <a:gd name="T19" fmla="*/ 103 h 201"/>
                  <a:gd name="T20" fmla="*/ 196 w 250"/>
                  <a:gd name="T21" fmla="*/ 11 h 201"/>
                  <a:gd name="T22" fmla="*/ 128 w 250"/>
                  <a:gd name="T23" fmla="*/ 26 h 201"/>
                  <a:gd name="T24" fmla="*/ 128 w 250"/>
                  <a:gd name="T25" fmla="*/ 25 h 201"/>
                  <a:gd name="T26" fmla="*/ 124 w 250"/>
                  <a:gd name="T27" fmla="*/ 28 h 201"/>
                  <a:gd name="T28" fmla="*/ 54 w 250"/>
                  <a:gd name="T29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8"/>
                    </a:cubicBezTo>
                    <a:cubicBezTo>
                      <a:pt x="128" y="199"/>
                      <a:pt x="128" y="199"/>
                      <a:pt x="128" y="199"/>
                    </a:cubicBezTo>
                    <a:cubicBezTo>
                      <a:pt x="144" y="189"/>
                      <a:pt x="220" y="143"/>
                      <a:pt x="238" y="103"/>
                    </a:cubicBezTo>
                    <a:cubicBezTo>
                      <a:pt x="250" y="77"/>
                      <a:pt x="246" y="25"/>
                      <a:pt x="196" y="11"/>
                    </a:cubicBezTo>
                    <a:cubicBezTo>
                      <a:pt x="163" y="2"/>
                      <a:pt x="137" y="19"/>
                      <a:pt x="128" y="26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6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103"/>
              <p:cNvSpPr>
                <a:spLocks/>
              </p:cNvSpPr>
              <p:nvPr/>
            </p:nvSpPr>
            <p:spPr bwMode="hidden">
              <a:xfrm>
                <a:off x="6196013" y="1568450"/>
                <a:ext cx="790575" cy="636587"/>
              </a:xfrm>
              <a:custGeom>
                <a:avLst/>
                <a:gdLst>
                  <a:gd name="T0" fmla="*/ 124 w 249"/>
                  <a:gd name="T1" fmla="*/ 200 h 200"/>
                  <a:gd name="T2" fmla="*/ 125 w 249"/>
                  <a:gd name="T3" fmla="*/ 200 h 200"/>
                  <a:gd name="T4" fmla="*/ 125 w 249"/>
                  <a:gd name="T5" fmla="*/ 200 h 200"/>
                  <a:gd name="T6" fmla="*/ 125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5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104"/>
              <p:cNvSpPr>
                <a:spLocks/>
              </p:cNvSpPr>
              <p:nvPr/>
            </p:nvSpPr>
            <p:spPr bwMode="hidden">
              <a:xfrm>
                <a:off x="7218363" y="1568450"/>
                <a:ext cx="787400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3 w 248"/>
                  <a:gd name="T7" fmla="*/ 11 h 200"/>
                  <a:gd name="T8" fmla="*/ 11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4"/>
                      <a:pt x="0" y="77"/>
                      <a:pt x="11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6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Freeform 105"/>
              <p:cNvSpPr>
                <a:spLocks/>
              </p:cNvSpPr>
              <p:nvPr/>
            </p:nvSpPr>
            <p:spPr bwMode="hidden">
              <a:xfrm>
                <a:off x="8228013" y="1568450"/>
                <a:ext cx="792163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4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4 w 249"/>
                  <a:gd name="T15" fmla="*/ 200 h 200"/>
                  <a:gd name="T16" fmla="*/ 124 w 249"/>
                  <a:gd name="T17" fmla="*/ 200 h 200"/>
                  <a:gd name="T18" fmla="*/ 124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Freeform 106"/>
              <p:cNvSpPr>
                <a:spLocks/>
              </p:cNvSpPr>
              <p:nvPr/>
            </p:nvSpPr>
            <p:spPr bwMode="hidden">
              <a:xfrm>
                <a:off x="184626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Freeform 107"/>
              <p:cNvSpPr>
                <a:spLocks/>
              </p:cNvSpPr>
              <p:nvPr/>
            </p:nvSpPr>
            <p:spPr bwMode="hidden">
              <a:xfrm>
                <a:off x="2865438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Freeform 108"/>
              <p:cNvSpPr>
                <a:spLocks/>
              </p:cNvSpPr>
              <p:nvPr/>
            </p:nvSpPr>
            <p:spPr bwMode="hidden">
              <a:xfrm>
                <a:off x="5918200" y="-1587"/>
                <a:ext cx="338138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109"/>
              <p:cNvSpPr>
                <a:spLocks/>
              </p:cNvSpPr>
              <p:nvPr/>
            </p:nvSpPr>
            <p:spPr bwMode="hidden">
              <a:xfrm>
                <a:off x="828675" y="-1587"/>
                <a:ext cx="338138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1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110"/>
              <p:cNvSpPr>
                <a:spLocks/>
              </p:cNvSpPr>
              <p:nvPr/>
            </p:nvSpPr>
            <p:spPr bwMode="hidden">
              <a:xfrm>
                <a:off x="-3175" y="-1587"/>
                <a:ext cx="152400" cy="101600"/>
              </a:xfrm>
              <a:custGeom>
                <a:avLst/>
                <a:gdLst>
                  <a:gd name="T0" fmla="*/ 0 w 48"/>
                  <a:gd name="T1" fmla="*/ 0 h 32"/>
                  <a:gd name="T2" fmla="*/ 0 w 48"/>
                  <a:gd name="T3" fmla="*/ 32 h 32"/>
                  <a:gd name="T4" fmla="*/ 48 w 48"/>
                  <a:gd name="T5" fmla="*/ 0 h 32"/>
                  <a:gd name="T6" fmla="*/ 0 w 48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32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9" y="27"/>
                      <a:pt x="28" y="15"/>
                      <a:pt x="4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111"/>
              <p:cNvSpPr>
                <a:spLocks/>
              </p:cNvSpPr>
              <p:nvPr/>
            </p:nvSpPr>
            <p:spPr bwMode="hidden">
              <a:xfrm>
                <a:off x="98425" y="1762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112"/>
              <p:cNvSpPr>
                <a:spLocks/>
              </p:cNvSpPr>
              <p:nvPr/>
            </p:nvSpPr>
            <p:spPr bwMode="hidden">
              <a:xfrm>
                <a:off x="1122363" y="1762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113"/>
              <p:cNvSpPr>
                <a:spLocks/>
              </p:cNvSpPr>
              <p:nvPr/>
            </p:nvSpPr>
            <p:spPr bwMode="hidden">
              <a:xfrm>
                <a:off x="2132013" y="176213"/>
                <a:ext cx="790575" cy="639762"/>
              </a:xfrm>
              <a:custGeom>
                <a:avLst/>
                <a:gdLst>
                  <a:gd name="T0" fmla="*/ 12 w 249"/>
                  <a:gd name="T1" fmla="*/ 103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124 w 249"/>
                  <a:gd name="T9" fmla="*/ 201 h 201"/>
                  <a:gd name="T10" fmla="*/ 124 w 249"/>
                  <a:gd name="T11" fmla="*/ 201 h 201"/>
                  <a:gd name="T12" fmla="*/ 237 w 249"/>
                  <a:gd name="T13" fmla="*/ 103 h 201"/>
                  <a:gd name="T14" fmla="*/ 195 w 249"/>
                  <a:gd name="T15" fmla="*/ 11 h 201"/>
                  <a:gd name="T16" fmla="*/ 124 w 249"/>
                  <a:gd name="T17" fmla="*/ 29 h 201"/>
                  <a:gd name="T18" fmla="*/ 54 w 249"/>
                  <a:gd name="T19" fmla="*/ 11 h 201"/>
                  <a:gd name="T20" fmla="*/ 12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12" y="103"/>
                    </a:move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114"/>
              <p:cNvSpPr>
                <a:spLocks/>
              </p:cNvSpPr>
              <p:nvPr/>
            </p:nvSpPr>
            <p:spPr bwMode="hidden">
              <a:xfrm>
                <a:off x="4889500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5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15"/>
              <p:cNvSpPr>
                <a:spLocks/>
              </p:cNvSpPr>
              <p:nvPr/>
            </p:nvSpPr>
            <p:spPr bwMode="hidden">
              <a:xfrm>
                <a:off x="3873500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116"/>
              <p:cNvSpPr>
                <a:spLocks/>
              </p:cNvSpPr>
              <p:nvPr/>
            </p:nvSpPr>
            <p:spPr bwMode="hidden">
              <a:xfrm>
                <a:off x="3141663" y="176213"/>
                <a:ext cx="792163" cy="639762"/>
              </a:xfrm>
              <a:custGeom>
                <a:avLst/>
                <a:gdLst>
                  <a:gd name="T0" fmla="*/ 124 w 249"/>
                  <a:gd name="T1" fmla="*/ 201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4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117"/>
              <p:cNvSpPr>
                <a:spLocks/>
              </p:cNvSpPr>
              <p:nvPr/>
            </p:nvSpPr>
            <p:spPr bwMode="hidden">
              <a:xfrm>
                <a:off x="4162425" y="1762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118"/>
              <p:cNvSpPr>
                <a:spLocks/>
              </p:cNvSpPr>
              <p:nvPr/>
            </p:nvSpPr>
            <p:spPr bwMode="hidden">
              <a:xfrm>
                <a:off x="5175250" y="176213"/>
                <a:ext cx="787400" cy="639762"/>
              </a:xfrm>
              <a:custGeom>
                <a:avLst/>
                <a:gdLst>
                  <a:gd name="T0" fmla="*/ 12 w 248"/>
                  <a:gd name="T1" fmla="*/ 103 h 201"/>
                  <a:gd name="T2" fmla="*/ 124 w 248"/>
                  <a:gd name="T3" fmla="*/ 201 h 201"/>
                  <a:gd name="T4" fmla="*/ 124 w 248"/>
                  <a:gd name="T5" fmla="*/ 201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236 w 248"/>
                  <a:gd name="T13" fmla="*/ 103 h 201"/>
                  <a:gd name="T14" fmla="*/ 194 w 248"/>
                  <a:gd name="T15" fmla="*/ 11 h 201"/>
                  <a:gd name="T16" fmla="*/ 124 w 248"/>
                  <a:gd name="T17" fmla="*/ 29 h 201"/>
                  <a:gd name="T18" fmla="*/ 54 w 248"/>
                  <a:gd name="T19" fmla="*/ 11 h 201"/>
                  <a:gd name="T20" fmla="*/ 12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12" y="103"/>
                    </a:move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119"/>
              <p:cNvSpPr>
                <a:spLocks/>
              </p:cNvSpPr>
              <p:nvPr/>
            </p:nvSpPr>
            <p:spPr bwMode="hidden">
              <a:xfrm>
                <a:off x="794226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120"/>
              <p:cNvSpPr>
                <a:spLocks/>
              </p:cNvSpPr>
              <p:nvPr/>
            </p:nvSpPr>
            <p:spPr bwMode="hidden">
              <a:xfrm>
                <a:off x="692626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1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121"/>
              <p:cNvSpPr>
                <a:spLocks/>
              </p:cNvSpPr>
              <p:nvPr/>
            </p:nvSpPr>
            <p:spPr bwMode="hidden">
              <a:xfrm>
                <a:off x="8959850" y="-1587"/>
                <a:ext cx="339725" cy="111125"/>
              </a:xfrm>
              <a:custGeom>
                <a:avLst/>
                <a:gdLst>
                  <a:gd name="T0" fmla="*/ 53 w 107"/>
                  <a:gd name="T1" fmla="*/ 35 h 35"/>
                  <a:gd name="T2" fmla="*/ 53 w 107"/>
                  <a:gd name="T3" fmla="*/ 35 h 35"/>
                  <a:gd name="T4" fmla="*/ 53 w 107"/>
                  <a:gd name="T5" fmla="*/ 35 h 35"/>
                  <a:gd name="T6" fmla="*/ 53 w 107"/>
                  <a:gd name="T7" fmla="*/ 35 h 35"/>
                  <a:gd name="T8" fmla="*/ 57 w 107"/>
                  <a:gd name="T9" fmla="*/ 33 h 35"/>
                  <a:gd name="T10" fmla="*/ 57 w 107"/>
                  <a:gd name="T11" fmla="*/ 33 h 35"/>
                  <a:gd name="T12" fmla="*/ 107 w 107"/>
                  <a:gd name="T13" fmla="*/ 0 h 35"/>
                  <a:gd name="T14" fmla="*/ 0 w 107"/>
                  <a:gd name="T15" fmla="*/ 0 h 35"/>
                  <a:gd name="T16" fmla="*/ 53 w 107"/>
                  <a:gd name="T1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4" y="35"/>
                      <a:pt x="55" y="34"/>
                      <a:pt x="57" y="33"/>
                    </a:cubicBezTo>
                    <a:cubicBezTo>
                      <a:pt x="57" y="33"/>
                      <a:pt x="57" y="33"/>
                      <a:pt x="57" y="33"/>
                    </a:cubicBezTo>
                    <a:cubicBezTo>
                      <a:pt x="65" y="29"/>
                      <a:pt x="86" y="16"/>
                      <a:pt x="10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122"/>
              <p:cNvSpPr>
                <a:spLocks/>
              </p:cNvSpPr>
              <p:nvPr/>
            </p:nvSpPr>
            <p:spPr bwMode="hidden">
              <a:xfrm>
                <a:off x="6196013" y="1762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123"/>
              <p:cNvSpPr>
                <a:spLocks/>
              </p:cNvSpPr>
              <p:nvPr/>
            </p:nvSpPr>
            <p:spPr bwMode="hidden">
              <a:xfrm>
                <a:off x="7218363" y="176213"/>
                <a:ext cx="787400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124"/>
              <p:cNvSpPr>
                <a:spLocks/>
              </p:cNvSpPr>
              <p:nvPr/>
            </p:nvSpPr>
            <p:spPr bwMode="hidden">
              <a:xfrm>
                <a:off x="8228013" y="176213"/>
                <a:ext cx="792163" cy="639762"/>
              </a:xfrm>
              <a:custGeom>
                <a:avLst/>
                <a:gdLst>
                  <a:gd name="T0" fmla="*/ 12 w 249"/>
                  <a:gd name="T1" fmla="*/ 103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124 w 249"/>
                  <a:gd name="T9" fmla="*/ 201 h 201"/>
                  <a:gd name="T10" fmla="*/ 124 w 249"/>
                  <a:gd name="T11" fmla="*/ 201 h 201"/>
                  <a:gd name="T12" fmla="*/ 237 w 249"/>
                  <a:gd name="T13" fmla="*/ 103 h 201"/>
                  <a:gd name="T14" fmla="*/ 195 w 249"/>
                  <a:gd name="T15" fmla="*/ 11 h 201"/>
                  <a:gd name="T16" fmla="*/ 124 w 249"/>
                  <a:gd name="T17" fmla="*/ 29 h 201"/>
                  <a:gd name="T18" fmla="*/ 54 w 249"/>
                  <a:gd name="T19" fmla="*/ 11 h 201"/>
                  <a:gd name="T20" fmla="*/ 12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12" y="103"/>
                    </a:move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125"/>
              <p:cNvSpPr>
                <a:spLocks/>
              </p:cNvSpPr>
              <p:nvPr/>
            </p:nvSpPr>
            <p:spPr bwMode="hidden">
              <a:xfrm>
                <a:off x="10769600" y="6353175"/>
                <a:ext cx="788988" cy="508000"/>
              </a:xfrm>
              <a:custGeom>
                <a:avLst/>
                <a:gdLst>
                  <a:gd name="T0" fmla="*/ 194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6 w 248"/>
                  <a:gd name="T13" fmla="*/ 103 h 160"/>
                  <a:gd name="T14" fmla="*/ 194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4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126"/>
              <p:cNvSpPr>
                <a:spLocks/>
              </p:cNvSpPr>
              <p:nvPr/>
            </p:nvSpPr>
            <p:spPr bwMode="hidden">
              <a:xfrm>
                <a:off x="9753600" y="6353175"/>
                <a:ext cx="787400" cy="508000"/>
              </a:xfrm>
              <a:custGeom>
                <a:avLst/>
                <a:gdLst>
                  <a:gd name="T0" fmla="*/ 195 w 248"/>
                  <a:gd name="T1" fmla="*/ 11 h 160"/>
                  <a:gd name="T2" fmla="*/ 124 w 248"/>
                  <a:gd name="T3" fmla="*/ 28 h 160"/>
                  <a:gd name="T4" fmla="*/ 54 w 248"/>
                  <a:gd name="T5" fmla="*/ 11 h 160"/>
                  <a:gd name="T6" fmla="*/ 12 w 248"/>
                  <a:gd name="T7" fmla="*/ 103 h 160"/>
                  <a:gd name="T8" fmla="*/ 64 w 248"/>
                  <a:gd name="T9" fmla="*/ 160 h 160"/>
                  <a:gd name="T10" fmla="*/ 184 w 248"/>
                  <a:gd name="T11" fmla="*/ 160 h 160"/>
                  <a:gd name="T12" fmla="*/ 237 w 248"/>
                  <a:gd name="T13" fmla="*/ 103 h 160"/>
                  <a:gd name="T14" fmla="*/ 195 w 248"/>
                  <a:gd name="T15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8" h="160">
                    <a:moveTo>
                      <a:pt x="195" y="11"/>
                    </a:move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1" y="122"/>
                      <a:pt x="42" y="143"/>
                      <a:pt x="64" y="160"/>
                    </a:cubicBezTo>
                    <a:cubicBezTo>
                      <a:pt x="184" y="160"/>
                      <a:pt x="184" y="160"/>
                      <a:pt x="184" y="160"/>
                    </a:cubicBezTo>
                    <a:cubicBezTo>
                      <a:pt x="206" y="143"/>
                      <a:pt x="228" y="122"/>
                      <a:pt x="237" y="103"/>
                    </a:cubicBezTo>
                    <a:cubicBezTo>
                      <a:pt x="248" y="77"/>
                      <a:pt x="245" y="25"/>
                      <a:pt x="195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127"/>
              <p:cNvSpPr>
                <a:spLocks/>
              </p:cNvSpPr>
              <p:nvPr/>
            </p:nvSpPr>
            <p:spPr bwMode="hidden">
              <a:xfrm>
                <a:off x="8734425" y="6353175"/>
                <a:ext cx="793750" cy="508000"/>
              </a:xfrm>
              <a:custGeom>
                <a:avLst/>
                <a:gdLst>
                  <a:gd name="T0" fmla="*/ 196 w 250"/>
                  <a:gd name="T1" fmla="*/ 11 h 160"/>
                  <a:gd name="T2" fmla="*/ 128 w 250"/>
                  <a:gd name="T3" fmla="*/ 26 h 160"/>
                  <a:gd name="T4" fmla="*/ 128 w 250"/>
                  <a:gd name="T5" fmla="*/ 25 h 160"/>
                  <a:gd name="T6" fmla="*/ 124 w 250"/>
                  <a:gd name="T7" fmla="*/ 28 h 160"/>
                  <a:gd name="T8" fmla="*/ 54 w 250"/>
                  <a:gd name="T9" fmla="*/ 11 h 160"/>
                  <a:gd name="T10" fmla="*/ 12 w 250"/>
                  <a:gd name="T11" fmla="*/ 103 h 160"/>
                  <a:gd name="T12" fmla="*/ 64 w 250"/>
                  <a:gd name="T13" fmla="*/ 160 h 160"/>
                  <a:gd name="T14" fmla="*/ 128 w 250"/>
                  <a:gd name="T15" fmla="*/ 160 h 160"/>
                  <a:gd name="T16" fmla="*/ 185 w 250"/>
                  <a:gd name="T17" fmla="*/ 160 h 160"/>
                  <a:gd name="T18" fmla="*/ 238 w 250"/>
                  <a:gd name="T19" fmla="*/ 103 h 160"/>
                  <a:gd name="T20" fmla="*/ 196 w 250"/>
                  <a:gd name="T21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0" h="160">
                    <a:moveTo>
                      <a:pt x="196" y="11"/>
                    </a:moveTo>
                    <a:cubicBezTo>
                      <a:pt x="163" y="2"/>
                      <a:pt x="137" y="19"/>
                      <a:pt x="128" y="26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26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28" y="160"/>
                      <a:pt x="128" y="160"/>
                      <a:pt x="128" y="160"/>
                    </a:cubicBezTo>
                    <a:cubicBezTo>
                      <a:pt x="185" y="160"/>
                      <a:pt x="185" y="160"/>
                      <a:pt x="185" y="160"/>
                    </a:cubicBezTo>
                    <a:cubicBezTo>
                      <a:pt x="207" y="143"/>
                      <a:pt x="229" y="122"/>
                      <a:pt x="238" y="103"/>
                    </a:cubicBezTo>
                    <a:cubicBezTo>
                      <a:pt x="250" y="77"/>
                      <a:pt x="246" y="25"/>
                      <a:pt x="196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Freeform 128"/>
              <p:cNvSpPr>
                <a:spLocks/>
              </p:cNvSpPr>
              <p:nvPr/>
            </p:nvSpPr>
            <p:spPr bwMode="hidden">
              <a:xfrm>
                <a:off x="10769600" y="4964113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129"/>
              <p:cNvSpPr>
                <a:spLocks/>
              </p:cNvSpPr>
              <p:nvPr/>
            </p:nvSpPr>
            <p:spPr bwMode="hidden">
              <a:xfrm>
                <a:off x="9753600" y="4964113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130"/>
              <p:cNvSpPr>
                <a:spLocks/>
              </p:cNvSpPr>
              <p:nvPr/>
            </p:nvSpPr>
            <p:spPr bwMode="hidden">
              <a:xfrm>
                <a:off x="8734425" y="4964113"/>
                <a:ext cx="793750" cy="635000"/>
              </a:xfrm>
              <a:custGeom>
                <a:avLst/>
                <a:gdLst>
                  <a:gd name="T0" fmla="*/ 128 w 250"/>
                  <a:gd name="T1" fmla="*/ 24 h 200"/>
                  <a:gd name="T2" fmla="*/ 124 w 250"/>
                  <a:gd name="T3" fmla="*/ 28 h 200"/>
                  <a:gd name="T4" fmla="*/ 54 w 250"/>
                  <a:gd name="T5" fmla="*/ 10 h 200"/>
                  <a:gd name="T6" fmla="*/ 12 w 250"/>
                  <a:gd name="T7" fmla="*/ 102 h 200"/>
                  <a:gd name="T8" fmla="*/ 124 w 250"/>
                  <a:gd name="T9" fmla="*/ 200 h 200"/>
                  <a:gd name="T10" fmla="*/ 124 w 250"/>
                  <a:gd name="T11" fmla="*/ 200 h 200"/>
                  <a:gd name="T12" fmla="*/ 124 w 250"/>
                  <a:gd name="T13" fmla="*/ 200 h 200"/>
                  <a:gd name="T14" fmla="*/ 124 w 250"/>
                  <a:gd name="T15" fmla="*/ 200 h 200"/>
                  <a:gd name="T16" fmla="*/ 124 w 250"/>
                  <a:gd name="T17" fmla="*/ 200 h 200"/>
                  <a:gd name="T18" fmla="*/ 128 w 250"/>
                  <a:gd name="T19" fmla="*/ 197 h 200"/>
                  <a:gd name="T20" fmla="*/ 128 w 250"/>
                  <a:gd name="T21" fmla="*/ 198 h 200"/>
                  <a:gd name="T22" fmla="*/ 238 w 250"/>
                  <a:gd name="T23" fmla="*/ 102 h 200"/>
                  <a:gd name="T24" fmla="*/ 196 w 250"/>
                  <a:gd name="T25" fmla="*/ 10 h 200"/>
                  <a:gd name="T26" fmla="*/ 128 w 250"/>
                  <a:gd name="T27" fmla="*/ 25 h 200"/>
                  <a:gd name="T28" fmla="*/ 128 w 250"/>
                  <a:gd name="T29" fmla="*/ 2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0">
                    <a:moveTo>
                      <a:pt x="128" y="24"/>
                    </a:moveTo>
                    <a:cubicBezTo>
                      <a:pt x="126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7"/>
                    </a:cubicBezTo>
                    <a:cubicBezTo>
                      <a:pt x="128" y="198"/>
                      <a:pt x="128" y="198"/>
                      <a:pt x="128" y="198"/>
                    </a:cubicBezTo>
                    <a:cubicBezTo>
                      <a:pt x="144" y="189"/>
                      <a:pt x="220" y="142"/>
                      <a:pt x="238" y="102"/>
                    </a:cubicBezTo>
                    <a:cubicBezTo>
                      <a:pt x="250" y="76"/>
                      <a:pt x="246" y="24"/>
                      <a:pt x="196" y="10"/>
                    </a:cubicBezTo>
                    <a:cubicBezTo>
                      <a:pt x="163" y="1"/>
                      <a:pt x="137" y="19"/>
                      <a:pt x="128" y="25"/>
                    </a:cubicBezTo>
                    <a:lnTo>
                      <a:pt x="128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131"/>
              <p:cNvSpPr>
                <a:spLocks/>
              </p:cNvSpPr>
              <p:nvPr/>
            </p:nvSpPr>
            <p:spPr bwMode="hidden">
              <a:xfrm>
                <a:off x="9248775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5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5 w 249"/>
                  <a:gd name="T15" fmla="*/ 201 h 201"/>
                  <a:gd name="T16" fmla="*/ 125 w 249"/>
                  <a:gd name="T17" fmla="*/ 201 h 201"/>
                  <a:gd name="T18" fmla="*/ 125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132"/>
              <p:cNvSpPr>
                <a:spLocks/>
              </p:cNvSpPr>
              <p:nvPr/>
            </p:nvSpPr>
            <p:spPr bwMode="hidden">
              <a:xfrm>
                <a:off x="10271125" y="5665788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133"/>
              <p:cNvSpPr>
                <a:spLocks/>
              </p:cNvSpPr>
              <p:nvPr/>
            </p:nvSpPr>
            <p:spPr bwMode="hidden">
              <a:xfrm>
                <a:off x="11282363" y="5665788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9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134"/>
              <p:cNvSpPr>
                <a:spLocks/>
              </p:cNvSpPr>
              <p:nvPr/>
            </p:nvSpPr>
            <p:spPr bwMode="hidden">
              <a:xfrm>
                <a:off x="10769600" y="3616325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135"/>
              <p:cNvSpPr>
                <a:spLocks/>
              </p:cNvSpPr>
              <p:nvPr/>
            </p:nvSpPr>
            <p:spPr bwMode="hidden">
              <a:xfrm>
                <a:off x="9753600" y="3616325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136"/>
              <p:cNvSpPr>
                <a:spLocks/>
              </p:cNvSpPr>
              <p:nvPr/>
            </p:nvSpPr>
            <p:spPr bwMode="hidden">
              <a:xfrm>
                <a:off x="8734425" y="3616325"/>
                <a:ext cx="793750" cy="635000"/>
              </a:xfrm>
              <a:custGeom>
                <a:avLst/>
                <a:gdLst>
                  <a:gd name="T0" fmla="*/ 128 w 250"/>
                  <a:gd name="T1" fmla="*/ 24 h 200"/>
                  <a:gd name="T2" fmla="*/ 124 w 250"/>
                  <a:gd name="T3" fmla="*/ 28 h 200"/>
                  <a:gd name="T4" fmla="*/ 54 w 250"/>
                  <a:gd name="T5" fmla="*/ 10 h 200"/>
                  <a:gd name="T6" fmla="*/ 12 w 250"/>
                  <a:gd name="T7" fmla="*/ 102 h 200"/>
                  <a:gd name="T8" fmla="*/ 124 w 250"/>
                  <a:gd name="T9" fmla="*/ 200 h 200"/>
                  <a:gd name="T10" fmla="*/ 124 w 250"/>
                  <a:gd name="T11" fmla="*/ 200 h 200"/>
                  <a:gd name="T12" fmla="*/ 124 w 250"/>
                  <a:gd name="T13" fmla="*/ 200 h 200"/>
                  <a:gd name="T14" fmla="*/ 124 w 250"/>
                  <a:gd name="T15" fmla="*/ 200 h 200"/>
                  <a:gd name="T16" fmla="*/ 124 w 250"/>
                  <a:gd name="T17" fmla="*/ 200 h 200"/>
                  <a:gd name="T18" fmla="*/ 128 w 250"/>
                  <a:gd name="T19" fmla="*/ 197 h 200"/>
                  <a:gd name="T20" fmla="*/ 128 w 250"/>
                  <a:gd name="T21" fmla="*/ 198 h 200"/>
                  <a:gd name="T22" fmla="*/ 238 w 250"/>
                  <a:gd name="T23" fmla="*/ 102 h 200"/>
                  <a:gd name="T24" fmla="*/ 196 w 250"/>
                  <a:gd name="T25" fmla="*/ 10 h 200"/>
                  <a:gd name="T26" fmla="*/ 128 w 250"/>
                  <a:gd name="T27" fmla="*/ 25 h 200"/>
                  <a:gd name="T28" fmla="*/ 128 w 250"/>
                  <a:gd name="T29" fmla="*/ 2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0" h="200">
                    <a:moveTo>
                      <a:pt x="128" y="24"/>
                    </a:moveTo>
                    <a:cubicBezTo>
                      <a:pt x="126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8" y="197"/>
                    </a:cubicBezTo>
                    <a:cubicBezTo>
                      <a:pt x="128" y="198"/>
                      <a:pt x="128" y="198"/>
                      <a:pt x="128" y="198"/>
                    </a:cubicBezTo>
                    <a:cubicBezTo>
                      <a:pt x="144" y="189"/>
                      <a:pt x="220" y="142"/>
                      <a:pt x="238" y="102"/>
                    </a:cubicBezTo>
                    <a:cubicBezTo>
                      <a:pt x="250" y="76"/>
                      <a:pt x="246" y="24"/>
                      <a:pt x="196" y="10"/>
                    </a:cubicBezTo>
                    <a:cubicBezTo>
                      <a:pt x="163" y="1"/>
                      <a:pt x="137" y="19"/>
                      <a:pt x="128" y="25"/>
                    </a:cubicBezTo>
                    <a:lnTo>
                      <a:pt x="128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137"/>
              <p:cNvSpPr>
                <a:spLocks/>
              </p:cNvSpPr>
              <p:nvPr/>
            </p:nvSpPr>
            <p:spPr bwMode="hidden">
              <a:xfrm>
                <a:off x="9248775" y="4318000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138"/>
              <p:cNvSpPr>
                <a:spLocks/>
              </p:cNvSpPr>
              <p:nvPr/>
            </p:nvSpPr>
            <p:spPr bwMode="hidden">
              <a:xfrm>
                <a:off x="10271125" y="4318000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139"/>
              <p:cNvSpPr>
                <a:spLocks/>
              </p:cNvSpPr>
              <p:nvPr/>
            </p:nvSpPr>
            <p:spPr bwMode="hidden">
              <a:xfrm>
                <a:off x="11282363" y="4318000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140"/>
              <p:cNvSpPr>
                <a:spLocks/>
              </p:cNvSpPr>
              <p:nvPr/>
            </p:nvSpPr>
            <p:spPr bwMode="hidden">
              <a:xfrm>
                <a:off x="10769600" y="2255838"/>
                <a:ext cx="788988" cy="635000"/>
              </a:xfrm>
              <a:custGeom>
                <a:avLst/>
                <a:gdLst>
                  <a:gd name="T0" fmla="*/ 54 w 248"/>
                  <a:gd name="T1" fmla="*/ 10 h 200"/>
                  <a:gd name="T2" fmla="*/ 12 w 248"/>
                  <a:gd name="T3" fmla="*/ 102 h 200"/>
                  <a:gd name="T4" fmla="*/ 124 w 248"/>
                  <a:gd name="T5" fmla="*/ 200 h 200"/>
                  <a:gd name="T6" fmla="*/ 124 w 248"/>
                  <a:gd name="T7" fmla="*/ 200 h 200"/>
                  <a:gd name="T8" fmla="*/ 124 w 248"/>
                  <a:gd name="T9" fmla="*/ 200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236 w 248"/>
                  <a:gd name="T15" fmla="*/ 102 h 200"/>
                  <a:gd name="T16" fmla="*/ 194 w 248"/>
                  <a:gd name="T17" fmla="*/ 10 h 200"/>
                  <a:gd name="T18" fmla="*/ 124 w 248"/>
                  <a:gd name="T19" fmla="*/ 28 h 200"/>
                  <a:gd name="T20" fmla="*/ 54 w 248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2"/>
                    </a:cubicBezTo>
                    <a:cubicBezTo>
                      <a:pt x="248" y="76"/>
                      <a:pt x="245" y="24"/>
                      <a:pt x="194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141"/>
              <p:cNvSpPr>
                <a:spLocks/>
              </p:cNvSpPr>
              <p:nvPr/>
            </p:nvSpPr>
            <p:spPr bwMode="hidden">
              <a:xfrm>
                <a:off x="9753600" y="2255838"/>
                <a:ext cx="787400" cy="635000"/>
              </a:xfrm>
              <a:custGeom>
                <a:avLst/>
                <a:gdLst>
                  <a:gd name="T0" fmla="*/ 237 w 248"/>
                  <a:gd name="T1" fmla="*/ 102 h 200"/>
                  <a:gd name="T2" fmla="*/ 195 w 248"/>
                  <a:gd name="T3" fmla="*/ 10 h 200"/>
                  <a:gd name="T4" fmla="*/ 124 w 248"/>
                  <a:gd name="T5" fmla="*/ 28 h 200"/>
                  <a:gd name="T6" fmla="*/ 54 w 248"/>
                  <a:gd name="T7" fmla="*/ 10 h 200"/>
                  <a:gd name="T8" fmla="*/ 12 w 248"/>
                  <a:gd name="T9" fmla="*/ 102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7 w 248"/>
                  <a:gd name="T21" fmla="*/ 10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7" y="102"/>
                    </a:moveTo>
                    <a:cubicBezTo>
                      <a:pt x="248" y="76"/>
                      <a:pt x="245" y="24"/>
                      <a:pt x="195" y="10"/>
                    </a:cubicBezTo>
                    <a:cubicBezTo>
                      <a:pt x="156" y="0"/>
                      <a:pt x="126" y="26"/>
                      <a:pt x="124" y="28"/>
                    </a:cubicBezTo>
                    <a:cubicBezTo>
                      <a:pt x="123" y="26"/>
                      <a:pt x="92" y="0"/>
                      <a:pt x="54" y="10"/>
                    </a:cubicBezTo>
                    <a:cubicBezTo>
                      <a:pt x="3" y="24"/>
                      <a:pt x="0" y="76"/>
                      <a:pt x="12" y="102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142"/>
              <p:cNvSpPr>
                <a:spLocks/>
              </p:cNvSpPr>
              <p:nvPr/>
            </p:nvSpPr>
            <p:spPr bwMode="hidden">
              <a:xfrm>
                <a:off x="9248775" y="29575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8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143"/>
              <p:cNvSpPr>
                <a:spLocks/>
              </p:cNvSpPr>
              <p:nvPr/>
            </p:nvSpPr>
            <p:spPr bwMode="hidden">
              <a:xfrm>
                <a:off x="10271125" y="2957513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8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144"/>
              <p:cNvSpPr>
                <a:spLocks/>
              </p:cNvSpPr>
              <p:nvPr/>
            </p:nvSpPr>
            <p:spPr bwMode="hidden">
              <a:xfrm>
                <a:off x="11282363" y="2957513"/>
                <a:ext cx="790575" cy="639762"/>
              </a:xfrm>
              <a:custGeom>
                <a:avLst/>
                <a:gdLst>
                  <a:gd name="T0" fmla="*/ 237 w 249"/>
                  <a:gd name="T1" fmla="*/ 103 h 201"/>
                  <a:gd name="T2" fmla="*/ 195 w 249"/>
                  <a:gd name="T3" fmla="*/ 11 h 201"/>
                  <a:gd name="T4" fmla="*/ 124 w 249"/>
                  <a:gd name="T5" fmla="*/ 28 h 201"/>
                  <a:gd name="T6" fmla="*/ 54 w 249"/>
                  <a:gd name="T7" fmla="*/ 11 h 201"/>
                  <a:gd name="T8" fmla="*/ 12 w 249"/>
                  <a:gd name="T9" fmla="*/ 103 h 201"/>
                  <a:gd name="T10" fmla="*/ 124 w 249"/>
                  <a:gd name="T11" fmla="*/ 201 h 201"/>
                  <a:gd name="T12" fmla="*/ 124 w 249"/>
                  <a:gd name="T13" fmla="*/ 201 h 201"/>
                  <a:gd name="T14" fmla="*/ 124 w 249"/>
                  <a:gd name="T15" fmla="*/ 201 h 201"/>
                  <a:gd name="T16" fmla="*/ 124 w 249"/>
                  <a:gd name="T17" fmla="*/ 201 h 201"/>
                  <a:gd name="T18" fmla="*/ 124 w 249"/>
                  <a:gd name="T19" fmla="*/ 201 h 201"/>
                  <a:gd name="T20" fmla="*/ 237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237" y="103"/>
                    </a:move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7"/>
                      <a:pt x="119" y="197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7"/>
                      <a:pt x="217" y="147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145"/>
              <p:cNvSpPr>
                <a:spLocks/>
              </p:cNvSpPr>
              <p:nvPr/>
            </p:nvSpPr>
            <p:spPr bwMode="hidden">
              <a:xfrm>
                <a:off x="10769600" y="863600"/>
                <a:ext cx="788988" cy="638175"/>
              </a:xfrm>
              <a:custGeom>
                <a:avLst/>
                <a:gdLst>
                  <a:gd name="T0" fmla="*/ 54 w 248"/>
                  <a:gd name="T1" fmla="*/ 11 h 201"/>
                  <a:gd name="T2" fmla="*/ 12 w 248"/>
                  <a:gd name="T3" fmla="*/ 103 h 201"/>
                  <a:gd name="T4" fmla="*/ 124 w 248"/>
                  <a:gd name="T5" fmla="*/ 200 h 201"/>
                  <a:gd name="T6" fmla="*/ 124 w 248"/>
                  <a:gd name="T7" fmla="*/ 201 h 201"/>
                  <a:gd name="T8" fmla="*/ 124 w 248"/>
                  <a:gd name="T9" fmla="*/ 201 h 201"/>
                  <a:gd name="T10" fmla="*/ 124 w 248"/>
                  <a:gd name="T11" fmla="*/ 201 h 201"/>
                  <a:gd name="T12" fmla="*/ 124 w 248"/>
                  <a:gd name="T13" fmla="*/ 200 h 201"/>
                  <a:gd name="T14" fmla="*/ 236 w 248"/>
                  <a:gd name="T15" fmla="*/ 103 h 201"/>
                  <a:gd name="T16" fmla="*/ 194 w 248"/>
                  <a:gd name="T17" fmla="*/ 11 h 201"/>
                  <a:gd name="T18" fmla="*/ 124 w 248"/>
                  <a:gd name="T19" fmla="*/ 28 h 201"/>
                  <a:gd name="T20" fmla="*/ 54 w 248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6" y="103"/>
                    </a:cubicBez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146"/>
              <p:cNvSpPr>
                <a:spLocks/>
              </p:cNvSpPr>
              <p:nvPr/>
            </p:nvSpPr>
            <p:spPr bwMode="hidden">
              <a:xfrm>
                <a:off x="9753600" y="863600"/>
                <a:ext cx="787400" cy="638175"/>
              </a:xfrm>
              <a:custGeom>
                <a:avLst/>
                <a:gdLst>
                  <a:gd name="T0" fmla="*/ 237 w 248"/>
                  <a:gd name="T1" fmla="*/ 103 h 201"/>
                  <a:gd name="T2" fmla="*/ 195 w 248"/>
                  <a:gd name="T3" fmla="*/ 11 h 201"/>
                  <a:gd name="T4" fmla="*/ 124 w 248"/>
                  <a:gd name="T5" fmla="*/ 28 h 201"/>
                  <a:gd name="T6" fmla="*/ 54 w 248"/>
                  <a:gd name="T7" fmla="*/ 11 h 201"/>
                  <a:gd name="T8" fmla="*/ 12 w 248"/>
                  <a:gd name="T9" fmla="*/ 103 h 201"/>
                  <a:gd name="T10" fmla="*/ 124 w 248"/>
                  <a:gd name="T11" fmla="*/ 200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0 h 201"/>
                  <a:gd name="T20" fmla="*/ 237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7" y="103"/>
                    </a:moveTo>
                    <a:cubicBezTo>
                      <a:pt x="248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ubicBezTo>
                      <a:pt x="32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147"/>
              <p:cNvSpPr>
                <a:spLocks/>
              </p:cNvSpPr>
              <p:nvPr/>
            </p:nvSpPr>
            <p:spPr bwMode="hidden">
              <a:xfrm>
                <a:off x="9248775" y="1568450"/>
                <a:ext cx="790575" cy="636587"/>
              </a:xfrm>
              <a:custGeom>
                <a:avLst/>
                <a:gdLst>
                  <a:gd name="T0" fmla="*/ 124 w 249"/>
                  <a:gd name="T1" fmla="*/ 200 h 200"/>
                  <a:gd name="T2" fmla="*/ 125 w 249"/>
                  <a:gd name="T3" fmla="*/ 200 h 200"/>
                  <a:gd name="T4" fmla="*/ 125 w 249"/>
                  <a:gd name="T5" fmla="*/ 200 h 200"/>
                  <a:gd name="T6" fmla="*/ 125 w 249"/>
                  <a:gd name="T7" fmla="*/ 200 h 200"/>
                  <a:gd name="T8" fmla="*/ 237 w 249"/>
                  <a:gd name="T9" fmla="*/ 103 h 200"/>
                  <a:gd name="T10" fmla="*/ 195 w 249"/>
                  <a:gd name="T11" fmla="*/ 11 h 200"/>
                  <a:gd name="T12" fmla="*/ 125 w 249"/>
                  <a:gd name="T13" fmla="*/ 28 h 200"/>
                  <a:gd name="T14" fmla="*/ 54 w 249"/>
                  <a:gd name="T15" fmla="*/ 11 h 200"/>
                  <a:gd name="T16" fmla="*/ 12 w 249"/>
                  <a:gd name="T17" fmla="*/ 103 h 200"/>
                  <a:gd name="T18" fmla="*/ 124 w 249"/>
                  <a:gd name="T19" fmla="*/ 20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0">
                    <a:moveTo>
                      <a:pt x="124" y="200"/>
                    </a:moveTo>
                    <a:cubicBezTo>
                      <a:pt x="124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25" y="200"/>
                      <a:pt x="125" y="200"/>
                      <a:pt x="125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ubicBezTo>
                      <a:pt x="249" y="77"/>
                      <a:pt x="245" y="24"/>
                      <a:pt x="195" y="11"/>
                    </a:cubicBezTo>
                    <a:cubicBezTo>
                      <a:pt x="157" y="0"/>
                      <a:pt x="126" y="27"/>
                      <a:pt x="125" y="28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148"/>
              <p:cNvSpPr>
                <a:spLocks/>
              </p:cNvSpPr>
              <p:nvPr/>
            </p:nvSpPr>
            <p:spPr bwMode="hidden">
              <a:xfrm>
                <a:off x="10271125" y="1568450"/>
                <a:ext cx="788988" cy="636587"/>
              </a:xfrm>
              <a:custGeom>
                <a:avLst/>
                <a:gdLst>
                  <a:gd name="T0" fmla="*/ 236 w 248"/>
                  <a:gd name="T1" fmla="*/ 103 h 200"/>
                  <a:gd name="T2" fmla="*/ 194 w 248"/>
                  <a:gd name="T3" fmla="*/ 11 h 200"/>
                  <a:gd name="T4" fmla="*/ 124 w 248"/>
                  <a:gd name="T5" fmla="*/ 28 h 200"/>
                  <a:gd name="T6" fmla="*/ 53 w 248"/>
                  <a:gd name="T7" fmla="*/ 11 h 200"/>
                  <a:gd name="T8" fmla="*/ 11 w 248"/>
                  <a:gd name="T9" fmla="*/ 103 h 200"/>
                  <a:gd name="T10" fmla="*/ 124 w 248"/>
                  <a:gd name="T11" fmla="*/ 200 h 200"/>
                  <a:gd name="T12" fmla="*/ 124 w 248"/>
                  <a:gd name="T13" fmla="*/ 200 h 200"/>
                  <a:gd name="T14" fmla="*/ 124 w 248"/>
                  <a:gd name="T15" fmla="*/ 200 h 200"/>
                  <a:gd name="T16" fmla="*/ 124 w 248"/>
                  <a:gd name="T17" fmla="*/ 200 h 200"/>
                  <a:gd name="T18" fmla="*/ 124 w 248"/>
                  <a:gd name="T19" fmla="*/ 200 h 200"/>
                  <a:gd name="T20" fmla="*/ 236 w 248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0">
                    <a:moveTo>
                      <a:pt x="236" y="103"/>
                    </a:moveTo>
                    <a:cubicBezTo>
                      <a:pt x="248" y="77"/>
                      <a:pt x="245" y="24"/>
                      <a:pt x="194" y="11"/>
                    </a:cubicBezTo>
                    <a:cubicBezTo>
                      <a:pt x="156" y="0"/>
                      <a:pt x="125" y="27"/>
                      <a:pt x="124" y="28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4"/>
                      <a:pt x="0" y="77"/>
                      <a:pt x="11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6" y="146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149"/>
              <p:cNvSpPr>
                <a:spLocks/>
              </p:cNvSpPr>
              <p:nvPr/>
            </p:nvSpPr>
            <p:spPr bwMode="hidden">
              <a:xfrm>
                <a:off x="11282363" y="1568450"/>
                <a:ext cx="790575" cy="636587"/>
              </a:xfrm>
              <a:custGeom>
                <a:avLst/>
                <a:gdLst>
                  <a:gd name="T0" fmla="*/ 237 w 249"/>
                  <a:gd name="T1" fmla="*/ 103 h 200"/>
                  <a:gd name="T2" fmla="*/ 195 w 249"/>
                  <a:gd name="T3" fmla="*/ 11 h 200"/>
                  <a:gd name="T4" fmla="*/ 124 w 249"/>
                  <a:gd name="T5" fmla="*/ 28 h 200"/>
                  <a:gd name="T6" fmla="*/ 54 w 249"/>
                  <a:gd name="T7" fmla="*/ 11 h 200"/>
                  <a:gd name="T8" fmla="*/ 12 w 249"/>
                  <a:gd name="T9" fmla="*/ 103 h 200"/>
                  <a:gd name="T10" fmla="*/ 124 w 249"/>
                  <a:gd name="T11" fmla="*/ 200 h 200"/>
                  <a:gd name="T12" fmla="*/ 124 w 249"/>
                  <a:gd name="T13" fmla="*/ 200 h 200"/>
                  <a:gd name="T14" fmla="*/ 124 w 249"/>
                  <a:gd name="T15" fmla="*/ 200 h 200"/>
                  <a:gd name="T16" fmla="*/ 124 w 249"/>
                  <a:gd name="T17" fmla="*/ 200 h 200"/>
                  <a:gd name="T18" fmla="*/ 124 w 249"/>
                  <a:gd name="T19" fmla="*/ 200 h 200"/>
                  <a:gd name="T20" fmla="*/ 237 w 249"/>
                  <a:gd name="T21" fmla="*/ 103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0">
                    <a:moveTo>
                      <a:pt x="237" y="103"/>
                    </a:moveTo>
                    <a:cubicBezTo>
                      <a:pt x="249" y="77"/>
                      <a:pt x="245" y="24"/>
                      <a:pt x="195" y="11"/>
                    </a:cubicBezTo>
                    <a:cubicBezTo>
                      <a:pt x="156" y="0"/>
                      <a:pt x="126" y="27"/>
                      <a:pt x="124" y="28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4"/>
                      <a:pt x="0" y="77"/>
                      <a:pt x="12" y="103"/>
                    </a:cubicBezTo>
                    <a:cubicBezTo>
                      <a:pt x="32" y="146"/>
                      <a:pt x="119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30" y="197"/>
                      <a:pt x="217" y="146"/>
                      <a:pt x="237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150"/>
              <p:cNvSpPr>
                <a:spLocks/>
              </p:cNvSpPr>
              <p:nvPr/>
            </p:nvSpPr>
            <p:spPr bwMode="hidden">
              <a:xfrm>
                <a:off x="11790363" y="6353175"/>
                <a:ext cx="403225" cy="508000"/>
              </a:xfrm>
              <a:custGeom>
                <a:avLst/>
                <a:gdLst>
                  <a:gd name="T0" fmla="*/ 54 w 127"/>
                  <a:gd name="T1" fmla="*/ 11 h 160"/>
                  <a:gd name="T2" fmla="*/ 12 w 127"/>
                  <a:gd name="T3" fmla="*/ 103 h 160"/>
                  <a:gd name="T4" fmla="*/ 64 w 127"/>
                  <a:gd name="T5" fmla="*/ 160 h 160"/>
                  <a:gd name="T6" fmla="*/ 127 w 127"/>
                  <a:gd name="T7" fmla="*/ 160 h 160"/>
                  <a:gd name="T8" fmla="*/ 127 w 127"/>
                  <a:gd name="T9" fmla="*/ 26 h 160"/>
                  <a:gd name="T10" fmla="*/ 124 w 127"/>
                  <a:gd name="T11" fmla="*/ 28 h 160"/>
                  <a:gd name="T12" fmla="*/ 54 w 127"/>
                  <a:gd name="T13" fmla="*/ 1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160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20" y="122"/>
                      <a:pt x="42" y="143"/>
                      <a:pt x="64" y="160"/>
                    </a:cubicBezTo>
                    <a:cubicBezTo>
                      <a:pt x="127" y="160"/>
                      <a:pt x="127" y="160"/>
                      <a:pt x="127" y="160"/>
                    </a:cubicBezTo>
                    <a:cubicBezTo>
                      <a:pt x="127" y="26"/>
                      <a:pt x="127" y="26"/>
                      <a:pt x="127" y="26"/>
                    </a:cubicBezTo>
                    <a:cubicBezTo>
                      <a:pt x="125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151"/>
              <p:cNvSpPr>
                <a:spLocks/>
              </p:cNvSpPr>
              <p:nvPr/>
            </p:nvSpPr>
            <p:spPr bwMode="hidden">
              <a:xfrm>
                <a:off x="11790363" y="4964113"/>
                <a:ext cx="403225" cy="635000"/>
              </a:xfrm>
              <a:custGeom>
                <a:avLst/>
                <a:gdLst>
                  <a:gd name="T0" fmla="*/ 54 w 127"/>
                  <a:gd name="T1" fmla="*/ 10 h 200"/>
                  <a:gd name="T2" fmla="*/ 12 w 127"/>
                  <a:gd name="T3" fmla="*/ 102 h 200"/>
                  <a:gd name="T4" fmla="*/ 124 w 127"/>
                  <a:gd name="T5" fmla="*/ 200 h 200"/>
                  <a:gd name="T6" fmla="*/ 124 w 127"/>
                  <a:gd name="T7" fmla="*/ 200 h 200"/>
                  <a:gd name="T8" fmla="*/ 124 w 127"/>
                  <a:gd name="T9" fmla="*/ 200 h 200"/>
                  <a:gd name="T10" fmla="*/ 124 w 127"/>
                  <a:gd name="T11" fmla="*/ 200 h 200"/>
                  <a:gd name="T12" fmla="*/ 124 w 127"/>
                  <a:gd name="T13" fmla="*/ 200 h 200"/>
                  <a:gd name="T14" fmla="*/ 127 w 127"/>
                  <a:gd name="T15" fmla="*/ 198 h 200"/>
                  <a:gd name="T16" fmla="*/ 127 w 127"/>
                  <a:gd name="T17" fmla="*/ 25 h 200"/>
                  <a:gd name="T18" fmla="*/ 124 w 127"/>
                  <a:gd name="T19" fmla="*/ 28 h 200"/>
                  <a:gd name="T20" fmla="*/ 54 w 127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7" y="198"/>
                    </a:cubicBezTo>
                    <a:cubicBezTo>
                      <a:pt x="127" y="25"/>
                      <a:pt x="127" y="25"/>
                      <a:pt x="127" y="25"/>
                    </a:cubicBezTo>
                    <a:cubicBezTo>
                      <a:pt x="125" y="27"/>
                      <a:pt x="124" y="28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152"/>
              <p:cNvSpPr>
                <a:spLocks/>
              </p:cNvSpPr>
              <p:nvPr/>
            </p:nvSpPr>
            <p:spPr bwMode="hidden">
              <a:xfrm>
                <a:off x="11790363" y="3616325"/>
                <a:ext cx="403225" cy="635000"/>
              </a:xfrm>
              <a:custGeom>
                <a:avLst/>
                <a:gdLst>
                  <a:gd name="T0" fmla="*/ 54 w 127"/>
                  <a:gd name="T1" fmla="*/ 10 h 200"/>
                  <a:gd name="T2" fmla="*/ 12 w 127"/>
                  <a:gd name="T3" fmla="*/ 102 h 200"/>
                  <a:gd name="T4" fmla="*/ 124 w 127"/>
                  <a:gd name="T5" fmla="*/ 200 h 200"/>
                  <a:gd name="T6" fmla="*/ 124 w 127"/>
                  <a:gd name="T7" fmla="*/ 200 h 200"/>
                  <a:gd name="T8" fmla="*/ 124 w 127"/>
                  <a:gd name="T9" fmla="*/ 200 h 200"/>
                  <a:gd name="T10" fmla="*/ 124 w 127"/>
                  <a:gd name="T11" fmla="*/ 200 h 200"/>
                  <a:gd name="T12" fmla="*/ 124 w 127"/>
                  <a:gd name="T13" fmla="*/ 200 h 200"/>
                  <a:gd name="T14" fmla="*/ 127 w 127"/>
                  <a:gd name="T15" fmla="*/ 198 h 200"/>
                  <a:gd name="T16" fmla="*/ 127 w 127"/>
                  <a:gd name="T17" fmla="*/ 25 h 200"/>
                  <a:gd name="T18" fmla="*/ 124 w 127"/>
                  <a:gd name="T19" fmla="*/ 28 h 200"/>
                  <a:gd name="T20" fmla="*/ 54 w 127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7" y="198"/>
                    </a:cubicBezTo>
                    <a:cubicBezTo>
                      <a:pt x="127" y="25"/>
                      <a:pt x="127" y="25"/>
                      <a:pt x="127" y="25"/>
                    </a:cubicBezTo>
                    <a:cubicBezTo>
                      <a:pt x="125" y="27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Freeform 153"/>
              <p:cNvSpPr>
                <a:spLocks/>
              </p:cNvSpPr>
              <p:nvPr/>
            </p:nvSpPr>
            <p:spPr bwMode="hidden">
              <a:xfrm>
                <a:off x="11790363" y="2255838"/>
                <a:ext cx="403225" cy="635000"/>
              </a:xfrm>
              <a:custGeom>
                <a:avLst/>
                <a:gdLst>
                  <a:gd name="T0" fmla="*/ 54 w 127"/>
                  <a:gd name="T1" fmla="*/ 10 h 200"/>
                  <a:gd name="T2" fmla="*/ 12 w 127"/>
                  <a:gd name="T3" fmla="*/ 102 h 200"/>
                  <a:gd name="T4" fmla="*/ 124 w 127"/>
                  <a:gd name="T5" fmla="*/ 200 h 200"/>
                  <a:gd name="T6" fmla="*/ 124 w 127"/>
                  <a:gd name="T7" fmla="*/ 200 h 200"/>
                  <a:gd name="T8" fmla="*/ 124 w 127"/>
                  <a:gd name="T9" fmla="*/ 200 h 200"/>
                  <a:gd name="T10" fmla="*/ 124 w 127"/>
                  <a:gd name="T11" fmla="*/ 200 h 200"/>
                  <a:gd name="T12" fmla="*/ 124 w 127"/>
                  <a:gd name="T13" fmla="*/ 200 h 200"/>
                  <a:gd name="T14" fmla="*/ 127 w 127"/>
                  <a:gd name="T15" fmla="*/ 198 h 200"/>
                  <a:gd name="T16" fmla="*/ 127 w 127"/>
                  <a:gd name="T17" fmla="*/ 25 h 200"/>
                  <a:gd name="T18" fmla="*/ 124 w 127"/>
                  <a:gd name="T19" fmla="*/ 28 h 200"/>
                  <a:gd name="T20" fmla="*/ 54 w 127"/>
                  <a:gd name="T21" fmla="*/ 1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0">
                    <a:moveTo>
                      <a:pt x="54" y="10"/>
                    </a:moveTo>
                    <a:cubicBezTo>
                      <a:pt x="3" y="24"/>
                      <a:pt x="0" y="76"/>
                      <a:pt x="12" y="102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199"/>
                      <a:pt x="127" y="198"/>
                    </a:cubicBezTo>
                    <a:cubicBezTo>
                      <a:pt x="127" y="25"/>
                      <a:pt x="127" y="25"/>
                      <a:pt x="127" y="25"/>
                    </a:cubicBezTo>
                    <a:cubicBezTo>
                      <a:pt x="125" y="26"/>
                      <a:pt x="124" y="27"/>
                      <a:pt x="124" y="28"/>
                    </a:cubicBezTo>
                    <a:cubicBezTo>
                      <a:pt x="122" y="26"/>
                      <a:pt x="92" y="0"/>
                      <a:pt x="54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Freeform 154"/>
              <p:cNvSpPr>
                <a:spLocks/>
              </p:cNvSpPr>
              <p:nvPr/>
            </p:nvSpPr>
            <p:spPr bwMode="hidden">
              <a:xfrm>
                <a:off x="11790363" y="863600"/>
                <a:ext cx="403225" cy="638175"/>
              </a:xfrm>
              <a:custGeom>
                <a:avLst/>
                <a:gdLst>
                  <a:gd name="T0" fmla="*/ 54 w 127"/>
                  <a:gd name="T1" fmla="*/ 11 h 201"/>
                  <a:gd name="T2" fmla="*/ 12 w 127"/>
                  <a:gd name="T3" fmla="*/ 103 h 201"/>
                  <a:gd name="T4" fmla="*/ 124 w 127"/>
                  <a:gd name="T5" fmla="*/ 200 h 201"/>
                  <a:gd name="T6" fmla="*/ 124 w 127"/>
                  <a:gd name="T7" fmla="*/ 201 h 201"/>
                  <a:gd name="T8" fmla="*/ 124 w 127"/>
                  <a:gd name="T9" fmla="*/ 201 h 201"/>
                  <a:gd name="T10" fmla="*/ 124 w 127"/>
                  <a:gd name="T11" fmla="*/ 201 h 201"/>
                  <a:gd name="T12" fmla="*/ 124 w 127"/>
                  <a:gd name="T13" fmla="*/ 200 h 201"/>
                  <a:gd name="T14" fmla="*/ 127 w 127"/>
                  <a:gd name="T15" fmla="*/ 199 h 201"/>
                  <a:gd name="T16" fmla="*/ 127 w 127"/>
                  <a:gd name="T17" fmla="*/ 26 h 201"/>
                  <a:gd name="T18" fmla="*/ 124 w 127"/>
                  <a:gd name="T19" fmla="*/ 28 h 201"/>
                  <a:gd name="T20" fmla="*/ 54 w 127"/>
                  <a:gd name="T21" fmla="*/ 1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201">
                    <a:moveTo>
                      <a:pt x="54" y="11"/>
                    </a:moveTo>
                    <a:cubicBezTo>
                      <a:pt x="3" y="25"/>
                      <a:pt x="0" y="77"/>
                      <a:pt x="12" y="103"/>
                    </a:cubicBezTo>
                    <a:cubicBezTo>
                      <a:pt x="31" y="146"/>
                      <a:pt x="118" y="197"/>
                      <a:pt x="124" y="200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0"/>
                      <a:pt x="124" y="200"/>
                      <a:pt x="124" y="200"/>
                    </a:cubicBezTo>
                    <a:cubicBezTo>
                      <a:pt x="125" y="200"/>
                      <a:pt x="126" y="200"/>
                      <a:pt x="127" y="199"/>
                    </a:cubicBezTo>
                    <a:cubicBezTo>
                      <a:pt x="127" y="26"/>
                      <a:pt x="127" y="26"/>
                      <a:pt x="127" y="26"/>
                    </a:cubicBezTo>
                    <a:cubicBezTo>
                      <a:pt x="125" y="27"/>
                      <a:pt x="124" y="28"/>
                      <a:pt x="124" y="28"/>
                    </a:cubicBezTo>
                    <a:cubicBezTo>
                      <a:pt x="122" y="27"/>
                      <a:pt x="92" y="0"/>
                      <a:pt x="54" y="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155"/>
              <p:cNvSpPr>
                <a:spLocks/>
              </p:cNvSpPr>
              <p:nvPr/>
            </p:nvSpPr>
            <p:spPr bwMode="hidden">
              <a:xfrm>
                <a:off x="10996613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0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156"/>
              <p:cNvSpPr>
                <a:spLocks/>
              </p:cNvSpPr>
              <p:nvPr/>
            </p:nvSpPr>
            <p:spPr bwMode="hidden">
              <a:xfrm>
                <a:off x="12015788" y="-1587"/>
                <a:ext cx="177800" cy="111125"/>
              </a:xfrm>
              <a:custGeom>
                <a:avLst/>
                <a:gdLst>
                  <a:gd name="T0" fmla="*/ 53 w 56"/>
                  <a:gd name="T1" fmla="*/ 35 h 35"/>
                  <a:gd name="T2" fmla="*/ 53 w 56"/>
                  <a:gd name="T3" fmla="*/ 35 h 35"/>
                  <a:gd name="T4" fmla="*/ 53 w 56"/>
                  <a:gd name="T5" fmla="*/ 35 h 35"/>
                  <a:gd name="T6" fmla="*/ 53 w 56"/>
                  <a:gd name="T7" fmla="*/ 35 h 35"/>
                  <a:gd name="T8" fmla="*/ 56 w 56"/>
                  <a:gd name="T9" fmla="*/ 33 h 35"/>
                  <a:gd name="T10" fmla="*/ 56 w 56"/>
                  <a:gd name="T11" fmla="*/ 0 h 35"/>
                  <a:gd name="T12" fmla="*/ 0 w 56"/>
                  <a:gd name="T13" fmla="*/ 0 h 35"/>
                  <a:gd name="T14" fmla="*/ 53 w 56"/>
                  <a:gd name="T1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4" y="35"/>
                      <a:pt x="55" y="34"/>
                      <a:pt x="56" y="33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157"/>
              <p:cNvSpPr>
                <a:spLocks/>
              </p:cNvSpPr>
              <p:nvPr/>
            </p:nvSpPr>
            <p:spPr bwMode="hidden">
              <a:xfrm>
                <a:off x="9979025" y="-1587"/>
                <a:ext cx="336550" cy="111125"/>
              </a:xfrm>
              <a:custGeom>
                <a:avLst/>
                <a:gdLst>
                  <a:gd name="T0" fmla="*/ 53 w 106"/>
                  <a:gd name="T1" fmla="*/ 35 h 35"/>
                  <a:gd name="T2" fmla="*/ 53 w 106"/>
                  <a:gd name="T3" fmla="*/ 35 h 35"/>
                  <a:gd name="T4" fmla="*/ 53 w 106"/>
                  <a:gd name="T5" fmla="*/ 35 h 35"/>
                  <a:gd name="T6" fmla="*/ 53 w 106"/>
                  <a:gd name="T7" fmla="*/ 35 h 35"/>
                  <a:gd name="T8" fmla="*/ 106 w 106"/>
                  <a:gd name="T9" fmla="*/ 0 h 35"/>
                  <a:gd name="T10" fmla="*/ 0 w 106"/>
                  <a:gd name="T11" fmla="*/ 0 h 35"/>
                  <a:gd name="T12" fmla="*/ 53 w 106"/>
                  <a:gd name="T13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6" h="35">
                    <a:moveTo>
                      <a:pt x="53" y="35"/>
                    </a:move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56" y="33"/>
                      <a:pt x="81" y="19"/>
                      <a:pt x="10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6" y="19"/>
                      <a:pt x="50" y="33"/>
                      <a:pt x="53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158"/>
              <p:cNvSpPr>
                <a:spLocks/>
              </p:cNvSpPr>
              <p:nvPr/>
            </p:nvSpPr>
            <p:spPr bwMode="hidden">
              <a:xfrm>
                <a:off x="9248775" y="176213"/>
                <a:ext cx="790575" cy="639762"/>
              </a:xfrm>
              <a:custGeom>
                <a:avLst/>
                <a:gdLst>
                  <a:gd name="T0" fmla="*/ 124 w 249"/>
                  <a:gd name="T1" fmla="*/ 201 h 201"/>
                  <a:gd name="T2" fmla="*/ 125 w 249"/>
                  <a:gd name="T3" fmla="*/ 201 h 201"/>
                  <a:gd name="T4" fmla="*/ 125 w 249"/>
                  <a:gd name="T5" fmla="*/ 201 h 201"/>
                  <a:gd name="T6" fmla="*/ 125 w 249"/>
                  <a:gd name="T7" fmla="*/ 201 h 201"/>
                  <a:gd name="T8" fmla="*/ 237 w 249"/>
                  <a:gd name="T9" fmla="*/ 103 h 201"/>
                  <a:gd name="T10" fmla="*/ 195 w 249"/>
                  <a:gd name="T11" fmla="*/ 11 h 201"/>
                  <a:gd name="T12" fmla="*/ 125 w 249"/>
                  <a:gd name="T13" fmla="*/ 29 h 201"/>
                  <a:gd name="T14" fmla="*/ 54 w 249"/>
                  <a:gd name="T15" fmla="*/ 11 h 201"/>
                  <a:gd name="T16" fmla="*/ 12 w 249"/>
                  <a:gd name="T17" fmla="*/ 103 h 201"/>
                  <a:gd name="T18" fmla="*/ 124 w 249"/>
                  <a:gd name="T1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9" h="201">
                    <a:moveTo>
                      <a:pt x="124" y="201"/>
                    </a:moveTo>
                    <a:cubicBezTo>
                      <a:pt x="124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25" y="201"/>
                      <a:pt x="125" y="201"/>
                      <a:pt x="125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7" y="0"/>
                      <a:pt x="126" y="27"/>
                      <a:pt x="125" y="29"/>
                    </a:cubicBezTo>
                    <a:cubicBezTo>
                      <a:pt x="123" y="27"/>
                      <a:pt x="93" y="0"/>
                      <a:pt x="54" y="11"/>
                    </a:cubicBezTo>
                    <a:cubicBezTo>
                      <a:pt x="4" y="25"/>
                      <a:pt x="0" y="77"/>
                      <a:pt x="12" y="103"/>
                    </a:cubicBezTo>
                    <a:cubicBezTo>
                      <a:pt x="32" y="147"/>
                      <a:pt x="119" y="198"/>
                      <a:pt x="124" y="20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159"/>
              <p:cNvSpPr>
                <a:spLocks/>
              </p:cNvSpPr>
              <p:nvPr/>
            </p:nvSpPr>
            <p:spPr bwMode="hidden">
              <a:xfrm>
                <a:off x="10271125" y="176213"/>
                <a:ext cx="788988" cy="639762"/>
              </a:xfrm>
              <a:custGeom>
                <a:avLst/>
                <a:gdLst>
                  <a:gd name="T0" fmla="*/ 236 w 248"/>
                  <a:gd name="T1" fmla="*/ 103 h 201"/>
                  <a:gd name="T2" fmla="*/ 194 w 248"/>
                  <a:gd name="T3" fmla="*/ 11 h 201"/>
                  <a:gd name="T4" fmla="*/ 124 w 248"/>
                  <a:gd name="T5" fmla="*/ 29 h 201"/>
                  <a:gd name="T6" fmla="*/ 53 w 248"/>
                  <a:gd name="T7" fmla="*/ 11 h 201"/>
                  <a:gd name="T8" fmla="*/ 11 w 248"/>
                  <a:gd name="T9" fmla="*/ 103 h 201"/>
                  <a:gd name="T10" fmla="*/ 124 w 248"/>
                  <a:gd name="T11" fmla="*/ 201 h 201"/>
                  <a:gd name="T12" fmla="*/ 124 w 248"/>
                  <a:gd name="T13" fmla="*/ 201 h 201"/>
                  <a:gd name="T14" fmla="*/ 124 w 248"/>
                  <a:gd name="T15" fmla="*/ 201 h 201"/>
                  <a:gd name="T16" fmla="*/ 124 w 248"/>
                  <a:gd name="T17" fmla="*/ 201 h 201"/>
                  <a:gd name="T18" fmla="*/ 124 w 248"/>
                  <a:gd name="T19" fmla="*/ 201 h 201"/>
                  <a:gd name="T20" fmla="*/ 236 w 248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8" h="201">
                    <a:moveTo>
                      <a:pt x="236" y="103"/>
                    </a:moveTo>
                    <a:cubicBezTo>
                      <a:pt x="248" y="77"/>
                      <a:pt x="245" y="25"/>
                      <a:pt x="194" y="11"/>
                    </a:cubicBezTo>
                    <a:cubicBezTo>
                      <a:pt x="156" y="0"/>
                      <a:pt x="125" y="27"/>
                      <a:pt x="124" y="29"/>
                    </a:cubicBezTo>
                    <a:cubicBezTo>
                      <a:pt x="122" y="27"/>
                      <a:pt x="92" y="0"/>
                      <a:pt x="53" y="11"/>
                    </a:cubicBezTo>
                    <a:cubicBezTo>
                      <a:pt x="3" y="25"/>
                      <a:pt x="0" y="77"/>
                      <a:pt x="11" y="103"/>
                    </a:cubicBezTo>
                    <a:cubicBezTo>
                      <a:pt x="31" y="147"/>
                      <a:pt x="118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6" y="147"/>
                      <a:pt x="236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160"/>
              <p:cNvSpPr>
                <a:spLocks/>
              </p:cNvSpPr>
              <p:nvPr/>
            </p:nvSpPr>
            <p:spPr bwMode="hidden">
              <a:xfrm>
                <a:off x="11282363" y="176213"/>
                <a:ext cx="790575" cy="639762"/>
              </a:xfrm>
              <a:custGeom>
                <a:avLst/>
                <a:gdLst>
                  <a:gd name="T0" fmla="*/ 12 w 249"/>
                  <a:gd name="T1" fmla="*/ 103 h 201"/>
                  <a:gd name="T2" fmla="*/ 124 w 249"/>
                  <a:gd name="T3" fmla="*/ 201 h 201"/>
                  <a:gd name="T4" fmla="*/ 124 w 249"/>
                  <a:gd name="T5" fmla="*/ 201 h 201"/>
                  <a:gd name="T6" fmla="*/ 124 w 249"/>
                  <a:gd name="T7" fmla="*/ 201 h 201"/>
                  <a:gd name="T8" fmla="*/ 124 w 249"/>
                  <a:gd name="T9" fmla="*/ 201 h 201"/>
                  <a:gd name="T10" fmla="*/ 124 w 249"/>
                  <a:gd name="T11" fmla="*/ 201 h 201"/>
                  <a:gd name="T12" fmla="*/ 237 w 249"/>
                  <a:gd name="T13" fmla="*/ 103 h 201"/>
                  <a:gd name="T14" fmla="*/ 195 w 249"/>
                  <a:gd name="T15" fmla="*/ 11 h 201"/>
                  <a:gd name="T16" fmla="*/ 124 w 249"/>
                  <a:gd name="T17" fmla="*/ 29 h 201"/>
                  <a:gd name="T18" fmla="*/ 54 w 249"/>
                  <a:gd name="T19" fmla="*/ 11 h 201"/>
                  <a:gd name="T20" fmla="*/ 12 w 249"/>
                  <a:gd name="T21" fmla="*/ 103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201">
                    <a:moveTo>
                      <a:pt x="12" y="103"/>
                    </a:moveTo>
                    <a:cubicBezTo>
                      <a:pt x="32" y="147"/>
                      <a:pt x="119" y="198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30" y="198"/>
                      <a:pt x="217" y="147"/>
                      <a:pt x="237" y="103"/>
                    </a:cubicBezTo>
                    <a:cubicBezTo>
                      <a:pt x="249" y="77"/>
                      <a:pt x="245" y="25"/>
                      <a:pt x="195" y="11"/>
                    </a:cubicBezTo>
                    <a:cubicBezTo>
                      <a:pt x="156" y="0"/>
                      <a:pt x="126" y="27"/>
                      <a:pt x="124" y="29"/>
                    </a:cubicBezTo>
                    <a:cubicBezTo>
                      <a:pt x="123" y="27"/>
                      <a:pt x="92" y="0"/>
                      <a:pt x="54" y="11"/>
                    </a:cubicBezTo>
                    <a:cubicBezTo>
                      <a:pt x="3" y="25"/>
                      <a:pt x="0" y="77"/>
                      <a:pt x="12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65" name="Rectangle 164"/>
          <p:cNvSpPr/>
          <p:nvPr/>
        </p:nvSpPr>
        <p:spPr bwMode="hidden">
          <a:xfrm>
            <a:off x="1143" y="1828800"/>
            <a:ext cx="9141714" cy="320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6" name="Straight Connector 165"/>
          <p:cNvCxnSpPr/>
          <p:nvPr/>
        </p:nvCxnSpPr>
        <p:spPr bwMode="grayWhite">
          <a:xfrm>
            <a:off x="1143" y="1828800"/>
            <a:ext cx="9141714" cy="0"/>
          </a:xfrm>
          <a:prstGeom prst="line">
            <a:avLst/>
          </a:prstGeom>
          <a:ln w="508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/>
          <p:cNvCxnSpPr/>
          <p:nvPr/>
        </p:nvCxnSpPr>
        <p:spPr bwMode="grayWhite">
          <a:xfrm>
            <a:off x="1143" y="5029200"/>
            <a:ext cx="9141714" cy="0"/>
          </a:xfrm>
          <a:prstGeom prst="line">
            <a:avLst/>
          </a:prstGeom>
          <a:ln w="508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0" y="2040335"/>
            <a:ext cx="7191375" cy="1645920"/>
          </a:xfrm>
        </p:spPr>
        <p:txBody>
          <a:bodyPr anchor="b">
            <a:normAutofit/>
          </a:bodyPr>
          <a:lstStyle>
            <a:lvl1pPr algn="ctr"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3819570"/>
            <a:ext cx="7191375" cy="914400"/>
          </a:xfrm>
        </p:spPr>
        <p:txBody>
          <a:bodyPr>
            <a:normAutofit/>
          </a:bodyPr>
          <a:lstStyle>
            <a:lvl1pPr marL="0" indent="0" algn="ctr">
              <a:spcBef>
                <a:spcPts val="12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44086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1550" y="2286000"/>
            <a:ext cx="3291840" cy="38862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0610" y="2286000"/>
            <a:ext cx="3291840" cy="38862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B241-CF24-46FA-92A7-9DD55CB45113}" type="datetime1">
              <a:rPr lang="en-US" smtClean="0"/>
              <a:t>08-Dec-13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9525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2286000"/>
            <a:ext cx="3291840" cy="823912"/>
          </a:xfrm>
        </p:spPr>
        <p:txBody>
          <a:bodyPr anchor="ctr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3179928"/>
            <a:ext cx="3291840" cy="29922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0610" y="2286000"/>
            <a:ext cx="3291840" cy="823912"/>
          </a:xfrm>
        </p:spPr>
        <p:txBody>
          <a:bodyPr anchor="ctr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0610" y="3179928"/>
            <a:ext cx="3291840" cy="29922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0E275-6FB2-47C9-901B-4B5833D109D0}" type="datetime1">
              <a:rPr lang="en-US" smtClean="0"/>
              <a:t>08-Dec-13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8740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E6E94-FA1C-4496-BD20-DAE25D050A0C}" type="datetime1">
              <a:rPr lang="en-US" smtClean="0"/>
              <a:t>08-Dec-13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3284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1" y="4908884"/>
            <a:ext cx="822959" cy="1949116"/>
          </a:xfrm>
          <a:custGeom>
            <a:avLst/>
            <a:gdLst>
              <a:gd name="connsiteX0" fmla="*/ 0 w 1097279"/>
              <a:gd name="connsiteY0" fmla="*/ 1695815 h 1949116"/>
              <a:gd name="connsiteX1" fmla="*/ 7867 w 1097279"/>
              <a:gd name="connsiteY1" fmla="*/ 1742679 h 1949116"/>
              <a:gd name="connsiteX2" fmla="*/ 42224 w 1097279"/>
              <a:gd name="connsiteY2" fmla="*/ 1949116 h 1949116"/>
              <a:gd name="connsiteX3" fmla="*/ 9113 w 1097279"/>
              <a:gd name="connsiteY3" fmla="*/ 1949116 h 1949116"/>
              <a:gd name="connsiteX4" fmla="*/ 0 w 1097279"/>
              <a:gd name="connsiteY4" fmla="*/ 1890647 h 1949116"/>
              <a:gd name="connsiteX5" fmla="*/ 0 w 1097279"/>
              <a:gd name="connsiteY5" fmla="*/ 1374109 h 1949116"/>
              <a:gd name="connsiteX6" fmla="*/ 92420 w 1097279"/>
              <a:gd name="connsiteY6" fmla="*/ 1572256 h 1949116"/>
              <a:gd name="connsiteX7" fmla="*/ 216054 w 1097279"/>
              <a:gd name="connsiteY7" fmla="*/ 1844576 h 1949116"/>
              <a:gd name="connsiteX8" fmla="*/ 246866 w 1097279"/>
              <a:gd name="connsiteY8" fmla="*/ 1924242 h 1949116"/>
              <a:gd name="connsiteX9" fmla="*/ 233771 w 1097279"/>
              <a:gd name="connsiteY9" fmla="*/ 1948755 h 1949116"/>
              <a:gd name="connsiteX10" fmla="*/ 232182 w 1097279"/>
              <a:gd name="connsiteY10" fmla="*/ 1949116 h 1949116"/>
              <a:gd name="connsiteX11" fmla="*/ 191813 w 1097279"/>
              <a:gd name="connsiteY11" fmla="*/ 1949116 h 1949116"/>
              <a:gd name="connsiteX12" fmla="*/ 185819 w 1097279"/>
              <a:gd name="connsiteY12" fmla="*/ 1942627 h 1949116"/>
              <a:gd name="connsiteX13" fmla="*/ 194485 w 1097279"/>
              <a:gd name="connsiteY13" fmla="*/ 1859896 h 1949116"/>
              <a:gd name="connsiteX14" fmla="*/ 132861 w 1097279"/>
              <a:gd name="connsiteY14" fmla="*/ 1718949 h 1949116"/>
              <a:gd name="connsiteX15" fmla="*/ 52750 w 1097279"/>
              <a:gd name="connsiteY15" fmla="*/ 1540084 h 1949116"/>
              <a:gd name="connsiteX16" fmla="*/ 0 w 1097279"/>
              <a:gd name="connsiteY16" fmla="*/ 1423822 h 1949116"/>
              <a:gd name="connsiteX17" fmla="*/ 0 w 1097279"/>
              <a:gd name="connsiteY17" fmla="*/ 1277040 h 1949116"/>
              <a:gd name="connsiteX18" fmla="*/ 4702 w 1097279"/>
              <a:gd name="connsiteY18" fmla="*/ 1291797 h 1949116"/>
              <a:gd name="connsiteX19" fmla="*/ 55831 w 1097279"/>
              <a:gd name="connsiteY19" fmla="*/ 1351259 h 1949116"/>
              <a:gd name="connsiteX20" fmla="*/ 462550 w 1097279"/>
              <a:gd name="connsiteY20" fmla="*/ 1844576 h 1949116"/>
              <a:gd name="connsiteX21" fmla="*/ 533418 w 1097279"/>
              <a:gd name="connsiteY21" fmla="*/ 1918114 h 1949116"/>
              <a:gd name="connsiteX22" fmla="*/ 685505 w 1097279"/>
              <a:gd name="connsiteY22" fmla="*/ 1935781 h 1949116"/>
              <a:gd name="connsiteX23" fmla="*/ 723012 w 1097279"/>
              <a:gd name="connsiteY23" fmla="*/ 1949116 h 1949116"/>
              <a:gd name="connsiteX24" fmla="*/ 501674 w 1097279"/>
              <a:gd name="connsiteY24" fmla="*/ 1949116 h 1949116"/>
              <a:gd name="connsiteX25" fmla="*/ 502606 w 1097279"/>
              <a:gd name="connsiteY25" fmla="*/ 1942627 h 1949116"/>
              <a:gd name="connsiteX26" fmla="*/ 251102 w 1097279"/>
              <a:gd name="connsiteY26" fmla="*/ 1635836 h 1949116"/>
              <a:gd name="connsiteX27" fmla="*/ 0 w 1097279"/>
              <a:gd name="connsiteY27" fmla="*/ 1330049 h 1949116"/>
              <a:gd name="connsiteX28" fmla="*/ 342383 w 1097279"/>
              <a:gd name="connsiteY28" fmla="*/ 447355 h 1949116"/>
              <a:gd name="connsiteX29" fmla="*/ 394764 w 1097279"/>
              <a:gd name="connsiteY29" fmla="*/ 490252 h 1949116"/>
              <a:gd name="connsiteX30" fmla="*/ 450225 w 1097279"/>
              <a:gd name="connsiteY30" fmla="*/ 523957 h 1949116"/>
              <a:gd name="connsiteX31" fmla="*/ 345464 w 1097279"/>
              <a:gd name="connsiteY31" fmla="*/ 579111 h 1949116"/>
              <a:gd name="connsiteX32" fmla="*/ 28100 w 1097279"/>
              <a:gd name="connsiteY32" fmla="*/ 1014210 h 1949116"/>
              <a:gd name="connsiteX33" fmla="*/ 6532 w 1097279"/>
              <a:gd name="connsiteY33" fmla="*/ 1044085 h 1949116"/>
              <a:gd name="connsiteX34" fmla="*/ 0 w 1097279"/>
              <a:gd name="connsiteY34" fmla="*/ 1056505 h 1949116"/>
              <a:gd name="connsiteX35" fmla="*/ 0 w 1097279"/>
              <a:gd name="connsiteY35" fmla="*/ 1010146 h 1949116"/>
              <a:gd name="connsiteX36" fmla="*/ 144416 w 1097279"/>
              <a:gd name="connsiteY36" fmla="*/ 816960 h 1949116"/>
              <a:gd name="connsiteX37" fmla="*/ 323896 w 1097279"/>
              <a:gd name="connsiteY37" fmla="*/ 563790 h 1949116"/>
              <a:gd name="connsiteX38" fmla="*/ 342383 w 1097279"/>
              <a:gd name="connsiteY38" fmla="*/ 447355 h 1949116"/>
              <a:gd name="connsiteX39" fmla="*/ 770671 w 1097279"/>
              <a:gd name="connsiteY39" fmla="*/ 263511 h 1949116"/>
              <a:gd name="connsiteX40" fmla="*/ 853864 w 1097279"/>
              <a:gd name="connsiteY40" fmla="*/ 401394 h 1949116"/>
              <a:gd name="connsiteX41" fmla="*/ 875432 w 1097279"/>
              <a:gd name="connsiteY41" fmla="*/ 597495 h 1949116"/>
              <a:gd name="connsiteX42" fmla="*/ 659747 w 1097279"/>
              <a:gd name="connsiteY42" fmla="*/ 576047 h 1949116"/>
              <a:gd name="connsiteX43" fmla="*/ 573474 w 1097279"/>
              <a:gd name="connsiteY43" fmla="*/ 640392 h 1949116"/>
              <a:gd name="connsiteX44" fmla="*/ 166754 w 1097279"/>
              <a:gd name="connsiteY44" fmla="*/ 971313 h 1949116"/>
              <a:gd name="connsiteX45" fmla="*/ 12694 w 1097279"/>
              <a:gd name="connsiteY45" fmla="*/ 1109197 h 1949116"/>
              <a:gd name="connsiteX46" fmla="*/ 570392 w 1097279"/>
              <a:gd name="connsiteY46" fmla="*/ 861006 h 1949116"/>
              <a:gd name="connsiteX47" fmla="*/ 659747 w 1097279"/>
              <a:gd name="connsiteY47" fmla="*/ 713930 h 1949116"/>
              <a:gd name="connsiteX48" fmla="*/ 709047 w 1097279"/>
              <a:gd name="connsiteY48" fmla="*/ 805853 h 1949116"/>
              <a:gd name="connsiteX49" fmla="*/ 721372 w 1097279"/>
              <a:gd name="connsiteY49" fmla="*/ 919224 h 1949116"/>
              <a:gd name="connsiteX50" fmla="*/ 576555 w 1097279"/>
              <a:gd name="connsiteY50" fmla="*/ 885519 h 1949116"/>
              <a:gd name="connsiteX51" fmla="*/ 437901 w 1097279"/>
              <a:gd name="connsiteY51" fmla="*/ 946800 h 1949116"/>
              <a:gd name="connsiteX52" fmla="*/ 25019 w 1097279"/>
              <a:gd name="connsiteY52" fmla="*/ 1136773 h 1949116"/>
              <a:gd name="connsiteX53" fmla="*/ 835376 w 1097279"/>
              <a:gd name="connsiteY53" fmla="*/ 1008082 h 1949116"/>
              <a:gd name="connsiteX54" fmla="*/ 992518 w 1097279"/>
              <a:gd name="connsiteY54" fmla="*/ 830365 h 1949116"/>
              <a:gd name="connsiteX55" fmla="*/ 1038736 w 1097279"/>
              <a:gd name="connsiteY55" fmla="*/ 962121 h 1949116"/>
              <a:gd name="connsiteX56" fmla="*/ 1097279 w 1097279"/>
              <a:gd name="connsiteY56" fmla="*/ 1035659 h 1949116"/>
              <a:gd name="connsiteX57" fmla="*/ 1097279 w 1097279"/>
              <a:gd name="connsiteY57" fmla="*/ 1038723 h 1949116"/>
              <a:gd name="connsiteX58" fmla="*/ 933975 w 1097279"/>
              <a:gd name="connsiteY58" fmla="*/ 1084684 h 1949116"/>
              <a:gd name="connsiteX59" fmla="*/ 853864 w 1097279"/>
              <a:gd name="connsiteY59" fmla="*/ 1035659 h 1949116"/>
              <a:gd name="connsiteX60" fmla="*/ 749103 w 1097279"/>
              <a:gd name="connsiteY60" fmla="*/ 1050979 h 1949116"/>
              <a:gd name="connsiteX61" fmla="*/ 437901 w 1097279"/>
              <a:gd name="connsiteY61" fmla="*/ 1103068 h 1949116"/>
              <a:gd name="connsiteX62" fmla="*/ 34262 w 1097279"/>
              <a:gd name="connsiteY62" fmla="*/ 1176606 h 1949116"/>
              <a:gd name="connsiteX63" fmla="*/ 647423 w 1097279"/>
              <a:gd name="connsiteY63" fmla="*/ 1240952 h 1949116"/>
              <a:gd name="connsiteX64" fmla="*/ 782996 w 1097279"/>
              <a:gd name="connsiteY64" fmla="*/ 1225632 h 1949116"/>
              <a:gd name="connsiteX65" fmla="*/ 755265 w 1097279"/>
              <a:gd name="connsiteY65" fmla="*/ 1271593 h 1949116"/>
              <a:gd name="connsiteX66" fmla="*/ 727534 w 1097279"/>
              <a:gd name="connsiteY66" fmla="*/ 1339003 h 1949116"/>
              <a:gd name="connsiteX67" fmla="*/ 647423 w 1097279"/>
              <a:gd name="connsiteY67" fmla="*/ 1262401 h 1949116"/>
              <a:gd name="connsiteX68" fmla="*/ 28100 w 1097279"/>
              <a:gd name="connsiteY68" fmla="*/ 1204183 h 1949116"/>
              <a:gd name="connsiteX69" fmla="*/ 123617 w 1097279"/>
              <a:gd name="connsiteY69" fmla="*/ 1247080 h 1949116"/>
              <a:gd name="connsiteX70" fmla="*/ 724453 w 1097279"/>
              <a:gd name="connsiteY70" fmla="*/ 1473822 h 1949116"/>
              <a:gd name="connsiteX71" fmla="*/ 823052 w 1097279"/>
              <a:gd name="connsiteY71" fmla="*/ 1507527 h 1949116"/>
              <a:gd name="connsiteX72" fmla="*/ 1011005 w 1097279"/>
              <a:gd name="connsiteY72" fmla="*/ 1473822 h 1949116"/>
              <a:gd name="connsiteX73" fmla="*/ 983274 w 1097279"/>
              <a:gd name="connsiteY73" fmla="*/ 1611706 h 1949116"/>
              <a:gd name="connsiteX74" fmla="*/ 900082 w 1097279"/>
              <a:gd name="connsiteY74" fmla="*/ 1718949 h 1949116"/>
              <a:gd name="connsiteX75" fmla="*/ 813808 w 1097279"/>
              <a:gd name="connsiteY75" fmla="*/ 1541232 h 1949116"/>
              <a:gd name="connsiteX76" fmla="*/ 15775 w 1097279"/>
              <a:gd name="connsiteY76" fmla="*/ 1240952 h 1949116"/>
              <a:gd name="connsiteX77" fmla="*/ 68156 w 1097279"/>
              <a:gd name="connsiteY77" fmla="*/ 1286913 h 1949116"/>
              <a:gd name="connsiteX78" fmla="*/ 370114 w 1097279"/>
              <a:gd name="connsiteY78" fmla="*/ 1501399 h 1949116"/>
              <a:gd name="connsiteX79" fmla="*/ 493362 w 1097279"/>
              <a:gd name="connsiteY79" fmla="*/ 1584129 h 1949116"/>
              <a:gd name="connsiteX80" fmla="*/ 641260 w 1097279"/>
              <a:gd name="connsiteY80" fmla="*/ 1574937 h 1949116"/>
              <a:gd name="connsiteX81" fmla="*/ 607367 w 1097279"/>
              <a:gd name="connsiteY81" fmla="*/ 1697500 h 1949116"/>
              <a:gd name="connsiteX82" fmla="*/ 518012 w 1097279"/>
              <a:gd name="connsiteY82" fmla="*/ 1777166 h 1949116"/>
              <a:gd name="connsiteX83" fmla="*/ 474875 w 1097279"/>
              <a:gd name="connsiteY83" fmla="*/ 1602514 h 1949116"/>
              <a:gd name="connsiteX84" fmla="*/ 238392 w 1097279"/>
              <a:gd name="connsiteY84" fmla="*/ 1433223 h 1949116"/>
              <a:gd name="connsiteX85" fmla="*/ 0 w 1097279"/>
              <a:gd name="connsiteY85" fmla="*/ 1270382 h 1949116"/>
              <a:gd name="connsiteX86" fmla="*/ 0 w 1097279"/>
              <a:gd name="connsiteY86" fmla="*/ 1073676 h 1949116"/>
              <a:gd name="connsiteX87" fmla="*/ 128673 w 1097279"/>
              <a:gd name="connsiteY87" fmla="*/ 965281 h 1949116"/>
              <a:gd name="connsiteX88" fmla="*/ 558068 w 1097279"/>
              <a:gd name="connsiteY88" fmla="*/ 612816 h 1949116"/>
              <a:gd name="connsiteX89" fmla="*/ 635098 w 1097279"/>
              <a:gd name="connsiteY89" fmla="*/ 545406 h 1949116"/>
              <a:gd name="connsiteX90" fmla="*/ 641260 w 1097279"/>
              <a:gd name="connsiteY90" fmla="*/ 450419 h 1949116"/>
              <a:gd name="connsiteX91" fmla="*/ 770671 w 1097279"/>
              <a:gd name="connsiteY91" fmla="*/ 263511 h 1949116"/>
              <a:gd name="connsiteX92" fmla="*/ 70777 w 1097279"/>
              <a:gd name="connsiteY92" fmla="*/ 235050 h 1949116"/>
              <a:gd name="connsiteX93" fmla="*/ 122946 w 1097279"/>
              <a:gd name="connsiteY93" fmla="*/ 300437 h 1949116"/>
              <a:gd name="connsiteX94" fmla="*/ 770 w 1097279"/>
              <a:gd name="connsiteY94" fmla="*/ 435317 h 1949116"/>
              <a:gd name="connsiteX95" fmla="*/ 0 w 1097279"/>
              <a:gd name="connsiteY95" fmla="*/ 436584 h 1949116"/>
              <a:gd name="connsiteX96" fmla="*/ 0 w 1097279"/>
              <a:gd name="connsiteY96" fmla="*/ 256689 h 1949116"/>
              <a:gd name="connsiteX97" fmla="*/ 27143 w 1097279"/>
              <a:gd name="connsiteY97" fmla="*/ 235481 h 1949116"/>
              <a:gd name="connsiteX98" fmla="*/ 70777 w 1097279"/>
              <a:gd name="connsiteY98" fmla="*/ 235050 h 1949116"/>
              <a:gd name="connsiteX99" fmla="*/ 200647 w 1097279"/>
              <a:gd name="connsiteY99" fmla="*/ 0 h 1949116"/>
              <a:gd name="connsiteX100" fmla="*/ 222216 w 1097279"/>
              <a:gd name="connsiteY100" fmla="*/ 0 h 1949116"/>
              <a:gd name="connsiteX101" fmla="*/ 222216 w 1097279"/>
              <a:gd name="connsiteY101" fmla="*/ 3064 h 1949116"/>
              <a:gd name="connsiteX102" fmla="*/ 302327 w 1097279"/>
              <a:gd name="connsiteY102" fmla="*/ 64345 h 1949116"/>
              <a:gd name="connsiteX103" fmla="*/ 440982 w 1097279"/>
              <a:gd name="connsiteY103" fmla="*/ 137883 h 1949116"/>
              <a:gd name="connsiteX104" fmla="*/ 246866 w 1097279"/>
              <a:gd name="connsiteY104" fmla="*/ 275767 h 1949116"/>
              <a:gd name="connsiteX105" fmla="*/ 28100 w 1097279"/>
              <a:gd name="connsiteY105" fmla="*/ 870198 h 1949116"/>
              <a:gd name="connsiteX106" fmla="*/ 0 w 1097279"/>
              <a:gd name="connsiteY106" fmla="*/ 937752 h 1949116"/>
              <a:gd name="connsiteX107" fmla="*/ 0 w 1097279"/>
              <a:gd name="connsiteY107" fmla="*/ 849367 h 1949116"/>
              <a:gd name="connsiteX108" fmla="*/ 222216 w 1097279"/>
              <a:gd name="connsiteY108" fmla="*/ 263511 h 1949116"/>
              <a:gd name="connsiteX109" fmla="*/ 200647 w 1097279"/>
              <a:gd name="connsiteY109" fmla="*/ 0 h 194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097279" h="1949116">
                <a:moveTo>
                  <a:pt x="0" y="1695815"/>
                </a:moveTo>
                <a:lnTo>
                  <a:pt x="7867" y="1742679"/>
                </a:lnTo>
                <a:lnTo>
                  <a:pt x="42224" y="1949116"/>
                </a:lnTo>
                <a:lnTo>
                  <a:pt x="9113" y="1949116"/>
                </a:lnTo>
                <a:lnTo>
                  <a:pt x="0" y="1890647"/>
                </a:lnTo>
                <a:close/>
                <a:moveTo>
                  <a:pt x="0" y="1374109"/>
                </a:moveTo>
                <a:lnTo>
                  <a:pt x="92420" y="1572256"/>
                </a:lnTo>
                <a:cubicBezTo>
                  <a:pt x="133631" y="1663029"/>
                  <a:pt x="174458" y="1754186"/>
                  <a:pt x="216054" y="1844576"/>
                </a:cubicBezTo>
                <a:cubicBezTo>
                  <a:pt x="277678" y="1832320"/>
                  <a:pt x="342383" y="1936498"/>
                  <a:pt x="246866" y="1924242"/>
                </a:cubicBezTo>
                <a:cubicBezTo>
                  <a:pt x="243785" y="1934967"/>
                  <a:pt x="239933" y="1943393"/>
                  <a:pt x="233771" y="1948755"/>
                </a:cubicBezTo>
                <a:lnTo>
                  <a:pt x="232182" y="1949116"/>
                </a:lnTo>
                <a:lnTo>
                  <a:pt x="191813" y="1949116"/>
                </a:lnTo>
                <a:lnTo>
                  <a:pt x="185819" y="1942627"/>
                </a:lnTo>
                <a:cubicBezTo>
                  <a:pt x="176576" y="1923668"/>
                  <a:pt x="196796" y="1887473"/>
                  <a:pt x="194485" y="1859896"/>
                </a:cubicBezTo>
                <a:cubicBezTo>
                  <a:pt x="194485" y="1826192"/>
                  <a:pt x="151348" y="1761846"/>
                  <a:pt x="132861" y="1718949"/>
                </a:cubicBezTo>
                <a:cubicBezTo>
                  <a:pt x="105130" y="1659200"/>
                  <a:pt x="78940" y="1599450"/>
                  <a:pt x="52750" y="1540084"/>
                </a:cubicBezTo>
                <a:lnTo>
                  <a:pt x="0" y="1423822"/>
                </a:lnTo>
                <a:close/>
                <a:moveTo>
                  <a:pt x="0" y="1277040"/>
                </a:moveTo>
                <a:lnTo>
                  <a:pt x="4702" y="1291797"/>
                </a:lnTo>
                <a:cubicBezTo>
                  <a:pt x="16545" y="1313341"/>
                  <a:pt x="39654" y="1330577"/>
                  <a:pt x="55831" y="1351259"/>
                </a:cubicBezTo>
                <a:cubicBezTo>
                  <a:pt x="191404" y="1510591"/>
                  <a:pt x="326977" y="1676052"/>
                  <a:pt x="462550" y="1844576"/>
                </a:cubicBezTo>
                <a:cubicBezTo>
                  <a:pt x="484119" y="1872153"/>
                  <a:pt x="511850" y="1911986"/>
                  <a:pt x="533418" y="1918114"/>
                </a:cubicBezTo>
                <a:cubicBezTo>
                  <a:pt x="581947" y="1936499"/>
                  <a:pt x="637409" y="1927307"/>
                  <a:pt x="685505" y="1935781"/>
                </a:cubicBezTo>
                <a:lnTo>
                  <a:pt x="723012" y="1949116"/>
                </a:lnTo>
                <a:lnTo>
                  <a:pt x="501674" y="1949116"/>
                </a:lnTo>
                <a:lnTo>
                  <a:pt x="502606" y="1942627"/>
                </a:lnTo>
                <a:cubicBezTo>
                  <a:pt x="419414" y="1843044"/>
                  <a:pt x="335451" y="1739632"/>
                  <a:pt x="251102" y="1635836"/>
                </a:cubicBezTo>
                <a:lnTo>
                  <a:pt x="0" y="1330049"/>
                </a:lnTo>
                <a:close/>
                <a:moveTo>
                  <a:pt x="342383" y="447355"/>
                </a:moveTo>
                <a:cubicBezTo>
                  <a:pt x="373195" y="444291"/>
                  <a:pt x="382439" y="462676"/>
                  <a:pt x="394764" y="490252"/>
                </a:cubicBezTo>
                <a:cubicBezTo>
                  <a:pt x="431738" y="474932"/>
                  <a:pt x="450225" y="505573"/>
                  <a:pt x="450225" y="523957"/>
                </a:cubicBezTo>
                <a:cubicBezTo>
                  <a:pt x="450225" y="572983"/>
                  <a:pt x="385520" y="569919"/>
                  <a:pt x="345464" y="579111"/>
                </a:cubicBezTo>
                <a:cubicBezTo>
                  <a:pt x="237622" y="720058"/>
                  <a:pt x="132861" y="870198"/>
                  <a:pt x="28100" y="1014210"/>
                </a:cubicBezTo>
                <a:cubicBezTo>
                  <a:pt x="21938" y="1023403"/>
                  <a:pt x="13464" y="1033361"/>
                  <a:pt x="6532" y="1044085"/>
                </a:cubicBezTo>
                <a:lnTo>
                  <a:pt x="0" y="1056505"/>
                </a:lnTo>
                <a:lnTo>
                  <a:pt x="0" y="1010146"/>
                </a:lnTo>
                <a:lnTo>
                  <a:pt x="144416" y="816960"/>
                </a:lnTo>
                <a:cubicBezTo>
                  <a:pt x="204499" y="733081"/>
                  <a:pt x="263813" y="648053"/>
                  <a:pt x="323896" y="563790"/>
                </a:cubicBezTo>
                <a:cubicBezTo>
                  <a:pt x="305409" y="527021"/>
                  <a:pt x="290003" y="450419"/>
                  <a:pt x="342383" y="447355"/>
                </a:cubicBezTo>
                <a:close/>
                <a:moveTo>
                  <a:pt x="770671" y="263511"/>
                </a:moveTo>
                <a:cubicBezTo>
                  <a:pt x="835376" y="272703"/>
                  <a:pt x="860026" y="343177"/>
                  <a:pt x="853864" y="401394"/>
                </a:cubicBezTo>
                <a:cubicBezTo>
                  <a:pt x="989437" y="389138"/>
                  <a:pt x="1001762" y="579111"/>
                  <a:pt x="875432" y="597495"/>
                </a:cubicBezTo>
                <a:cubicBezTo>
                  <a:pt x="804564" y="606688"/>
                  <a:pt x="712128" y="566854"/>
                  <a:pt x="659747" y="576047"/>
                </a:cubicBezTo>
                <a:cubicBezTo>
                  <a:pt x="641260" y="579111"/>
                  <a:pt x="598123" y="618944"/>
                  <a:pt x="573474" y="640392"/>
                </a:cubicBezTo>
                <a:cubicBezTo>
                  <a:pt x="437901" y="750699"/>
                  <a:pt x="305409" y="861006"/>
                  <a:pt x="166754" y="971313"/>
                </a:cubicBezTo>
                <a:cubicBezTo>
                  <a:pt x="111292" y="1017274"/>
                  <a:pt x="55831" y="1060171"/>
                  <a:pt x="12694" y="1109197"/>
                </a:cubicBezTo>
                <a:cubicBezTo>
                  <a:pt x="200647" y="1029530"/>
                  <a:pt x="385520" y="943736"/>
                  <a:pt x="570392" y="861006"/>
                </a:cubicBezTo>
                <a:cubicBezTo>
                  <a:pt x="585798" y="805853"/>
                  <a:pt x="591961" y="716994"/>
                  <a:pt x="659747" y="713930"/>
                </a:cubicBezTo>
                <a:cubicBezTo>
                  <a:pt x="696722" y="713930"/>
                  <a:pt x="733696" y="753763"/>
                  <a:pt x="709047" y="805853"/>
                </a:cubicBezTo>
                <a:cubicBezTo>
                  <a:pt x="770671" y="805853"/>
                  <a:pt x="782996" y="906967"/>
                  <a:pt x="721372" y="919224"/>
                </a:cubicBezTo>
                <a:cubicBezTo>
                  <a:pt x="665910" y="931480"/>
                  <a:pt x="625854" y="882455"/>
                  <a:pt x="576555" y="885519"/>
                </a:cubicBezTo>
                <a:cubicBezTo>
                  <a:pt x="539580" y="885519"/>
                  <a:pt x="481037" y="928416"/>
                  <a:pt x="437901" y="946800"/>
                </a:cubicBezTo>
                <a:cubicBezTo>
                  <a:pt x="302327" y="1008082"/>
                  <a:pt x="145186" y="1072428"/>
                  <a:pt x="25019" y="1136773"/>
                </a:cubicBezTo>
                <a:cubicBezTo>
                  <a:pt x="299246" y="1096940"/>
                  <a:pt x="564230" y="1050979"/>
                  <a:pt x="835376" y="1008082"/>
                </a:cubicBezTo>
                <a:cubicBezTo>
                  <a:pt x="875432" y="949864"/>
                  <a:pt x="890838" y="821173"/>
                  <a:pt x="992518" y="830365"/>
                </a:cubicBezTo>
                <a:cubicBezTo>
                  <a:pt x="1047980" y="833429"/>
                  <a:pt x="1084954" y="910031"/>
                  <a:pt x="1038736" y="962121"/>
                </a:cubicBezTo>
                <a:cubicBezTo>
                  <a:pt x="1072629" y="974377"/>
                  <a:pt x="1088035" y="998890"/>
                  <a:pt x="1097279" y="1035659"/>
                </a:cubicBezTo>
                <a:cubicBezTo>
                  <a:pt x="1097279" y="1035659"/>
                  <a:pt x="1097279" y="1038723"/>
                  <a:pt x="1097279" y="1038723"/>
                </a:cubicBezTo>
                <a:cubicBezTo>
                  <a:pt x="1091117" y="1124517"/>
                  <a:pt x="1004843" y="1124517"/>
                  <a:pt x="933975" y="1084684"/>
                </a:cubicBezTo>
                <a:cubicBezTo>
                  <a:pt x="909325" y="1072428"/>
                  <a:pt x="881594" y="1038723"/>
                  <a:pt x="853864" y="1035659"/>
                </a:cubicBezTo>
                <a:cubicBezTo>
                  <a:pt x="832295" y="1032595"/>
                  <a:pt x="782996" y="1044851"/>
                  <a:pt x="749103" y="1050979"/>
                </a:cubicBezTo>
                <a:cubicBezTo>
                  <a:pt x="650504" y="1066299"/>
                  <a:pt x="539580" y="1084684"/>
                  <a:pt x="437901" y="1103068"/>
                </a:cubicBezTo>
                <a:cubicBezTo>
                  <a:pt x="283840" y="1127581"/>
                  <a:pt x="151348" y="1145966"/>
                  <a:pt x="34262" y="1176606"/>
                </a:cubicBezTo>
                <a:cubicBezTo>
                  <a:pt x="234541" y="1201119"/>
                  <a:pt x="444063" y="1216439"/>
                  <a:pt x="647423" y="1240952"/>
                </a:cubicBezTo>
                <a:cubicBezTo>
                  <a:pt x="696722" y="1204183"/>
                  <a:pt x="761427" y="1136773"/>
                  <a:pt x="782996" y="1225632"/>
                </a:cubicBezTo>
                <a:cubicBezTo>
                  <a:pt x="789158" y="1247080"/>
                  <a:pt x="767590" y="1253208"/>
                  <a:pt x="755265" y="1271593"/>
                </a:cubicBezTo>
                <a:cubicBezTo>
                  <a:pt x="782996" y="1305298"/>
                  <a:pt x="752184" y="1339003"/>
                  <a:pt x="727534" y="1339003"/>
                </a:cubicBezTo>
                <a:cubicBezTo>
                  <a:pt x="681316" y="1342067"/>
                  <a:pt x="678235" y="1280785"/>
                  <a:pt x="647423" y="1262401"/>
                </a:cubicBezTo>
                <a:cubicBezTo>
                  <a:pt x="444063" y="1244016"/>
                  <a:pt x="225297" y="1219503"/>
                  <a:pt x="28100" y="1204183"/>
                </a:cubicBezTo>
                <a:cubicBezTo>
                  <a:pt x="52749" y="1228696"/>
                  <a:pt x="89724" y="1234824"/>
                  <a:pt x="123617" y="1247080"/>
                </a:cubicBezTo>
                <a:cubicBezTo>
                  <a:pt x="317733" y="1320618"/>
                  <a:pt x="527256" y="1400284"/>
                  <a:pt x="724453" y="1473822"/>
                </a:cubicBezTo>
                <a:cubicBezTo>
                  <a:pt x="758346" y="1486079"/>
                  <a:pt x="801483" y="1507527"/>
                  <a:pt x="823052" y="1507527"/>
                </a:cubicBezTo>
                <a:cubicBezTo>
                  <a:pt x="872351" y="1510591"/>
                  <a:pt x="943219" y="1449309"/>
                  <a:pt x="1011005" y="1473822"/>
                </a:cubicBezTo>
                <a:cubicBezTo>
                  <a:pt x="1069548" y="1495271"/>
                  <a:pt x="1060305" y="1605578"/>
                  <a:pt x="983274" y="1611706"/>
                </a:cubicBezTo>
                <a:cubicBezTo>
                  <a:pt x="1007924" y="1679116"/>
                  <a:pt x="961706" y="1731205"/>
                  <a:pt x="900082" y="1718949"/>
                </a:cubicBezTo>
                <a:cubicBezTo>
                  <a:pt x="835376" y="1703628"/>
                  <a:pt x="835376" y="1599450"/>
                  <a:pt x="813808" y="1541232"/>
                </a:cubicBezTo>
                <a:cubicBezTo>
                  <a:pt x="551905" y="1437053"/>
                  <a:pt x="280759" y="1342067"/>
                  <a:pt x="15775" y="1240952"/>
                </a:cubicBezTo>
                <a:cubicBezTo>
                  <a:pt x="25019" y="1259336"/>
                  <a:pt x="49668" y="1274657"/>
                  <a:pt x="68156" y="1286913"/>
                </a:cubicBezTo>
                <a:cubicBezTo>
                  <a:pt x="163673" y="1357387"/>
                  <a:pt x="271515" y="1430925"/>
                  <a:pt x="370114" y="1501399"/>
                </a:cubicBezTo>
                <a:cubicBezTo>
                  <a:pt x="404007" y="1522848"/>
                  <a:pt x="459469" y="1578001"/>
                  <a:pt x="493362" y="1584129"/>
                </a:cubicBezTo>
                <a:cubicBezTo>
                  <a:pt x="533418" y="1590257"/>
                  <a:pt x="595042" y="1559617"/>
                  <a:pt x="641260" y="1574937"/>
                </a:cubicBezTo>
                <a:cubicBezTo>
                  <a:pt x="699803" y="1596386"/>
                  <a:pt x="690560" y="1703628"/>
                  <a:pt x="607367" y="1697500"/>
                </a:cubicBezTo>
                <a:cubicBezTo>
                  <a:pt x="619692" y="1767974"/>
                  <a:pt x="564230" y="1798615"/>
                  <a:pt x="518012" y="1777166"/>
                </a:cubicBezTo>
                <a:cubicBezTo>
                  <a:pt x="468713" y="1755718"/>
                  <a:pt x="484119" y="1663795"/>
                  <a:pt x="474875" y="1602514"/>
                </a:cubicBezTo>
                <a:cubicBezTo>
                  <a:pt x="396304" y="1545829"/>
                  <a:pt x="317733" y="1489143"/>
                  <a:pt x="238392" y="1433223"/>
                </a:cubicBezTo>
                <a:lnTo>
                  <a:pt x="0" y="1270382"/>
                </a:lnTo>
                <a:lnTo>
                  <a:pt x="0" y="1073676"/>
                </a:lnTo>
                <a:lnTo>
                  <a:pt x="128673" y="965281"/>
                </a:lnTo>
                <a:cubicBezTo>
                  <a:pt x="267471" y="849516"/>
                  <a:pt x="417103" y="727719"/>
                  <a:pt x="558068" y="612816"/>
                </a:cubicBezTo>
                <a:cubicBezTo>
                  <a:pt x="582717" y="591367"/>
                  <a:pt x="628935" y="566854"/>
                  <a:pt x="635098" y="545406"/>
                </a:cubicBezTo>
                <a:cubicBezTo>
                  <a:pt x="647423" y="514765"/>
                  <a:pt x="638179" y="477996"/>
                  <a:pt x="641260" y="450419"/>
                </a:cubicBezTo>
                <a:cubicBezTo>
                  <a:pt x="644341" y="364625"/>
                  <a:pt x="665910" y="254318"/>
                  <a:pt x="770671" y="263511"/>
                </a:cubicBezTo>
                <a:close/>
                <a:moveTo>
                  <a:pt x="70777" y="235050"/>
                </a:moveTo>
                <a:cubicBezTo>
                  <a:pt x="99163" y="243080"/>
                  <a:pt x="122946" y="266788"/>
                  <a:pt x="122946" y="300437"/>
                </a:cubicBezTo>
                <a:cubicBezTo>
                  <a:pt x="122946" y="367355"/>
                  <a:pt x="38363" y="389772"/>
                  <a:pt x="770" y="435317"/>
                </a:cubicBezTo>
                <a:lnTo>
                  <a:pt x="0" y="436584"/>
                </a:lnTo>
                <a:lnTo>
                  <a:pt x="0" y="256689"/>
                </a:lnTo>
                <a:lnTo>
                  <a:pt x="27143" y="235481"/>
                </a:lnTo>
                <a:cubicBezTo>
                  <a:pt x="41240" y="230940"/>
                  <a:pt x="56584" y="231035"/>
                  <a:pt x="70777" y="235050"/>
                </a:cubicBezTo>
                <a:close/>
                <a:moveTo>
                  <a:pt x="200647" y="0"/>
                </a:moveTo>
                <a:cubicBezTo>
                  <a:pt x="206810" y="0"/>
                  <a:pt x="216054" y="0"/>
                  <a:pt x="222216" y="0"/>
                </a:cubicBezTo>
                <a:cubicBezTo>
                  <a:pt x="222216" y="0"/>
                  <a:pt x="222216" y="3064"/>
                  <a:pt x="222216" y="3064"/>
                </a:cubicBezTo>
                <a:cubicBezTo>
                  <a:pt x="268434" y="6128"/>
                  <a:pt x="283840" y="33705"/>
                  <a:pt x="302327" y="64345"/>
                </a:cubicBezTo>
                <a:cubicBezTo>
                  <a:pt x="354708" y="12256"/>
                  <a:pt x="456388" y="55153"/>
                  <a:pt x="440982" y="137883"/>
                </a:cubicBezTo>
                <a:cubicBezTo>
                  <a:pt x="428657" y="214485"/>
                  <a:pt x="296165" y="242062"/>
                  <a:pt x="246866" y="275767"/>
                </a:cubicBezTo>
                <a:cubicBezTo>
                  <a:pt x="172917" y="471868"/>
                  <a:pt x="105130" y="671033"/>
                  <a:pt x="28100" y="870198"/>
                </a:cubicBezTo>
                <a:lnTo>
                  <a:pt x="0" y="937752"/>
                </a:lnTo>
                <a:lnTo>
                  <a:pt x="0" y="849367"/>
                </a:lnTo>
                <a:lnTo>
                  <a:pt x="222216" y="263511"/>
                </a:lnTo>
                <a:cubicBezTo>
                  <a:pt x="179079" y="199165"/>
                  <a:pt x="74318" y="52089"/>
                  <a:pt x="2006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4ADC-A9CE-4E28-9971-FDD73D66DC5C}" type="datetime1">
              <a:rPr lang="en-US" smtClean="0"/>
              <a:t>08-Dec-13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 flipH="1" flipV="1">
            <a:off x="8105775" y="1066801"/>
            <a:ext cx="1038225" cy="2167049"/>
          </a:xfrm>
          <a:custGeom>
            <a:avLst/>
            <a:gdLst>
              <a:gd name="connsiteX0" fmla="*/ 17187 w 1384300"/>
              <a:gd name="connsiteY0" fmla="*/ 2167049 h 2167049"/>
              <a:gd name="connsiteX1" fmla="*/ 0 w 1384300"/>
              <a:gd name="connsiteY1" fmla="*/ 2167049 h 2167049"/>
              <a:gd name="connsiteX2" fmla="*/ 0 w 1384300"/>
              <a:gd name="connsiteY2" fmla="*/ 1879736 h 2167049"/>
              <a:gd name="connsiteX3" fmla="*/ 123314 w 1384300"/>
              <a:gd name="connsiteY3" fmla="*/ 1550999 h 2167049"/>
              <a:gd name="connsiteX4" fmla="*/ 250464 w 1384300"/>
              <a:gd name="connsiteY4" fmla="*/ 1199843 h 2167049"/>
              <a:gd name="connsiteX5" fmla="*/ 11762 w 1384300"/>
              <a:gd name="connsiteY5" fmla="*/ 1534018 h 2167049"/>
              <a:gd name="connsiteX6" fmla="*/ 0 w 1384300"/>
              <a:gd name="connsiteY6" fmla="*/ 1548726 h 2167049"/>
              <a:gd name="connsiteX7" fmla="*/ 0 w 1384300"/>
              <a:gd name="connsiteY7" fmla="*/ 1512279 h 2167049"/>
              <a:gd name="connsiteX8" fmla="*/ 60587 w 1384300"/>
              <a:gd name="connsiteY8" fmla="*/ 1428400 h 2167049"/>
              <a:gd name="connsiteX9" fmla="*/ 201639 w 1384300"/>
              <a:gd name="connsiteY9" fmla="*/ 1235162 h 2167049"/>
              <a:gd name="connsiteX10" fmla="*/ 231477 w 1384300"/>
              <a:gd name="connsiteY10" fmla="*/ 1178108 h 2167049"/>
              <a:gd name="connsiteX11" fmla="*/ 0 w 1384300"/>
              <a:gd name="connsiteY11" fmla="*/ 1365667 h 2167049"/>
              <a:gd name="connsiteX12" fmla="*/ 0 w 1384300"/>
              <a:gd name="connsiteY12" fmla="*/ 1329417 h 2167049"/>
              <a:gd name="connsiteX13" fmla="*/ 179939 w 1384300"/>
              <a:gd name="connsiteY13" fmla="*/ 1180824 h 2167049"/>
              <a:gd name="connsiteX14" fmla="*/ 204351 w 1384300"/>
              <a:gd name="connsiteY14" fmla="*/ 1153656 h 2167049"/>
              <a:gd name="connsiteX15" fmla="*/ 0 w 1384300"/>
              <a:gd name="connsiteY15" fmla="*/ 1246276 h 2167049"/>
              <a:gd name="connsiteX16" fmla="*/ 0 w 1384300"/>
              <a:gd name="connsiteY16" fmla="*/ 1224474 h 2167049"/>
              <a:gd name="connsiteX17" fmla="*/ 201639 w 1384300"/>
              <a:gd name="connsiteY17" fmla="*/ 1129204 h 2167049"/>
              <a:gd name="connsiteX18" fmla="*/ 0 w 1384300"/>
              <a:gd name="connsiteY18" fmla="*/ 1160749 h 2167049"/>
              <a:gd name="connsiteX19" fmla="*/ 0 w 1384300"/>
              <a:gd name="connsiteY19" fmla="*/ 1131718 h 2167049"/>
              <a:gd name="connsiteX20" fmla="*/ 9727 w 1384300"/>
              <a:gd name="connsiteY20" fmla="*/ 1130223 h 2167049"/>
              <a:gd name="connsiteX21" fmla="*/ 193501 w 1384300"/>
              <a:gd name="connsiteY21" fmla="*/ 1091168 h 2167049"/>
              <a:gd name="connsiteX22" fmla="*/ 102928 w 1384300"/>
              <a:gd name="connsiteY22" fmla="*/ 1081404 h 2167049"/>
              <a:gd name="connsiteX23" fmla="*/ 0 w 1384300"/>
              <a:gd name="connsiteY23" fmla="*/ 1072159 h 2167049"/>
              <a:gd name="connsiteX24" fmla="*/ 0 w 1384300"/>
              <a:gd name="connsiteY24" fmla="*/ 1052490 h 2167049"/>
              <a:gd name="connsiteX25" fmla="*/ 2946 w 1384300"/>
              <a:gd name="connsiteY25" fmla="*/ 1052792 h 2167049"/>
              <a:gd name="connsiteX26" fmla="*/ 196214 w 1384300"/>
              <a:gd name="connsiteY26" fmla="*/ 1072150 h 2167049"/>
              <a:gd name="connsiteX27" fmla="*/ 19391 w 1384300"/>
              <a:gd name="connsiteY27" fmla="*/ 998200 h 2167049"/>
              <a:gd name="connsiteX28" fmla="*/ 0 w 1384300"/>
              <a:gd name="connsiteY28" fmla="*/ 990806 h 2167049"/>
              <a:gd name="connsiteX29" fmla="*/ 0 w 1384300"/>
              <a:gd name="connsiteY29" fmla="*/ 962359 h 2167049"/>
              <a:gd name="connsiteX30" fmla="*/ 193395 w 1384300"/>
              <a:gd name="connsiteY30" fmla="*/ 1034452 h 2167049"/>
              <a:gd name="connsiteX31" fmla="*/ 176842 w 1384300"/>
              <a:gd name="connsiteY31" fmla="*/ 1012554 h 2167049"/>
              <a:gd name="connsiteX32" fmla="*/ 148204 w 1384300"/>
              <a:gd name="connsiteY32" fmla="*/ 992510 h 2167049"/>
              <a:gd name="connsiteX33" fmla="*/ 13643 w 1384300"/>
              <a:gd name="connsiteY33" fmla="*/ 895402 h 2167049"/>
              <a:gd name="connsiteX34" fmla="*/ 0 w 1384300"/>
              <a:gd name="connsiteY34" fmla="*/ 885646 h 2167049"/>
              <a:gd name="connsiteX35" fmla="*/ 0 w 1384300"/>
              <a:gd name="connsiteY35" fmla="*/ 854420 h 2167049"/>
              <a:gd name="connsiteX36" fmla="*/ 41261 w 1384300"/>
              <a:gd name="connsiteY36" fmla="*/ 884346 h 2167049"/>
              <a:gd name="connsiteX37" fmla="*/ 210792 w 1384300"/>
              <a:gd name="connsiteY37" fmla="*/ 999314 h 2167049"/>
              <a:gd name="connsiteX38" fmla="*/ 206600 w 1384300"/>
              <a:gd name="connsiteY38" fmla="*/ 988104 h 2167049"/>
              <a:gd name="connsiteX39" fmla="*/ 159245 w 1384300"/>
              <a:gd name="connsiteY39" fmla="*/ 934452 h 2167049"/>
              <a:gd name="connsiteX40" fmla="*/ 0 w 1384300"/>
              <a:gd name="connsiteY40" fmla="*/ 738974 h 2167049"/>
              <a:gd name="connsiteX41" fmla="*/ 0 w 1384300"/>
              <a:gd name="connsiteY41" fmla="*/ 692828 h 2167049"/>
              <a:gd name="connsiteX42" fmla="*/ 214450 w 1384300"/>
              <a:gd name="connsiteY42" fmla="*/ 956570 h 2167049"/>
              <a:gd name="connsiteX43" fmla="*/ 242052 w 1384300"/>
              <a:gd name="connsiteY43" fmla="*/ 978687 h 2167049"/>
              <a:gd name="connsiteX44" fmla="*/ 15713 w 1384300"/>
              <a:gd name="connsiteY44" fmla="*/ 483814 h 2167049"/>
              <a:gd name="connsiteX45" fmla="*/ 0 w 1384300"/>
              <a:gd name="connsiteY45" fmla="*/ 482959 h 2167049"/>
              <a:gd name="connsiteX46" fmla="*/ 0 w 1384300"/>
              <a:gd name="connsiteY46" fmla="*/ 387119 h 2167049"/>
              <a:gd name="connsiteX47" fmla="*/ 23994 w 1384300"/>
              <a:gd name="connsiteY47" fmla="*/ 381522 h 2167049"/>
              <a:gd name="connsiteX48" fmla="*/ 35035 w 1384300"/>
              <a:gd name="connsiteY48" fmla="*/ 467226 h 2167049"/>
              <a:gd name="connsiteX49" fmla="*/ 93000 w 1384300"/>
              <a:gd name="connsiteY49" fmla="*/ 597165 h 2167049"/>
              <a:gd name="connsiteX50" fmla="*/ 236532 w 1384300"/>
              <a:gd name="connsiteY50" fmla="*/ 923394 h 2167049"/>
              <a:gd name="connsiteX51" fmla="*/ 272415 w 1384300"/>
              <a:gd name="connsiteY51" fmla="*/ 978687 h 2167049"/>
              <a:gd name="connsiteX52" fmla="*/ 148204 w 1384300"/>
              <a:gd name="connsiteY52" fmla="*/ 201820 h 2167049"/>
              <a:gd name="connsiteX53" fmla="*/ 62637 w 1384300"/>
              <a:gd name="connsiteY53" fmla="*/ 129939 h 2167049"/>
              <a:gd name="connsiteX54" fmla="*/ 128883 w 1384300"/>
              <a:gd name="connsiteY54" fmla="*/ 102292 h 2167049"/>
              <a:gd name="connsiteX55" fmla="*/ 206169 w 1384300"/>
              <a:gd name="connsiteY55" fmla="*/ 99528 h 2167049"/>
              <a:gd name="connsiteX56" fmla="*/ 175807 w 1384300"/>
              <a:gd name="connsiteY56" fmla="*/ 196290 h 2167049"/>
              <a:gd name="connsiteX57" fmla="*/ 192368 w 1384300"/>
              <a:gd name="connsiteY57" fmla="*/ 295818 h 2167049"/>
              <a:gd name="connsiteX58" fmla="*/ 308298 w 1384300"/>
              <a:gd name="connsiteY58" fmla="*/ 967628 h 2167049"/>
              <a:gd name="connsiteX59" fmla="*/ 344181 w 1384300"/>
              <a:gd name="connsiteY59" fmla="*/ 558460 h 2167049"/>
              <a:gd name="connsiteX60" fmla="*/ 357982 w 1384300"/>
              <a:gd name="connsiteY60" fmla="*/ 425756 h 2167049"/>
              <a:gd name="connsiteX61" fmla="*/ 277935 w 1384300"/>
              <a:gd name="connsiteY61" fmla="*/ 306876 h 2167049"/>
              <a:gd name="connsiteX62" fmla="*/ 380064 w 1384300"/>
              <a:gd name="connsiteY62" fmla="*/ 287524 h 2167049"/>
              <a:gd name="connsiteX63" fmla="*/ 473911 w 1384300"/>
              <a:gd name="connsiteY63" fmla="*/ 317935 h 2167049"/>
              <a:gd name="connsiteX64" fmla="*/ 380064 w 1384300"/>
              <a:gd name="connsiteY64" fmla="*/ 425756 h 2167049"/>
              <a:gd name="connsiteX65" fmla="*/ 366262 w 1384300"/>
              <a:gd name="connsiteY65" fmla="*/ 566754 h 2167049"/>
              <a:gd name="connsiteX66" fmla="*/ 333140 w 1384300"/>
              <a:gd name="connsiteY66" fmla="*/ 915100 h 2167049"/>
              <a:gd name="connsiteX67" fmla="*/ 335900 w 1384300"/>
              <a:gd name="connsiteY67" fmla="*/ 973157 h 2167049"/>
              <a:gd name="connsiteX68" fmla="*/ 570519 w 1384300"/>
              <a:gd name="connsiteY68" fmla="*/ 348346 h 2167049"/>
              <a:gd name="connsiteX69" fmla="*/ 603642 w 1384300"/>
              <a:gd name="connsiteY69" fmla="*/ 259877 h 2167049"/>
              <a:gd name="connsiteX70" fmla="*/ 545677 w 1384300"/>
              <a:gd name="connsiteY70" fmla="*/ 49764 h 2167049"/>
              <a:gd name="connsiteX71" fmla="*/ 606402 w 1384300"/>
              <a:gd name="connsiteY71" fmla="*/ 0 h 2167049"/>
              <a:gd name="connsiteX72" fmla="*/ 628484 w 1384300"/>
              <a:gd name="connsiteY72" fmla="*/ 0 h 2167049"/>
              <a:gd name="connsiteX73" fmla="*/ 697490 w 1384300"/>
              <a:gd name="connsiteY73" fmla="*/ 71881 h 2167049"/>
              <a:gd name="connsiteX74" fmla="*/ 827221 w 1384300"/>
              <a:gd name="connsiteY74" fmla="*/ 157585 h 2167049"/>
              <a:gd name="connsiteX75" fmla="*/ 634005 w 1384300"/>
              <a:gd name="connsiteY75" fmla="*/ 265407 h 2167049"/>
              <a:gd name="connsiteX76" fmla="*/ 369023 w 1384300"/>
              <a:gd name="connsiteY76" fmla="*/ 984216 h 2167049"/>
              <a:gd name="connsiteX77" fmla="*/ 611923 w 1384300"/>
              <a:gd name="connsiteY77" fmla="*/ 644164 h 2167049"/>
              <a:gd name="connsiteX78" fmla="*/ 689209 w 1384300"/>
              <a:gd name="connsiteY78" fmla="*/ 530813 h 2167049"/>
              <a:gd name="connsiteX79" fmla="*/ 683689 w 1384300"/>
              <a:gd name="connsiteY79" fmla="*/ 450638 h 2167049"/>
              <a:gd name="connsiteX80" fmla="*/ 705771 w 1384300"/>
              <a:gd name="connsiteY80" fmla="*/ 392581 h 2167049"/>
              <a:gd name="connsiteX81" fmla="*/ 788577 w 1384300"/>
              <a:gd name="connsiteY81" fmla="*/ 442344 h 2167049"/>
              <a:gd name="connsiteX82" fmla="*/ 857583 w 1384300"/>
              <a:gd name="connsiteY82" fmla="*/ 505931 h 2167049"/>
              <a:gd name="connsiteX83" fmla="*/ 705771 w 1384300"/>
              <a:gd name="connsiteY83" fmla="*/ 552930 h 2167049"/>
              <a:gd name="connsiteX84" fmla="*/ 418707 w 1384300"/>
              <a:gd name="connsiteY84" fmla="*/ 948276 h 2167049"/>
              <a:gd name="connsiteX85" fmla="*/ 388344 w 1384300"/>
              <a:gd name="connsiteY85" fmla="*/ 1006333 h 2167049"/>
              <a:gd name="connsiteX86" fmla="*/ 981794 w 1384300"/>
              <a:gd name="connsiteY86" fmla="*/ 514225 h 2167049"/>
              <a:gd name="connsiteX87" fmla="*/ 1072881 w 1384300"/>
              <a:gd name="connsiteY87" fmla="*/ 323464 h 2167049"/>
              <a:gd name="connsiteX88" fmla="*/ 1122565 w 1384300"/>
              <a:gd name="connsiteY88" fmla="*/ 414698 h 2167049"/>
              <a:gd name="connsiteX89" fmla="*/ 1205372 w 1384300"/>
              <a:gd name="connsiteY89" fmla="*/ 467226 h 2167049"/>
              <a:gd name="connsiteX90" fmla="*/ 1001115 w 1384300"/>
              <a:gd name="connsiteY90" fmla="*/ 544636 h 2167049"/>
              <a:gd name="connsiteX91" fmla="*/ 440789 w 1384300"/>
              <a:gd name="connsiteY91" fmla="*/ 1003569 h 2167049"/>
              <a:gd name="connsiteX92" fmla="*/ 415946 w 1384300"/>
              <a:gd name="connsiteY92" fmla="*/ 1031215 h 2167049"/>
              <a:gd name="connsiteX93" fmla="*/ 910028 w 1384300"/>
              <a:gd name="connsiteY93" fmla="*/ 807278 h 2167049"/>
              <a:gd name="connsiteX94" fmla="*/ 995595 w 1384300"/>
              <a:gd name="connsiteY94" fmla="*/ 677340 h 2167049"/>
              <a:gd name="connsiteX95" fmla="*/ 1034238 w 1384300"/>
              <a:gd name="connsiteY95" fmla="*/ 757515 h 2167049"/>
              <a:gd name="connsiteX96" fmla="*/ 1081162 w 1384300"/>
              <a:gd name="connsiteY96" fmla="*/ 804514 h 2167049"/>
              <a:gd name="connsiteX97" fmla="*/ 921068 w 1384300"/>
              <a:gd name="connsiteY97" fmla="*/ 823866 h 2167049"/>
              <a:gd name="connsiteX98" fmla="*/ 668852 w 1384300"/>
              <a:gd name="connsiteY98" fmla="*/ 937908 h 2167049"/>
              <a:gd name="connsiteX99" fmla="*/ 426233 w 1384300"/>
              <a:gd name="connsiteY99" fmla="*/ 1052541 h 2167049"/>
              <a:gd name="connsiteX100" fmla="*/ 439919 w 1384300"/>
              <a:gd name="connsiteY100" fmla="*/ 1049364 h 2167049"/>
              <a:gd name="connsiteX101" fmla="*/ 429786 w 1384300"/>
              <a:gd name="connsiteY101" fmla="*/ 1054364 h 2167049"/>
              <a:gd name="connsiteX102" fmla="*/ 642347 w 1384300"/>
              <a:gd name="connsiteY102" fmla="*/ 1021110 h 2167049"/>
              <a:gd name="connsiteX103" fmla="*/ 630067 w 1384300"/>
              <a:gd name="connsiteY103" fmla="*/ 1024289 h 2167049"/>
              <a:gd name="connsiteX104" fmla="*/ 789918 w 1384300"/>
              <a:gd name="connsiteY104" fmla="*/ 999473 h 2167049"/>
              <a:gd name="connsiteX105" fmla="*/ 1151023 w 1384300"/>
              <a:gd name="connsiteY105" fmla="*/ 939023 h 2167049"/>
              <a:gd name="connsiteX106" fmla="*/ 1292074 w 1384300"/>
              <a:gd name="connsiteY106" fmla="*/ 781444 h 2167049"/>
              <a:gd name="connsiteX107" fmla="*/ 1330049 w 1384300"/>
              <a:gd name="connsiteY107" fmla="*/ 900987 h 2167049"/>
              <a:gd name="connsiteX108" fmla="*/ 1384300 w 1384300"/>
              <a:gd name="connsiteY108" fmla="*/ 963475 h 2167049"/>
              <a:gd name="connsiteX109" fmla="*/ 1384300 w 1384300"/>
              <a:gd name="connsiteY109" fmla="*/ 968908 h 2167049"/>
              <a:gd name="connsiteX110" fmla="*/ 1237824 w 1384300"/>
              <a:gd name="connsiteY110" fmla="*/ 1009661 h 2167049"/>
              <a:gd name="connsiteX111" fmla="*/ 1167298 w 1384300"/>
              <a:gd name="connsiteY111" fmla="*/ 963475 h 2167049"/>
              <a:gd name="connsiteX112" fmla="*/ 1072360 w 1384300"/>
              <a:gd name="connsiteY112" fmla="*/ 979776 h 2167049"/>
              <a:gd name="connsiteX113" fmla="*/ 795682 w 1384300"/>
              <a:gd name="connsiteY113" fmla="*/ 1025963 h 2167049"/>
              <a:gd name="connsiteX114" fmla="*/ 434916 w 1384300"/>
              <a:gd name="connsiteY114" fmla="*/ 1091168 h 2167049"/>
              <a:gd name="connsiteX115" fmla="*/ 982846 w 1384300"/>
              <a:gd name="connsiteY115" fmla="*/ 1148222 h 2167049"/>
              <a:gd name="connsiteX116" fmla="*/ 1104910 w 1384300"/>
              <a:gd name="connsiteY116" fmla="*/ 1134638 h 2167049"/>
              <a:gd name="connsiteX117" fmla="*/ 1080497 w 1384300"/>
              <a:gd name="connsiteY117" fmla="*/ 1178108 h 2167049"/>
              <a:gd name="connsiteX118" fmla="*/ 1053372 w 1384300"/>
              <a:gd name="connsiteY118" fmla="*/ 1237879 h 2167049"/>
              <a:gd name="connsiteX119" fmla="*/ 982846 w 1384300"/>
              <a:gd name="connsiteY119" fmla="*/ 1169957 h 2167049"/>
              <a:gd name="connsiteX120" fmla="*/ 429491 w 1384300"/>
              <a:gd name="connsiteY120" fmla="*/ 1118336 h 2167049"/>
              <a:gd name="connsiteX121" fmla="*/ 516292 w 1384300"/>
              <a:gd name="connsiteY121" fmla="*/ 1156373 h 2167049"/>
              <a:gd name="connsiteX122" fmla="*/ 1050659 w 1384300"/>
              <a:gd name="connsiteY122" fmla="*/ 1357421 h 2167049"/>
              <a:gd name="connsiteX123" fmla="*/ 1140173 w 1384300"/>
              <a:gd name="connsiteY123" fmla="*/ 1390024 h 2167049"/>
              <a:gd name="connsiteX124" fmla="*/ 1305637 w 1384300"/>
              <a:gd name="connsiteY124" fmla="*/ 1357421 h 2167049"/>
              <a:gd name="connsiteX125" fmla="*/ 1281224 w 1384300"/>
              <a:gd name="connsiteY125" fmla="*/ 1482397 h 2167049"/>
              <a:gd name="connsiteX126" fmla="*/ 1207986 w 1384300"/>
              <a:gd name="connsiteY126" fmla="*/ 1580205 h 2167049"/>
              <a:gd name="connsiteX127" fmla="*/ 1132035 w 1384300"/>
              <a:gd name="connsiteY127" fmla="*/ 1419909 h 2167049"/>
              <a:gd name="connsiteX128" fmla="*/ 421353 w 1384300"/>
              <a:gd name="connsiteY128" fmla="*/ 1148222 h 2167049"/>
              <a:gd name="connsiteX129" fmla="*/ 467466 w 1384300"/>
              <a:gd name="connsiteY129" fmla="*/ 1191692 h 2167049"/>
              <a:gd name="connsiteX130" fmla="*/ 736006 w 1384300"/>
              <a:gd name="connsiteY130" fmla="*/ 1384590 h 2167049"/>
              <a:gd name="connsiteX131" fmla="*/ 844507 w 1384300"/>
              <a:gd name="connsiteY131" fmla="*/ 1457945 h 2167049"/>
              <a:gd name="connsiteX132" fmla="*/ 977421 w 1384300"/>
              <a:gd name="connsiteY132" fmla="*/ 1449795 h 2167049"/>
              <a:gd name="connsiteX133" fmla="*/ 947583 w 1384300"/>
              <a:gd name="connsiteY133" fmla="*/ 1561187 h 2167049"/>
              <a:gd name="connsiteX134" fmla="*/ 866208 w 1384300"/>
              <a:gd name="connsiteY134" fmla="*/ 1631825 h 2167049"/>
              <a:gd name="connsiteX135" fmla="*/ 828232 w 1384300"/>
              <a:gd name="connsiteY135" fmla="*/ 1476964 h 2167049"/>
              <a:gd name="connsiteX136" fmla="*/ 402366 w 1384300"/>
              <a:gd name="connsiteY136" fmla="*/ 1175391 h 2167049"/>
              <a:gd name="connsiteX137" fmla="*/ 456616 w 1384300"/>
              <a:gd name="connsiteY137" fmla="*/ 1248746 h 2167049"/>
              <a:gd name="connsiteX138" fmla="*/ 817382 w 1384300"/>
              <a:gd name="connsiteY138" fmla="*/ 1691596 h 2167049"/>
              <a:gd name="connsiteX139" fmla="*/ 879770 w 1384300"/>
              <a:gd name="connsiteY139" fmla="*/ 1759518 h 2167049"/>
              <a:gd name="connsiteX140" fmla="*/ 1058797 w 1384300"/>
              <a:gd name="connsiteY140" fmla="*/ 1789404 h 2167049"/>
              <a:gd name="connsiteX141" fmla="*/ 988271 w 1384300"/>
              <a:gd name="connsiteY141" fmla="*/ 1930681 h 2167049"/>
              <a:gd name="connsiteX142" fmla="*/ 841795 w 1384300"/>
              <a:gd name="connsiteY142" fmla="*/ 1979585 h 2167049"/>
              <a:gd name="connsiteX143" fmla="*/ 852645 w 1384300"/>
              <a:gd name="connsiteY143" fmla="*/ 1781253 h 2167049"/>
              <a:gd name="connsiteX144" fmla="*/ 402366 w 1384300"/>
              <a:gd name="connsiteY144" fmla="*/ 1227011 h 2167049"/>
              <a:gd name="connsiteX145" fmla="*/ 375240 w 1384300"/>
              <a:gd name="connsiteY145" fmla="*/ 1205276 h 2167049"/>
              <a:gd name="connsiteX146" fmla="*/ 597667 w 1384300"/>
              <a:gd name="connsiteY146" fmla="*/ 1691596 h 2167049"/>
              <a:gd name="connsiteX147" fmla="*/ 624793 w 1384300"/>
              <a:gd name="connsiteY147" fmla="*/ 1762235 h 2167049"/>
              <a:gd name="connsiteX148" fmla="*/ 589530 w 1384300"/>
              <a:gd name="connsiteY148" fmla="*/ 1792121 h 2167049"/>
              <a:gd name="connsiteX149" fmla="*/ 578680 w 1384300"/>
              <a:gd name="connsiteY149" fmla="*/ 1707898 h 2167049"/>
              <a:gd name="connsiteX150" fmla="*/ 521717 w 1384300"/>
              <a:gd name="connsiteY150" fmla="*/ 1580205 h 2167049"/>
              <a:gd name="connsiteX151" fmla="*/ 380665 w 1384300"/>
              <a:gd name="connsiteY151" fmla="*/ 1259614 h 2167049"/>
              <a:gd name="connsiteX152" fmla="*/ 345403 w 1384300"/>
              <a:gd name="connsiteY152" fmla="*/ 1205276 h 2167049"/>
              <a:gd name="connsiteX153" fmla="*/ 467466 w 1384300"/>
              <a:gd name="connsiteY153" fmla="*/ 1968717 h 2167049"/>
              <a:gd name="connsiteX154" fmla="*/ 551555 w 1384300"/>
              <a:gd name="connsiteY154" fmla="*/ 2039356 h 2167049"/>
              <a:gd name="connsiteX155" fmla="*/ 486454 w 1384300"/>
              <a:gd name="connsiteY155" fmla="*/ 2066525 h 2167049"/>
              <a:gd name="connsiteX156" fmla="*/ 410503 w 1384300"/>
              <a:gd name="connsiteY156" fmla="*/ 2069242 h 2167049"/>
              <a:gd name="connsiteX157" fmla="*/ 440341 w 1384300"/>
              <a:gd name="connsiteY157" fmla="*/ 1974151 h 2167049"/>
              <a:gd name="connsiteX158" fmla="*/ 424066 w 1384300"/>
              <a:gd name="connsiteY158" fmla="*/ 1876344 h 2167049"/>
              <a:gd name="connsiteX159" fmla="*/ 310140 w 1384300"/>
              <a:gd name="connsiteY159" fmla="*/ 1216144 h 2167049"/>
              <a:gd name="connsiteX160" fmla="*/ 274877 w 1384300"/>
              <a:gd name="connsiteY160" fmla="*/ 1618241 h 2167049"/>
              <a:gd name="connsiteX161" fmla="*/ 261314 w 1384300"/>
              <a:gd name="connsiteY161" fmla="*/ 1748651 h 2167049"/>
              <a:gd name="connsiteX162" fmla="*/ 339977 w 1384300"/>
              <a:gd name="connsiteY162" fmla="*/ 1865476 h 2167049"/>
              <a:gd name="connsiteX163" fmla="*/ 239614 w 1384300"/>
              <a:gd name="connsiteY163" fmla="*/ 1884494 h 2167049"/>
              <a:gd name="connsiteX164" fmla="*/ 147388 w 1384300"/>
              <a:gd name="connsiteY164" fmla="*/ 1854609 h 2167049"/>
              <a:gd name="connsiteX165" fmla="*/ 239614 w 1384300"/>
              <a:gd name="connsiteY165" fmla="*/ 1748651 h 2167049"/>
              <a:gd name="connsiteX166" fmla="*/ 253177 w 1384300"/>
              <a:gd name="connsiteY166" fmla="*/ 1610090 h 2167049"/>
              <a:gd name="connsiteX167" fmla="*/ 285727 w 1384300"/>
              <a:gd name="connsiteY167" fmla="*/ 1267764 h 2167049"/>
              <a:gd name="connsiteX168" fmla="*/ 283015 w 1384300"/>
              <a:gd name="connsiteY168" fmla="*/ 1210710 h 2167049"/>
              <a:gd name="connsiteX169" fmla="*/ 52450 w 1384300"/>
              <a:gd name="connsiteY169" fmla="*/ 1824723 h 2167049"/>
              <a:gd name="connsiteX170" fmla="*/ 19899 w 1384300"/>
              <a:gd name="connsiteY170" fmla="*/ 1911663 h 2167049"/>
              <a:gd name="connsiteX171" fmla="*/ 76863 w 1384300"/>
              <a:gd name="connsiteY171" fmla="*/ 2118145 h 2167049"/>
              <a:gd name="connsiteX172" fmla="*/ 17187 w 1384300"/>
              <a:gd name="connsiteY172" fmla="*/ 2167049 h 2167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</a:cxnLst>
            <a:rect l="l" t="t" r="r" b="b"/>
            <a:pathLst>
              <a:path w="1384300" h="2167049">
                <a:moveTo>
                  <a:pt x="17187" y="2167049"/>
                </a:moveTo>
                <a:lnTo>
                  <a:pt x="0" y="2167049"/>
                </a:lnTo>
                <a:lnTo>
                  <a:pt x="0" y="1879736"/>
                </a:lnTo>
                <a:lnTo>
                  <a:pt x="123314" y="1550999"/>
                </a:lnTo>
                <a:cubicBezTo>
                  <a:pt x="168410" y="1433494"/>
                  <a:pt x="212488" y="1316669"/>
                  <a:pt x="250464" y="1199843"/>
                </a:cubicBezTo>
                <a:cubicBezTo>
                  <a:pt x="188076" y="1289499"/>
                  <a:pt x="82287" y="1433494"/>
                  <a:pt x="11762" y="1534018"/>
                </a:cubicBezTo>
                <a:lnTo>
                  <a:pt x="0" y="1548726"/>
                </a:lnTo>
                <a:lnTo>
                  <a:pt x="0" y="1512279"/>
                </a:lnTo>
                <a:lnTo>
                  <a:pt x="60587" y="1428400"/>
                </a:lnTo>
                <a:cubicBezTo>
                  <a:pt x="108057" y="1362855"/>
                  <a:pt x="155526" y="1297650"/>
                  <a:pt x="201639" y="1235162"/>
                </a:cubicBezTo>
                <a:cubicBezTo>
                  <a:pt x="212489" y="1216144"/>
                  <a:pt x="231477" y="1199843"/>
                  <a:pt x="231477" y="1178108"/>
                </a:cubicBezTo>
                <a:lnTo>
                  <a:pt x="0" y="1365667"/>
                </a:lnTo>
                <a:lnTo>
                  <a:pt x="0" y="1329417"/>
                </a:lnTo>
                <a:lnTo>
                  <a:pt x="179939" y="1180824"/>
                </a:lnTo>
                <a:cubicBezTo>
                  <a:pt x="188076" y="1175391"/>
                  <a:pt x="207064" y="1167240"/>
                  <a:pt x="204351" y="1153656"/>
                </a:cubicBezTo>
                <a:lnTo>
                  <a:pt x="0" y="1246276"/>
                </a:lnTo>
                <a:lnTo>
                  <a:pt x="0" y="1224474"/>
                </a:lnTo>
                <a:lnTo>
                  <a:pt x="201639" y="1129204"/>
                </a:lnTo>
                <a:lnTo>
                  <a:pt x="0" y="1160749"/>
                </a:lnTo>
                <a:lnTo>
                  <a:pt x="0" y="1131718"/>
                </a:lnTo>
                <a:lnTo>
                  <a:pt x="9727" y="1130223"/>
                </a:lnTo>
                <a:cubicBezTo>
                  <a:pt x="72115" y="1119695"/>
                  <a:pt x="133825" y="1107469"/>
                  <a:pt x="193501" y="1091168"/>
                </a:cubicBezTo>
                <a:cubicBezTo>
                  <a:pt x="166376" y="1087772"/>
                  <a:pt x="135690" y="1084545"/>
                  <a:pt x="102928" y="1081404"/>
                </a:cubicBezTo>
                <a:lnTo>
                  <a:pt x="0" y="1072159"/>
                </a:lnTo>
                <a:lnTo>
                  <a:pt x="0" y="1052490"/>
                </a:lnTo>
                <a:lnTo>
                  <a:pt x="2946" y="1052792"/>
                </a:lnTo>
                <a:cubicBezTo>
                  <a:pt x="73472" y="1059924"/>
                  <a:pt x="141963" y="1066716"/>
                  <a:pt x="196214" y="1072150"/>
                </a:cubicBezTo>
                <a:cubicBezTo>
                  <a:pt x="138573" y="1046340"/>
                  <a:pt x="79406" y="1021888"/>
                  <a:pt x="19391" y="998200"/>
                </a:cubicBezTo>
                <a:lnTo>
                  <a:pt x="0" y="990806"/>
                </a:lnTo>
                <a:lnTo>
                  <a:pt x="0" y="962359"/>
                </a:lnTo>
                <a:lnTo>
                  <a:pt x="193395" y="1034452"/>
                </a:lnTo>
                <a:lnTo>
                  <a:pt x="176842" y="1012554"/>
                </a:lnTo>
                <a:cubicBezTo>
                  <a:pt x="168216" y="1005642"/>
                  <a:pt x="157865" y="999422"/>
                  <a:pt x="148204" y="992510"/>
                </a:cubicBezTo>
                <a:cubicBezTo>
                  <a:pt x="105420" y="960716"/>
                  <a:pt x="59877" y="928232"/>
                  <a:pt x="13643" y="895402"/>
                </a:cubicBezTo>
                <a:lnTo>
                  <a:pt x="0" y="885646"/>
                </a:lnTo>
                <a:lnTo>
                  <a:pt x="0" y="854420"/>
                </a:lnTo>
                <a:lnTo>
                  <a:pt x="41261" y="884346"/>
                </a:lnTo>
                <a:lnTo>
                  <a:pt x="210792" y="999314"/>
                </a:lnTo>
                <a:lnTo>
                  <a:pt x="206600" y="988104"/>
                </a:lnTo>
                <a:cubicBezTo>
                  <a:pt x="195473" y="968665"/>
                  <a:pt x="175807" y="953114"/>
                  <a:pt x="159245" y="934452"/>
                </a:cubicBezTo>
                <a:lnTo>
                  <a:pt x="0" y="738974"/>
                </a:lnTo>
                <a:lnTo>
                  <a:pt x="0" y="692828"/>
                </a:lnTo>
                <a:lnTo>
                  <a:pt x="214450" y="956570"/>
                </a:lnTo>
                <a:cubicBezTo>
                  <a:pt x="219970" y="964863"/>
                  <a:pt x="231011" y="978687"/>
                  <a:pt x="242052" y="978687"/>
                </a:cubicBezTo>
                <a:cubicBezTo>
                  <a:pt x="164766" y="815572"/>
                  <a:pt x="93000" y="646929"/>
                  <a:pt x="15713" y="483814"/>
                </a:cubicBezTo>
                <a:lnTo>
                  <a:pt x="0" y="482959"/>
                </a:lnTo>
                <a:lnTo>
                  <a:pt x="0" y="387119"/>
                </a:lnTo>
                <a:lnTo>
                  <a:pt x="23994" y="381522"/>
                </a:lnTo>
                <a:cubicBezTo>
                  <a:pt x="65398" y="387051"/>
                  <a:pt x="32275" y="436815"/>
                  <a:pt x="35035" y="467226"/>
                </a:cubicBezTo>
                <a:cubicBezTo>
                  <a:pt x="35035" y="497637"/>
                  <a:pt x="73678" y="558460"/>
                  <a:pt x="93000" y="597165"/>
                </a:cubicBezTo>
                <a:cubicBezTo>
                  <a:pt x="139924" y="707751"/>
                  <a:pt x="186848" y="815572"/>
                  <a:pt x="236532" y="923394"/>
                </a:cubicBezTo>
                <a:cubicBezTo>
                  <a:pt x="244812" y="942746"/>
                  <a:pt x="253093" y="970393"/>
                  <a:pt x="272415" y="978687"/>
                </a:cubicBezTo>
                <a:cubicBezTo>
                  <a:pt x="242052" y="724339"/>
                  <a:pt x="186848" y="461697"/>
                  <a:pt x="148204" y="201820"/>
                </a:cubicBezTo>
                <a:cubicBezTo>
                  <a:pt x="115082" y="187996"/>
                  <a:pt x="57117" y="176938"/>
                  <a:pt x="62637" y="129939"/>
                </a:cubicBezTo>
                <a:cubicBezTo>
                  <a:pt x="65398" y="107822"/>
                  <a:pt x="95760" y="85704"/>
                  <a:pt x="128883" y="102292"/>
                </a:cubicBezTo>
                <a:cubicBezTo>
                  <a:pt x="134403" y="66352"/>
                  <a:pt x="197888" y="60822"/>
                  <a:pt x="206169" y="99528"/>
                </a:cubicBezTo>
                <a:cubicBezTo>
                  <a:pt x="217210" y="138233"/>
                  <a:pt x="178567" y="160350"/>
                  <a:pt x="175807" y="196290"/>
                </a:cubicBezTo>
                <a:cubicBezTo>
                  <a:pt x="173046" y="221172"/>
                  <a:pt x="186848" y="259877"/>
                  <a:pt x="192368" y="295818"/>
                </a:cubicBezTo>
                <a:cubicBezTo>
                  <a:pt x="228251" y="503167"/>
                  <a:pt x="266894" y="782396"/>
                  <a:pt x="308298" y="967628"/>
                </a:cubicBezTo>
                <a:cubicBezTo>
                  <a:pt x="319338" y="843219"/>
                  <a:pt x="330380" y="699457"/>
                  <a:pt x="344181" y="558460"/>
                </a:cubicBezTo>
                <a:cubicBezTo>
                  <a:pt x="349701" y="514225"/>
                  <a:pt x="366262" y="456168"/>
                  <a:pt x="357982" y="425756"/>
                </a:cubicBezTo>
                <a:cubicBezTo>
                  <a:pt x="346941" y="375993"/>
                  <a:pt x="275175" y="367699"/>
                  <a:pt x="277935" y="306876"/>
                </a:cubicBezTo>
                <a:cubicBezTo>
                  <a:pt x="283456" y="248819"/>
                  <a:pt x="363502" y="246054"/>
                  <a:pt x="380064" y="287524"/>
                </a:cubicBezTo>
                <a:cubicBezTo>
                  <a:pt x="399385" y="246054"/>
                  <a:pt x="476672" y="262642"/>
                  <a:pt x="473911" y="317935"/>
                </a:cubicBezTo>
                <a:cubicBezTo>
                  <a:pt x="471151" y="373228"/>
                  <a:pt x="396625" y="378757"/>
                  <a:pt x="380064" y="425756"/>
                </a:cubicBezTo>
                <a:cubicBezTo>
                  <a:pt x="369023" y="456168"/>
                  <a:pt x="371783" y="519755"/>
                  <a:pt x="366262" y="566754"/>
                </a:cubicBezTo>
                <a:cubicBezTo>
                  <a:pt x="355222" y="680104"/>
                  <a:pt x="344181" y="801749"/>
                  <a:pt x="333140" y="915100"/>
                </a:cubicBezTo>
                <a:cubicBezTo>
                  <a:pt x="330380" y="934452"/>
                  <a:pt x="316578" y="962099"/>
                  <a:pt x="335900" y="973157"/>
                </a:cubicBezTo>
                <a:cubicBezTo>
                  <a:pt x="418707" y="771338"/>
                  <a:pt x="490473" y="561224"/>
                  <a:pt x="570519" y="348346"/>
                </a:cubicBezTo>
                <a:cubicBezTo>
                  <a:pt x="581560" y="320700"/>
                  <a:pt x="603642" y="281995"/>
                  <a:pt x="603642" y="259877"/>
                </a:cubicBezTo>
                <a:cubicBezTo>
                  <a:pt x="600882" y="199055"/>
                  <a:pt x="515315" y="140997"/>
                  <a:pt x="545677" y="49764"/>
                </a:cubicBezTo>
                <a:cubicBezTo>
                  <a:pt x="553958" y="24882"/>
                  <a:pt x="581560" y="13823"/>
                  <a:pt x="606402" y="0"/>
                </a:cubicBezTo>
                <a:cubicBezTo>
                  <a:pt x="614683" y="0"/>
                  <a:pt x="622964" y="0"/>
                  <a:pt x="628484" y="0"/>
                </a:cubicBezTo>
                <a:cubicBezTo>
                  <a:pt x="664367" y="11059"/>
                  <a:pt x="694730" y="27647"/>
                  <a:pt x="697490" y="71881"/>
                </a:cubicBezTo>
                <a:cubicBezTo>
                  <a:pt x="766496" y="33176"/>
                  <a:pt x="843782" y="80175"/>
                  <a:pt x="827221" y="157585"/>
                </a:cubicBezTo>
                <a:cubicBezTo>
                  <a:pt x="810659" y="229466"/>
                  <a:pt x="694730" y="234995"/>
                  <a:pt x="634005" y="265407"/>
                </a:cubicBezTo>
                <a:cubicBezTo>
                  <a:pt x="548438" y="508696"/>
                  <a:pt x="446309" y="746456"/>
                  <a:pt x="369023" y="984216"/>
                </a:cubicBezTo>
                <a:cubicBezTo>
                  <a:pt x="432508" y="892983"/>
                  <a:pt x="540157" y="746456"/>
                  <a:pt x="611923" y="644164"/>
                </a:cubicBezTo>
                <a:cubicBezTo>
                  <a:pt x="634005" y="613753"/>
                  <a:pt x="686449" y="561224"/>
                  <a:pt x="689209" y="530813"/>
                </a:cubicBezTo>
                <a:cubicBezTo>
                  <a:pt x="694730" y="503167"/>
                  <a:pt x="683689" y="472756"/>
                  <a:pt x="683689" y="450638"/>
                </a:cubicBezTo>
                <a:cubicBezTo>
                  <a:pt x="683689" y="425756"/>
                  <a:pt x="686449" y="406404"/>
                  <a:pt x="705771" y="392581"/>
                </a:cubicBezTo>
                <a:cubicBezTo>
                  <a:pt x="744414" y="362169"/>
                  <a:pt x="791338" y="395345"/>
                  <a:pt x="788577" y="442344"/>
                </a:cubicBezTo>
                <a:cubicBezTo>
                  <a:pt x="841022" y="436815"/>
                  <a:pt x="863104" y="469991"/>
                  <a:pt x="857583" y="505931"/>
                </a:cubicBezTo>
                <a:cubicBezTo>
                  <a:pt x="846542" y="555695"/>
                  <a:pt x="763735" y="550166"/>
                  <a:pt x="705771" y="552930"/>
                </a:cubicBezTo>
                <a:cubicBezTo>
                  <a:pt x="611923" y="682869"/>
                  <a:pt x="512554" y="821102"/>
                  <a:pt x="418707" y="948276"/>
                </a:cubicBezTo>
                <a:cubicBezTo>
                  <a:pt x="407666" y="967628"/>
                  <a:pt x="388344" y="984216"/>
                  <a:pt x="388344" y="1006333"/>
                </a:cubicBezTo>
                <a:cubicBezTo>
                  <a:pt x="589841" y="845983"/>
                  <a:pt x="788577" y="682869"/>
                  <a:pt x="981794" y="514225"/>
                </a:cubicBezTo>
                <a:cubicBezTo>
                  <a:pt x="967992" y="422992"/>
                  <a:pt x="981794" y="306876"/>
                  <a:pt x="1072881" y="323464"/>
                </a:cubicBezTo>
                <a:cubicBezTo>
                  <a:pt x="1106004" y="331758"/>
                  <a:pt x="1125325" y="364934"/>
                  <a:pt x="1122565" y="414698"/>
                </a:cubicBezTo>
                <a:cubicBezTo>
                  <a:pt x="1166729" y="406404"/>
                  <a:pt x="1199852" y="431286"/>
                  <a:pt x="1205372" y="467226"/>
                </a:cubicBezTo>
                <a:cubicBezTo>
                  <a:pt x="1219173" y="566754"/>
                  <a:pt x="1092203" y="558460"/>
                  <a:pt x="1001115" y="544636"/>
                </a:cubicBezTo>
                <a:cubicBezTo>
                  <a:pt x="816180" y="691163"/>
                  <a:pt x="622964" y="854277"/>
                  <a:pt x="440789" y="1003569"/>
                </a:cubicBezTo>
                <a:cubicBezTo>
                  <a:pt x="432508" y="1009098"/>
                  <a:pt x="413186" y="1017392"/>
                  <a:pt x="415946" y="1031215"/>
                </a:cubicBezTo>
                <a:cubicBezTo>
                  <a:pt x="578800" y="953805"/>
                  <a:pt x="744414" y="881924"/>
                  <a:pt x="910028" y="807278"/>
                </a:cubicBezTo>
                <a:cubicBezTo>
                  <a:pt x="926589" y="757515"/>
                  <a:pt x="932109" y="671810"/>
                  <a:pt x="995595" y="677340"/>
                </a:cubicBezTo>
                <a:cubicBezTo>
                  <a:pt x="1025957" y="680104"/>
                  <a:pt x="1053559" y="713280"/>
                  <a:pt x="1034238" y="757515"/>
                </a:cubicBezTo>
                <a:cubicBezTo>
                  <a:pt x="1061840" y="765809"/>
                  <a:pt x="1078402" y="776867"/>
                  <a:pt x="1081162" y="804514"/>
                </a:cubicBezTo>
                <a:cubicBezTo>
                  <a:pt x="1083922" y="887453"/>
                  <a:pt x="967992" y="851513"/>
                  <a:pt x="921068" y="823866"/>
                </a:cubicBezTo>
                <a:cubicBezTo>
                  <a:pt x="839641" y="863954"/>
                  <a:pt x="754074" y="900585"/>
                  <a:pt x="668852" y="937908"/>
                </a:cubicBezTo>
                <a:lnTo>
                  <a:pt x="426233" y="1052541"/>
                </a:lnTo>
                <a:lnTo>
                  <a:pt x="439919" y="1049364"/>
                </a:lnTo>
                <a:lnTo>
                  <a:pt x="429786" y="1054364"/>
                </a:lnTo>
                <a:lnTo>
                  <a:pt x="642347" y="1021110"/>
                </a:lnTo>
                <a:lnTo>
                  <a:pt x="630067" y="1024289"/>
                </a:lnTo>
                <a:lnTo>
                  <a:pt x="789918" y="999473"/>
                </a:lnTo>
                <a:cubicBezTo>
                  <a:pt x="910286" y="979776"/>
                  <a:pt x="1030315" y="959400"/>
                  <a:pt x="1151023" y="939023"/>
                </a:cubicBezTo>
                <a:cubicBezTo>
                  <a:pt x="1186286" y="887402"/>
                  <a:pt x="1199848" y="770577"/>
                  <a:pt x="1292074" y="781444"/>
                </a:cubicBezTo>
                <a:cubicBezTo>
                  <a:pt x="1340900" y="784161"/>
                  <a:pt x="1373450" y="852083"/>
                  <a:pt x="1330049" y="900987"/>
                </a:cubicBezTo>
                <a:cubicBezTo>
                  <a:pt x="1362600" y="909137"/>
                  <a:pt x="1376162" y="933589"/>
                  <a:pt x="1384300" y="963475"/>
                </a:cubicBezTo>
                <a:cubicBezTo>
                  <a:pt x="1384300" y="966192"/>
                  <a:pt x="1384300" y="966192"/>
                  <a:pt x="1384300" y="968908"/>
                </a:cubicBezTo>
                <a:cubicBezTo>
                  <a:pt x="1378875" y="1044981"/>
                  <a:pt x="1300212" y="1047698"/>
                  <a:pt x="1237824" y="1009661"/>
                </a:cubicBezTo>
                <a:cubicBezTo>
                  <a:pt x="1216123" y="998794"/>
                  <a:pt x="1191711" y="968908"/>
                  <a:pt x="1167298" y="963475"/>
                </a:cubicBezTo>
                <a:cubicBezTo>
                  <a:pt x="1148310" y="960758"/>
                  <a:pt x="1102197" y="974342"/>
                  <a:pt x="1072360" y="979776"/>
                </a:cubicBezTo>
                <a:cubicBezTo>
                  <a:pt x="985559" y="993360"/>
                  <a:pt x="885195" y="1009661"/>
                  <a:pt x="795682" y="1025963"/>
                </a:cubicBezTo>
                <a:cubicBezTo>
                  <a:pt x="660056" y="1047698"/>
                  <a:pt x="540704" y="1063999"/>
                  <a:pt x="434916" y="1091168"/>
                </a:cubicBezTo>
                <a:cubicBezTo>
                  <a:pt x="616655" y="1112903"/>
                  <a:pt x="801107" y="1129204"/>
                  <a:pt x="982846" y="1148222"/>
                </a:cubicBezTo>
                <a:cubicBezTo>
                  <a:pt x="1026247" y="1115619"/>
                  <a:pt x="1083210" y="1055848"/>
                  <a:pt x="1104910" y="1134638"/>
                </a:cubicBezTo>
                <a:cubicBezTo>
                  <a:pt x="1110335" y="1156373"/>
                  <a:pt x="1088635" y="1161806"/>
                  <a:pt x="1080497" y="1178108"/>
                </a:cubicBezTo>
                <a:cubicBezTo>
                  <a:pt x="1104910" y="1207993"/>
                  <a:pt x="1077785" y="1237879"/>
                  <a:pt x="1053372" y="1237879"/>
                </a:cubicBezTo>
                <a:cubicBezTo>
                  <a:pt x="1012684" y="1240596"/>
                  <a:pt x="1009971" y="1186258"/>
                  <a:pt x="982846" y="1169957"/>
                </a:cubicBezTo>
                <a:cubicBezTo>
                  <a:pt x="801107" y="1153656"/>
                  <a:pt x="605805" y="1129204"/>
                  <a:pt x="429491" y="1118336"/>
                </a:cubicBezTo>
                <a:cubicBezTo>
                  <a:pt x="451191" y="1137355"/>
                  <a:pt x="486454" y="1145505"/>
                  <a:pt x="516292" y="1156373"/>
                </a:cubicBezTo>
                <a:cubicBezTo>
                  <a:pt x="687181" y="1221578"/>
                  <a:pt x="874345" y="1294933"/>
                  <a:pt x="1050659" y="1357421"/>
                </a:cubicBezTo>
                <a:cubicBezTo>
                  <a:pt x="1083210" y="1371006"/>
                  <a:pt x="1118472" y="1390024"/>
                  <a:pt x="1140173" y="1390024"/>
                </a:cubicBezTo>
                <a:cubicBezTo>
                  <a:pt x="1183573" y="1390024"/>
                  <a:pt x="1248674" y="1335686"/>
                  <a:pt x="1305637" y="1357421"/>
                </a:cubicBezTo>
                <a:cubicBezTo>
                  <a:pt x="1359887" y="1379156"/>
                  <a:pt x="1351750" y="1479680"/>
                  <a:pt x="1281224" y="1482397"/>
                </a:cubicBezTo>
                <a:cubicBezTo>
                  <a:pt x="1302924" y="1542168"/>
                  <a:pt x="1262236" y="1591072"/>
                  <a:pt x="1207986" y="1580205"/>
                </a:cubicBezTo>
                <a:cubicBezTo>
                  <a:pt x="1151023" y="1566620"/>
                  <a:pt x="1151023" y="1474247"/>
                  <a:pt x="1132035" y="1419909"/>
                </a:cubicBezTo>
                <a:cubicBezTo>
                  <a:pt x="896045" y="1327536"/>
                  <a:pt x="657343" y="1240596"/>
                  <a:pt x="421353" y="1148222"/>
                </a:cubicBezTo>
                <a:cubicBezTo>
                  <a:pt x="426778" y="1167240"/>
                  <a:pt x="448479" y="1178108"/>
                  <a:pt x="467466" y="1191692"/>
                </a:cubicBezTo>
                <a:cubicBezTo>
                  <a:pt x="551555" y="1254180"/>
                  <a:pt x="646493" y="1319385"/>
                  <a:pt x="736006" y="1384590"/>
                </a:cubicBezTo>
                <a:cubicBezTo>
                  <a:pt x="765844" y="1403608"/>
                  <a:pt x="817382" y="1452512"/>
                  <a:pt x="844507" y="1457945"/>
                </a:cubicBezTo>
                <a:cubicBezTo>
                  <a:pt x="882483" y="1463379"/>
                  <a:pt x="936733" y="1436210"/>
                  <a:pt x="977421" y="1449795"/>
                </a:cubicBezTo>
                <a:cubicBezTo>
                  <a:pt x="1028959" y="1468813"/>
                  <a:pt x="1020822" y="1566620"/>
                  <a:pt x="947583" y="1561187"/>
                </a:cubicBezTo>
                <a:cubicBezTo>
                  <a:pt x="958433" y="1623675"/>
                  <a:pt x="909608" y="1650843"/>
                  <a:pt x="866208" y="1631825"/>
                </a:cubicBezTo>
                <a:cubicBezTo>
                  <a:pt x="822807" y="1612807"/>
                  <a:pt x="839082" y="1528584"/>
                  <a:pt x="828232" y="1476964"/>
                </a:cubicBezTo>
                <a:cubicBezTo>
                  <a:pt x="687181" y="1373722"/>
                  <a:pt x="548842" y="1270481"/>
                  <a:pt x="402366" y="1175391"/>
                </a:cubicBezTo>
                <a:cubicBezTo>
                  <a:pt x="407791" y="1205276"/>
                  <a:pt x="434916" y="1224294"/>
                  <a:pt x="456616" y="1248746"/>
                </a:cubicBezTo>
                <a:cubicBezTo>
                  <a:pt x="575967" y="1392740"/>
                  <a:pt x="695318" y="1542168"/>
                  <a:pt x="817382" y="1691596"/>
                </a:cubicBezTo>
                <a:cubicBezTo>
                  <a:pt x="836370" y="1716048"/>
                  <a:pt x="860783" y="1754084"/>
                  <a:pt x="879770" y="1759518"/>
                </a:cubicBezTo>
                <a:cubicBezTo>
                  <a:pt x="939446" y="1781253"/>
                  <a:pt x="1007259" y="1756801"/>
                  <a:pt x="1058797" y="1789404"/>
                </a:cubicBezTo>
                <a:cubicBezTo>
                  <a:pt x="1126610" y="1830157"/>
                  <a:pt x="1096772" y="1963284"/>
                  <a:pt x="988271" y="1930681"/>
                </a:cubicBezTo>
                <a:cubicBezTo>
                  <a:pt x="999121" y="2031205"/>
                  <a:pt x="871633" y="2044790"/>
                  <a:pt x="841795" y="1979585"/>
                </a:cubicBezTo>
                <a:cubicBezTo>
                  <a:pt x="814670" y="1917097"/>
                  <a:pt x="849932" y="1849175"/>
                  <a:pt x="852645" y="1781253"/>
                </a:cubicBezTo>
                <a:cubicBezTo>
                  <a:pt x="703456" y="1601940"/>
                  <a:pt x="554267" y="1409042"/>
                  <a:pt x="402366" y="1227011"/>
                </a:cubicBezTo>
                <a:cubicBezTo>
                  <a:pt x="396941" y="1218861"/>
                  <a:pt x="386090" y="1205276"/>
                  <a:pt x="375240" y="1205276"/>
                </a:cubicBezTo>
                <a:cubicBezTo>
                  <a:pt x="451191" y="1365572"/>
                  <a:pt x="521717" y="1531301"/>
                  <a:pt x="597667" y="1691596"/>
                </a:cubicBezTo>
                <a:cubicBezTo>
                  <a:pt x="654631" y="1683446"/>
                  <a:pt x="708881" y="1773103"/>
                  <a:pt x="624793" y="1762235"/>
                </a:cubicBezTo>
                <a:cubicBezTo>
                  <a:pt x="619368" y="1783970"/>
                  <a:pt x="613943" y="1794838"/>
                  <a:pt x="589530" y="1792121"/>
                </a:cubicBezTo>
                <a:cubicBezTo>
                  <a:pt x="548842" y="1786687"/>
                  <a:pt x="581392" y="1737783"/>
                  <a:pt x="578680" y="1707898"/>
                </a:cubicBezTo>
                <a:cubicBezTo>
                  <a:pt x="578680" y="1678012"/>
                  <a:pt x="540704" y="1618241"/>
                  <a:pt x="521717" y="1580205"/>
                </a:cubicBezTo>
                <a:cubicBezTo>
                  <a:pt x="475604" y="1471530"/>
                  <a:pt x="429491" y="1365572"/>
                  <a:pt x="380665" y="1259614"/>
                </a:cubicBezTo>
                <a:cubicBezTo>
                  <a:pt x="372528" y="1240596"/>
                  <a:pt x="364390" y="1213427"/>
                  <a:pt x="345403" y="1205276"/>
                </a:cubicBezTo>
                <a:cubicBezTo>
                  <a:pt x="375240" y="1455229"/>
                  <a:pt x="429491" y="1713331"/>
                  <a:pt x="467466" y="1968717"/>
                </a:cubicBezTo>
                <a:cubicBezTo>
                  <a:pt x="500017" y="1982302"/>
                  <a:pt x="556980" y="1993169"/>
                  <a:pt x="551555" y="2039356"/>
                </a:cubicBezTo>
                <a:cubicBezTo>
                  <a:pt x="548842" y="2061091"/>
                  <a:pt x="519004" y="2082826"/>
                  <a:pt x="486454" y="2066525"/>
                </a:cubicBezTo>
                <a:cubicBezTo>
                  <a:pt x="481029" y="2101844"/>
                  <a:pt x="418641" y="2107278"/>
                  <a:pt x="410503" y="2069242"/>
                </a:cubicBezTo>
                <a:cubicBezTo>
                  <a:pt x="399653" y="2031205"/>
                  <a:pt x="437628" y="2009470"/>
                  <a:pt x="440341" y="1974151"/>
                </a:cubicBezTo>
                <a:cubicBezTo>
                  <a:pt x="443053" y="1949699"/>
                  <a:pt x="429491" y="1911663"/>
                  <a:pt x="424066" y="1876344"/>
                </a:cubicBezTo>
                <a:cubicBezTo>
                  <a:pt x="388803" y="1672578"/>
                  <a:pt x="350828" y="1398174"/>
                  <a:pt x="310140" y="1216144"/>
                </a:cubicBezTo>
                <a:cubicBezTo>
                  <a:pt x="299290" y="1338403"/>
                  <a:pt x="288439" y="1479680"/>
                  <a:pt x="274877" y="1618241"/>
                </a:cubicBezTo>
                <a:cubicBezTo>
                  <a:pt x="269452" y="1661711"/>
                  <a:pt x="253177" y="1718765"/>
                  <a:pt x="261314" y="1748651"/>
                </a:cubicBezTo>
                <a:cubicBezTo>
                  <a:pt x="272164" y="1797554"/>
                  <a:pt x="342690" y="1805705"/>
                  <a:pt x="339977" y="1865476"/>
                </a:cubicBezTo>
                <a:cubicBezTo>
                  <a:pt x="334553" y="1922530"/>
                  <a:pt x="255889" y="1925247"/>
                  <a:pt x="239614" y="1884494"/>
                </a:cubicBezTo>
                <a:cubicBezTo>
                  <a:pt x="220626" y="1925247"/>
                  <a:pt x="144676" y="1908946"/>
                  <a:pt x="147388" y="1854609"/>
                </a:cubicBezTo>
                <a:cubicBezTo>
                  <a:pt x="150101" y="1800271"/>
                  <a:pt x="223339" y="1794838"/>
                  <a:pt x="239614" y="1748651"/>
                </a:cubicBezTo>
                <a:cubicBezTo>
                  <a:pt x="250464" y="1718765"/>
                  <a:pt x="247752" y="1656277"/>
                  <a:pt x="253177" y="1610090"/>
                </a:cubicBezTo>
                <a:cubicBezTo>
                  <a:pt x="264027" y="1498698"/>
                  <a:pt x="274877" y="1379156"/>
                  <a:pt x="285727" y="1267764"/>
                </a:cubicBezTo>
                <a:cubicBezTo>
                  <a:pt x="288439" y="1248746"/>
                  <a:pt x="302002" y="1221578"/>
                  <a:pt x="283015" y="1210710"/>
                </a:cubicBezTo>
                <a:cubicBezTo>
                  <a:pt x="201639" y="1409042"/>
                  <a:pt x="131113" y="1615524"/>
                  <a:pt x="52450" y="1824723"/>
                </a:cubicBezTo>
                <a:cubicBezTo>
                  <a:pt x="41600" y="1851892"/>
                  <a:pt x="19899" y="1889928"/>
                  <a:pt x="19899" y="1911663"/>
                </a:cubicBezTo>
                <a:cubicBezTo>
                  <a:pt x="22612" y="1971434"/>
                  <a:pt x="106700" y="2028488"/>
                  <a:pt x="76863" y="2118145"/>
                </a:cubicBezTo>
                <a:cubicBezTo>
                  <a:pt x="68725" y="2142597"/>
                  <a:pt x="41600" y="2153465"/>
                  <a:pt x="17187" y="21670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3585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750" y="2286000"/>
            <a:ext cx="4457700" cy="38862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2286000"/>
            <a:ext cx="2400300" cy="3886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C7613-A5BF-4416-954B-4B7773B5D908}" type="datetime1">
              <a:rPr lang="en-US" smtClean="0"/>
              <a:t>08-Dec-13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5356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/>
          <p:cNvSpPr>
            <a:spLocks/>
          </p:cNvSpPr>
          <p:nvPr/>
        </p:nvSpPr>
        <p:spPr bwMode="ltGray">
          <a:xfrm flipH="1">
            <a:off x="3468723" y="4229100"/>
            <a:ext cx="1520306" cy="2628900"/>
          </a:xfrm>
          <a:custGeom>
            <a:avLst/>
            <a:gdLst>
              <a:gd name="connsiteX0" fmla="*/ 920309 w 2027074"/>
              <a:gd name="connsiteY0" fmla="*/ 0 h 2628900"/>
              <a:gd name="connsiteX1" fmla="*/ 887974 w 2027074"/>
              <a:gd name="connsiteY1" fmla="*/ 0 h 2628900"/>
              <a:gd name="connsiteX2" fmla="*/ 799052 w 2027074"/>
              <a:gd name="connsiteY2" fmla="*/ 72871 h 2628900"/>
              <a:gd name="connsiteX3" fmla="*/ 883932 w 2027074"/>
              <a:gd name="connsiteY3" fmla="*/ 380547 h 2628900"/>
              <a:gd name="connsiteX4" fmla="*/ 835429 w 2027074"/>
              <a:gd name="connsiteY4" fmla="*/ 510095 h 2628900"/>
              <a:gd name="connsiteX5" fmla="*/ 491869 w 2027074"/>
              <a:gd name="connsiteY5" fmla="*/ 1425025 h 2628900"/>
              <a:gd name="connsiteX6" fmla="*/ 487828 w 2027074"/>
              <a:gd name="connsiteY6" fmla="*/ 1340011 h 2628900"/>
              <a:gd name="connsiteX7" fmla="*/ 536329 w 2027074"/>
              <a:gd name="connsiteY7" fmla="*/ 829916 h 2628900"/>
              <a:gd name="connsiteX8" fmla="*/ 556540 w 2027074"/>
              <a:gd name="connsiteY8" fmla="*/ 623449 h 2628900"/>
              <a:gd name="connsiteX9" fmla="*/ 693963 w 2027074"/>
              <a:gd name="connsiteY9" fmla="*/ 465563 h 2628900"/>
              <a:gd name="connsiteX10" fmla="*/ 556540 w 2027074"/>
              <a:gd name="connsiteY10" fmla="*/ 421031 h 2628900"/>
              <a:gd name="connsiteX11" fmla="*/ 406989 w 2027074"/>
              <a:gd name="connsiteY11" fmla="*/ 449369 h 2628900"/>
              <a:gd name="connsiteX12" fmla="*/ 524205 w 2027074"/>
              <a:gd name="connsiteY12" fmla="*/ 623449 h 2628900"/>
              <a:gd name="connsiteX13" fmla="*/ 503995 w 2027074"/>
              <a:gd name="connsiteY13" fmla="*/ 817771 h 2628900"/>
              <a:gd name="connsiteX14" fmla="*/ 451451 w 2027074"/>
              <a:gd name="connsiteY14" fmla="*/ 1416929 h 2628900"/>
              <a:gd name="connsiteX15" fmla="*/ 281691 w 2027074"/>
              <a:gd name="connsiteY15" fmla="*/ 433176 h 2628900"/>
              <a:gd name="connsiteX16" fmla="*/ 257440 w 2027074"/>
              <a:gd name="connsiteY16" fmla="*/ 287434 h 2628900"/>
              <a:gd name="connsiteX17" fmla="*/ 301900 w 2027074"/>
              <a:gd name="connsiteY17" fmla="*/ 145742 h 2628900"/>
              <a:gd name="connsiteX18" fmla="*/ 188728 w 2027074"/>
              <a:gd name="connsiteY18" fmla="*/ 149790 h 2628900"/>
              <a:gd name="connsiteX19" fmla="*/ 91722 w 2027074"/>
              <a:gd name="connsiteY19" fmla="*/ 190274 h 2628900"/>
              <a:gd name="connsiteX20" fmla="*/ 217020 w 2027074"/>
              <a:gd name="connsiteY20" fmla="*/ 295532 h 2628900"/>
              <a:gd name="connsiteX21" fmla="*/ 398906 w 2027074"/>
              <a:gd name="connsiteY21" fmla="*/ 1433123 h 2628900"/>
              <a:gd name="connsiteX22" fmla="*/ 346361 w 2027074"/>
              <a:gd name="connsiteY22" fmla="*/ 1352156 h 2628900"/>
              <a:gd name="connsiteX23" fmla="*/ 136183 w 2027074"/>
              <a:gd name="connsiteY23" fmla="*/ 874448 h 2628900"/>
              <a:gd name="connsiteX24" fmla="*/ 51303 w 2027074"/>
              <a:gd name="connsiteY24" fmla="*/ 684174 h 2628900"/>
              <a:gd name="connsiteX25" fmla="*/ 35135 w 2027074"/>
              <a:gd name="connsiteY25" fmla="*/ 558675 h 2628900"/>
              <a:gd name="connsiteX26" fmla="*/ 0 w 2027074"/>
              <a:gd name="connsiteY26" fmla="*/ 566871 h 2628900"/>
              <a:gd name="connsiteX27" fmla="*/ 0 w 2027074"/>
              <a:gd name="connsiteY27" fmla="*/ 707213 h 2628900"/>
              <a:gd name="connsiteX28" fmla="*/ 23009 w 2027074"/>
              <a:gd name="connsiteY28" fmla="*/ 708465 h 2628900"/>
              <a:gd name="connsiteX29" fmla="*/ 354445 w 2027074"/>
              <a:gd name="connsiteY29" fmla="*/ 1433123 h 2628900"/>
              <a:gd name="connsiteX30" fmla="*/ 314026 w 2027074"/>
              <a:gd name="connsiteY30" fmla="*/ 1400737 h 2628900"/>
              <a:gd name="connsiteX31" fmla="*/ 0 w 2027074"/>
              <a:gd name="connsiteY31" fmla="*/ 1014531 h 2628900"/>
              <a:gd name="connsiteX32" fmla="*/ 0 w 2027074"/>
              <a:gd name="connsiteY32" fmla="*/ 1082104 h 2628900"/>
              <a:gd name="connsiteX33" fmla="*/ 233188 w 2027074"/>
              <a:gd name="connsiteY33" fmla="*/ 1368349 h 2628900"/>
              <a:gd name="connsiteX34" fmla="*/ 302531 w 2027074"/>
              <a:gd name="connsiteY34" fmla="*/ 1446913 h 2628900"/>
              <a:gd name="connsiteX35" fmla="*/ 308670 w 2027074"/>
              <a:gd name="connsiteY35" fmla="*/ 1463328 h 2628900"/>
              <a:gd name="connsiteX36" fmla="*/ 60420 w 2027074"/>
              <a:gd name="connsiteY36" fmla="*/ 1294977 h 2628900"/>
              <a:gd name="connsiteX37" fmla="*/ 0 w 2027074"/>
              <a:gd name="connsiteY37" fmla="*/ 1251155 h 2628900"/>
              <a:gd name="connsiteX38" fmla="*/ 0 w 2027074"/>
              <a:gd name="connsiteY38" fmla="*/ 1296880 h 2628900"/>
              <a:gd name="connsiteX39" fmla="*/ 19978 w 2027074"/>
              <a:gd name="connsiteY39" fmla="*/ 1311166 h 2628900"/>
              <a:gd name="connsiteX40" fmla="*/ 217020 w 2027074"/>
              <a:gd name="connsiteY40" fmla="*/ 1453365 h 2628900"/>
              <a:gd name="connsiteX41" fmla="*/ 258956 w 2027074"/>
              <a:gd name="connsiteY41" fmla="*/ 1482716 h 2628900"/>
              <a:gd name="connsiteX42" fmla="*/ 283195 w 2027074"/>
              <a:gd name="connsiteY42" fmla="*/ 1514782 h 2628900"/>
              <a:gd name="connsiteX43" fmla="*/ 0 w 2027074"/>
              <a:gd name="connsiteY43" fmla="*/ 1409214 h 2628900"/>
              <a:gd name="connsiteX44" fmla="*/ 0 w 2027074"/>
              <a:gd name="connsiteY44" fmla="*/ 1450869 h 2628900"/>
              <a:gd name="connsiteX45" fmla="*/ 28395 w 2027074"/>
              <a:gd name="connsiteY45" fmla="*/ 1461697 h 2628900"/>
              <a:gd name="connsiteX46" fmla="*/ 287323 w 2027074"/>
              <a:gd name="connsiteY46" fmla="*/ 1569984 h 2628900"/>
              <a:gd name="connsiteX47" fmla="*/ 4314 w 2027074"/>
              <a:gd name="connsiteY47" fmla="*/ 1541638 h 2628900"/>
              <a:gd name="connsiteX48" fmla="*/ 0 w 2027074"/>
              <a:gd name="connsiteY48" fmla="*/ 1541195 h 2628900"/>
              <a:gd name="connsiteX49" fmla="*/ 0 w 2027074"/>
              <a:gd name="connsiteY49" fmla="*/ 1569997 h 2628900"/>
              <a:gd name="connsiteX50" fmla="*/ 150721 w 2027074"/>
              <a:gd name="connsiteY50" fmla="*/ 1583535 h 2628900"/>
              <a:gd name="connsiteX51" fmla="*/ 283350 w 2027074"/>
              <a:gd name="connsiteY51" fmla="*/ 1597833 h 2628900"/>
              <a:gd name="connsiteX52" fmla="*/ 14244 w 2027074"/>
              <a:gd name="connsiteY52" fmla="*/ 1655022 h 2628900"/>
              <a:gd name="connsiteX53" fmla="*/ 0 w 2027074"/>
              <a:gd name="connsiteY53" fmla="*/ 1657211 h 2628900"/>
              <a:gd name="connsiteX54" fmla="*/ 0 w 2027074"/>
              <a:gd name="connsiteY54" fmla="*/ 1699723 h 2628900"/>
              <a:gd name="connsiteX55" fmla="*/ 295267 w 2027074"/>
              <a:gd name="connsiteY55" fmla="*/ 1653530 h 2628900"/>
              <a:gd name="connsiteX56" fmla="*/ 0 w 2027074"/>
              <a:gd name="connsiteY56" fmla="*/ 1793037 h 2628900"/>
              <a:gd name="connsiteX57" fmla="*/ 0 w 2027074"/>
              <a:gd name="connsiteY57" fmla="*/ 1824962 h 2628900"/>
              <a:gd name="connsiteX58" fmla="*/ 299238 w 2027074"/>
              <a:gd name="connsiteY58" fmla="*/ 1689336 h 2628900"/>
              <a:gd name="connsiteX59" fmla="*/ 263491 w 2027074"/>
              <a:gd name="connsiteY59" fmla="*/ 1729119 h 2628900"/>
              <a:gd name="connsiteX60" fmla="*/ 0 w 2027074"/>
              <a:gd name="connsiteY60" fmla="*/ 1946709 h 2628900"/>
              <a:gd name="connsiteX61" fmla="*/ 0 w 2027074"/>
              <a:gd name="connsiteY61" fmla="*/ 1999791 h 2628900"/>
              <a:gd name="connsiteX62" fmla="*/ 338959 w 2027074"/>
              <a:gd name="connsiteY62" fmla="*/ 1725142 h 2628900"/>
              <a:gd name="connsiteX63" fmla="*/ 295267 w 2027074"/>
              <a:gd name="connsiteY63" fmla="*/ 1808688 h 2628900"/>
              <a:gd name="connsiteX64" fmla="*/ 88720 w 2027074"/>
              <a:gd name="connsiteY64" fmla="*/ 2091653 h 2628900"/>
              <a:gd name="connsiteX65" fmla="*/ 0 w 2027074"/>
              <a:gd name="connsiteY65" fmla="*/ 2214479 h 2628900"/>
              <a:gd name="connsiteX66" fmla="*/ 0 w 2027074"/>
              <a:gd name="connsiteY66" fmla="*/ 2267850 h 2628900"/>
              <a:gd name="connsiteX67" fmla="*/ 17224 w 2027074"/>
              <a:gd name="connsiteY67" fmla="*/ 2246312 h 2628900"/>
              <a:gd name="connsiteX68" fmla="*/ 366763 w 2027074"/>
              <a:gd name="connsiteY68" fmla="*/ 1756969 h 2628900"/>
              <a:gd name="connsiteX69" fmla="*/ 180573 w 2027074"/>
              <a:gd name="connsiteY69" fmla="*/ 2271178 h 2628900"/>
              <a:gd name="connsiteX70" fmla="*/ 46386 w 2027074"/>
              <a:gd name="connsiteY70" fmla="*/ 2628900 h 2628900"/>
              <a:gd name="connsiteX71" fmla="*/ 92636 w 2027074"/>
              <a:gd name="connsiteY71" fmla="*/ 2628900 h 2628900"/>
              <a:gd name="connsiteX72" fmla="*/ 244127 w 2027074"/>
              <a:gd name="connsiteY72" fmla="*/ 2216474 h 2628900"/>
              <a:gd name="connsiteX73" fmla="*/ 414428 w 2027074"/>
              <a:gd name="connsiteY73" fmla="*/ 1772882 h 2628900"/>
              <a:gd name="connsiteX74" fmla="*/ 418399 w 2027074"/>
              <a:gd name="connsiteY74" fmla="*/ 1856428 h 2628900"/>
              <a:gd name="connsiteX75" fmla="*/ 370735 w 2027074"/>
              <a:gd name="connsiteY75" fmla="*/ 2357707 h 2628900"/>
              <a:gd name="connsiteX76" fmla="*/ 350875 w 2027074"/>
              <a:gd name="connsiteY76" fmla="*/ 2560606 h 2628900"/>
              <a:gd name="connsiteX77" fmla="*/ 320278 w 2027074"/>
              <a:gd name="connsiteY77" fmla="*/ 2602193 h 2628900"/>
              <a:gd name="connsiteX78" fmla="*/ 282674 w 2027074"/>
              <a:gd name="connsiteY78" fmla="*/ 2628900 h 2628900"/>
              <a:gd name="connsiteX79" fmla="*/ 434855 w 2027074"/>
              <a:gd name="connsiteY79" fmla="*/ 2628900 h 2628900"/>
              <a:gd name="connsiteX80" fmla="*/ 407910 w 2027074"/>
              <a:gd name="connsiteY80" fmla="*/ 2605239 h 2628900"/>
              <a:gd name="connsiteX81" fmla="*/ 382651 w 2027074"/>
              <a:gd name="connsiteY81" fmla="*/ 2560606 h 2628900"/>
              <a:gd name="connsiteX82" fmla="*/ 402511 w 2027074"/>
              <a:gd name="connsiteY82" fmla="*/ 2369643 h 2628900"/>
              <a:gd name="connsiteX83" fmla="*/ 454148 w 2027074"/>
              <a:gd name="connsiteY83" fmla="*/ 1780839 h 2628900"/>
              <a:gd name="connsiteX84" fmla="*/ 581501 w 2027074"/>
              <a:gd name="connsiteY84" fmla="*/ 2508141 h 2628900"/>
              <a:gd name="connsiteX85" fmla="*/ 601033 w 2027074"/>
              <a:gd name="connsiteY85" fmla="*/ 2628900 h 2628900"/>
              <a:gd name="connsiteX86" fmla="*/ 643632 w 2027074"/>
              <a:gd name="connsiteY86" fmla="*/ 2628900 h 2628900"/>
              <a:gd name="connsiteX87" fmla="*/ 639282 w 2027074"/>
              <a:gd name="connsiteY87" fmla="*/ 2601882 h 2628900"/>
              <a:gd name="connsiteX88" fmla="*/ 505785 w 2027074"/>
              <a:gd name="connsiteY88" fmla="*/ 1764925 h 2628900"/>
              <a:gd name="connsiteX89" fmla="*/ 557420 w 2027074"/>
              <a:gd name="connsiteY89" fmla="*/ 1844494 h 2628900"/>
              <a:gd name="connsiteX90" fmla="*/ 763967 w 2027074"/>
              <a:gd name="connsiteY90" fmla="*/ 2313945 h 2628900"/>
              <a:gd name="connsiteX91" fmla="*/ 847380 w 2027074"/>
              <a:gd name="connsiteY91" fmla="*/ 2500930 h 2628900"/>
              <a:gd name="connsiteX92" fmla="*/ 863268 w 2027074"/>
              <a:gd name="connsiteY92" fmla="*/ 2624261 h 2628900"/>
              <a:gd name="connsiteX93" fmla="*/ 914904 w 2027074"/>
              <a:gd name="connsiteY93" fmla="*/ 2580498 h 2628900"/>
              <a:gd name="connsiteX94" fmla="*/ 875183 w 2027074"/>
              <a:gd name="connsiteY94" fmla="*/ 2477059 h 2628900"/>
              <a:gd name="connsiteX95" fmla="*/ 549476 w 2027074"/>
              <a:gd name="connsiteY95" fmla="*/ 1764925 h 2628900"/>
              <a:gd name="connsiteX96" fmla="*/ 589197 w 2027074"/>
              <a:gd name="connsiteY96" fmla="*/ 1796752 h 2628900"/>
              <a:gd name="connsiteX97" fmla="*/ 1248555 w 2027074"/>
              <a:gd name="connsiteY97" fmla="*/ 2608347 h 2628900"/>
              <a:gd name="connsiteX98" fmla="*/ 1245866 w 2027074"/>
              <a:gd name="connsiteY98" fmla="*/ 2628900 h 2628900"/>
              <a:gd name="connsiteX99" fmla="*/ 1559852 w 2027074"/>
              <a:gd name="connsiteY99" fmla="*/ 2628900 h 2628900"/>
              <a:gd name="connsiteX100" fmla="*/ 1550430 w 2027074"/>
              <a:gd name="connsiteY100" fmla="*/ 2620282 h 2628900"/>
              <a:gd name="connsiteX101" fmla="*/ 1288275 w 2027074"/>
              <a:gd name="connsiteY101" fmla="*/ 2576519 h 2628900"/>
              <a:gd name="connsiteX102" fmla="*/ 1196918 w 2027074"/>
              <a:gd name="connsiteY102" fmla="*/ 2477059 h 2628900"/>
              <a:gd name="connsiteX103" fmla="*/ 668637 w 2027074"/>
              <a:gd name="connsiteY103" fmla="*/ 1828579 h 2628900"/>
              <a:gd name="connsiteX104" fmla="*/ 589197 w 2027074"/>
              <a:gd name="connsiteY104" fmla="*/ 1721163 h 2628900"/>
              <a:gd name="connsiteX105" fmla="*/ 1212806 w 2027074"/>
              <a:gd name="connsiteY105" fmla="*/ 2162766 h 2628900"/>
              <a:gd name="connsiteX106" fmla="*/ 1268416 w 2027074"/>
              <a:gd name="connsiteY106" fmla="*/ 2389534 h 2628900"/>
              <a:gd name="connsiteX107" fmla="*/ 1387576 w 2027074"/>
              <a:gd name="connsiteY107" fmla="*/ 2286097 h 2628900"/>
              <a:gd name="connsiteX108" fmla="*/ 1431268 w 2027074"/>
              <a:gd name="connsiteY108" fmla="*/ 2122982 h 2628900"/>
              <a:gd name="connsiteX109" fmla="*/ 1236638 w 2027074"/>
              <a:gd name="connsiteY109" fmla="*/ 2134916 h 2628900"/>
              <a:gd name="connsiteX110" fmla="*/ 1077757 w 2027074"/>
              <a:gd name="connsiteY110" fmla="*/ 2027500 h 2628900"/>
              <a:gd name="connsiteX111" fmla="*/ 684525 w 2027074"/>
              <a:gd name="connsiteY111" fmla="*/ 1745033 h 2628900"/>
              <a:gd name="connsiteX112" fmla="*/ 617001 w 2027074"/>
              <a:gd name="connsiteY112" fmla="*/ 1681379 h 2628900"/>
              <a:gd name="connsiteX113" fmla="*/ 1657675 w 2027074"/>
              <a:gd name="connsiteY113" fmla="*/ 2079219 h 2628900"/>
              <a:gd name="connsiteX114" fmla="*/ 1768892 w 2027074"/>
              <a:gd name="connsiteY114" fmla="*/ 2313945 h 2628900"/>
              <a:gd name="connsiteX115" fmla="*/ 1876137 w 2027074"/>
              <a:gd name="connsiteY115" fmla="*/ 2170722 h 2628900"/>
              <a:gd name="connsiteX116" fmla="*/ 1911885 w 2027074"/>
              <a:gd name="connsiteY116" fmla="*/ 1987716 h 2628900"/>
              <a:gd name="connsiteX117" fmla="*/ 1669591 w 2027074"/>
              <a:gd name="connsiteY117" fmla="*/ 2035457 h 2628900"/>
              <a:gd name="connsiteX118" fmla="*/ 1538513 w 2027074"/>
              <a:gd name="connsiteY118" fmla="*/ 1987716 h 2628900"/>
              <a:gd name="connsiteX119" fmla="*/ 756023 w 2027074"/>
              <a:gd name="connsiteY119" fmla="*/ 1693315 h 2628900"/>
              <a:gd name="connsiteX120" fmla="*/ 628917 w 2027074"/>
              <a:gd name="connsiteY120" fmla="*/ 1637616 h 2628900"/>
              <a:gd name="connsiteX121" fmla="*/ 1439212 w 2027074"/>
              <a:gd name="connsiteY121" fmla="*/ 1713206 h 2628900"/>
              <a:gd name="connsiteX122" fmla="*/ 1542486 w 2027074"/>
              <a:gd name="connsiteY122" fmla="*/ 1812666 h 2628900"/>
              <a:gd name="connsiteX123" fmla="*/ 1582206 w 2027074"/>
              <a:gd name="connsiteY123" fmla="*/ 1725142 h 2628900"/>
              <a:gd name="connsiteX124" fmla="*/ 1617955 w 2027074"/>
              <a:gd name="connsiteY124" fmla="*/ 1661487 h 2628900"/>
              <a:gd name="connsiteX125" fmla="*/ 1439212 w 2027074"/>
              <a:gd name="connsiteY125" fmla="*/ 1681379 h 2628900"/>
              <a:gd name="connsiteX126" fmla="*/ 636861 w 2027074"/>
              <a:gd name="connsiteY126" fmla="*/ 1597833 h 2628900"/>
              <a:gd name="connsiteX127" fmla="*/ 1165142 w 2027074"/>
              <a:gd name="connsiteY127" fmla="*/ 1502351 h 2628900"/>
              <a:gd name="connsiteX128" fmla="*/ 1570291 w 2027074"/>
              <a:gd name="connsiteY128" fmla="*/ 1434718 h 2628900"/>
              <a:gd name="connsiteX129" fmla="*/ 1709311 w 2027074"/>
              <a:gd name="connsiteY129" fmla="*/ 1410848 h 2628900"/>
              <a:gd name="connsiteX130" fmla="*/ 1812585 w 2027074"/>
              <a:gd name="connsiteY130" fmla="*/ 1478479 h 2628900"/>
              <a:gd name="connsiteX131" fmla="*/ 2027074 w 2027074"/>
              <a:gd name="connsiteY131" fmla="*/ 1418804 h 2628900"/>
              <a:gd name="connsiteX132" fmla="*/ 2027074 w 2027074"/>
              <a:gd name="connsiteY132" fmla="*/ 1410848 h 2628900"/>
              <a:gd name="connsiteX133" fmla="*/ 1947633 w 2027074"/>
              <a:gd name="connsiteY133" fmla="*/ 1319345 h 2628900"/>
              <a:gd name="connsiteX134" fmla="*/ 1892025 w 2027074"/>
              <a:gd name="connsiteY134" fmla="*/ 1144294 h 2628900"/>
              <a:gd name="connsiteX135" fmla="*/ 1685479 w 2027074"/>
              <a:gd name="connsiteY135" fmla="*/ 1375042 h 2628900"/>
              <a:gd name="connsiteX136" fmla="*/ 1156702 w 2027074"/>
              <a:gd name="connsiteY136" fmla="*/ 1463561 h 2628900"/>
              <a:gd name="connsiteX137" fmla="*/ 922627 w 2027074"/>
              <a:gd name="connsiteY137" fmla="*/ 1499900 h 2628900"/>
              <a:gd name="connsiteX138" fmla="*/ 940609 w 2027074"/>
              <a:gd name="connsiteY138" fmla="*/ 1495245 h 2628900"/>
              <a:gd name="connsiteX139" fmla="*/ 629349 w 2027074"/>
              <a:gd name="connsiteY139" fmla="*/ 1543940 h 2628900"/>
              <a:gd name="connsiteX140" fmla="*/ 644187 w 2027074"/>
              <a:gd name="connsiteY140" fmla="*/ 1536618 h 2628900"/>
              <a:gd name="connsiteX141" fmla="*/ 624147 w 2027074"/>
              <a:gd name="connsiteY141" fmla="*/ 1541270 h 2628900"/>
              <a:gd name="connsiteX142" fmla="*/ 979421 w 2027074"/>
              <a:gd name="connsiteY142" fmla="*/ 1373409 h 2628900"/>
              <a:gd name="connsiteX143" fmla="*/ 1348749 w 2027074"/>
              <a:gd name="connsiteY143" fmla="*/ 1206414 h 2628900"/>
              <a:gd name="connsiteX144" fmla="*/ 1583180 w 2027074"/>
              <a:gd name="connsiteY144" fmla="*/ 1178076 h 2628900"/>
              <a:gd name="connsiteX145" fmla="*/ 1514467 w 2027074"/>
              <a:gd name="connsiteY145" fmla="*/ 1109254 h 2628900"/>
              <a:gd name="connsiteX146" fmla="*/ 1457881 w 2027074"/>
              <a:gd name="connsiteY146" fmla="*/ 991851 h 2628900"/>
              <a:gd name="connsiteX147" fmla="*/ 1332583 w 2027074"/>
              <a:gd name="connsiteY147" fmla="*/ 1182123 h 2628900"/>
              <a:gd name="connsiteX148" fmla="*/ 609083 w 2027074"/>
              <a:gd name="connsiteY148" fmla="*/ 1510042 h 2628900"/>
              <a:gd name="connsiteX149" fmla="*/ 645461 w 2027074"/>
              <a:gd name="connsiteY149" fmla="*/ 1469559 h 2628900"/>
              <a:gd name="connsiteX150" fmla="*/ 1465964 w 2027074"/>
              <a:gd name="connsiteY150" fmla="*/ 797528 h 2628900"/>
              <a:gd name="connsiteX151" fmla="*/ 1765064 w 2027074"/>
              <a:gd name="connsiteY151" fmla="*/ 684174 h 2628900"/>
              <a:gd name="connsiteX152" fmla="*/ 1643807 w 2027074"/>
              <a:gd name="connsiteY152" fmla="*/ 607256 h 2628900"/>
              <a:gd name="connsiteX153" fmla="*/ 1571054 w 2027074"/>
              <a:gd name="connsiteY153" fmla="*/ 473659 h 2628900"/>
              <a:gd name="connsiteX154" fmla="*/ 1437672 w 2027074"/>
              <a:gd name="connsiteY154" fmla="*/ 752997 h 2628900"/>
              <a:gd name="connsiteX155" fmla="*/ 568665 w 2027074"/>
              <a:gd name="connsiteY155" fmla="*/ 1473606 h 2628900"/>
              <a:gd name="connsiteX156" fmla="*/ 613126 w 2027074"/>
              <a:gd name="connsiteY156" fmla="*/ 1388591 h 2628900"/>
              <a:gd name="connsiteX157" fmla="*/ 1033483 w 2027074"/>
              <a:gd name="connsiteY157" fmla="*/ 809674 h 2628900"/>
              <a:gd name="connsiteX158" fmla="*/ 1255786 w 2027074"/>
              <a:gd name="connsiteY158" fmla="*/ 740851 h 2628900"/>
              <a:gd name="connsiteX159" fmla="*/ 1154738 w 2027074"/>
              <a:gd name="connsiteY159" fmla="*/ 647739 h 2628900"/>
              <a:gd name="connsiteX160" fmla="*/ 1033483 w 2027074"/>
              <a:gd name="connsiteY160" fmla="*/ 574869 h 2628900"/>
              <a:gd name="connsiteX161" fmla="*/ 1001148 w 2027074"/>
              <a:gd name="connsiteY161" fmla="*/ 659884 h 2628900"/>
              <a:gd name="connsiteX162" fmla="*/ 1009231 w 2027074"/>
              <a:gd name="connsiteY162" fmla="*/ 777287 h 2628900"/>
              <a:gd name="connsiteX163" fmla="*/ 896058 w 2027074"/>
              <a:gd name="connsiteY163" fmla="*/ 943270 h 2628900"/>
              <a:gd name="connsiteX164" fmla="*/ 540372 w 2027074"/>
              <a:gd name="connsiteY164" fmla="*/ 1441220 h 2628900"/>
              <a:gd name="connsiteX165" fmla="*/ 928394 w 2027074"/>
              <a:gd name="connsiteY165" fmla="*/ 388644 h 2628900"/>
              <a:gd name="connsiteX166" fmla="*/ 1211326 w 2027074"/>
              <a:gd name="connsiteY166" fmla="*/ 230757 h 2628900"/>
              <a:gd name="connsiteX167" fmla="*/ 1021357 w 2027074"/>
              <a:gd name="connsiteY167" fmla="*/ 105258 h 2628900"/>
              <a:gd name="connsiteX168" fmla="*/ 920309 w 2027074"/>
              <a:gd name="connsiteY168" fmla="*/ 0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</a:cxnLst>
            <a:rect l="l" t="t" r="r" b="b"/>
            <a:pathLst>
              <a:path w="2027074" h="2628900">
                <a:moveTo>
                  <a:pt x="920309" y="0"/>
                </a:moveTo>
                <a:cubicBezTo>
                  <a:pt x="912226" y="0"/>
                  <a:pt x="900100" y="0"/>
                  <a:pt x="887974" y="0"/>
                </a:cubicBezTo>
                <a:cubicBezTo>
                  <a:pt x="851597" y="20242"/>
                  <a:pt x="811178" y="36436"/>
                  <a:pt x="799052" y="72871"/>
                </a:cubicBezTo>
                <a:cubicBezTo>
                  <a:pt x="754592" y="206467"/>
                  <a:pt x="879891" y="291483"/>
                  <a:pt x="883932" y="380547"/>
                </a:cubicBezTo>
                <a:cubicBezTo>
                  <a:pt x="883932" y="412935"/>
                  <a:pt x="851597" y="469612"/>
                  <a:pt x="835429" y="510095"/>
                </a:cubicBezTo>
                <a:cubicBezTo>
                  <a:pt x="718215" y="821819"/>
                  <a:pt x="613126" y="1129495"/>
                  <a:pt x="491869" y="1425025"/>
                </a:cubicBezTo>
                <a:cubicBezTo>
                  <a:pt x="463575" y="1408833"/>
                  <a:pt x="483786" y="1368349"/>
                  <a:pt x="487828" y="1340011"/>
                </a:cubicBezTo>
                <a:cubicBezTo>
                  <a:pt x="503995" y="1174027"/>
                  <a:pt x="520163" y="995899"/>
                  <a:pt x="536329" y="829916"/>
                </a:cubicBezTo>
                <a:cubicBezTo>
                  <a:pt x="544414" y="761094"/>
                  <a:pt x="540372" y="667982"/>
                  <a:pt x="556540" y="623449"/>
                </a:cubicBezTo>
                <a:cubicBezTo>
                  <a:pt x="580791" y="554626"/>
                  <a:pt x="689921" y="546530"/>
                  <a:pt x="693963" y="465563"/>
                </a:cubicBezTo>
                <a:cubicBezTo>
                  <a:pt x="698006" y="384595"/>
                  <a:pt x="584832" y="360305"/>
                  <a:pt x="556540" y="421031"/>
                </a:cubicBezTo>
                <a:cubicBezTo>
                  <a:pt x="532288" y="360305"/>
                  <a:pt x="415074" y="364354"/>
                  <a:pt x="406989" y="449369"/>
                </a:cubicBezTo>
                <a:cubicBezTo>
                  <a:pt x="402948" y="538434"/>
                  <a:pt x="508037" y="550579"/>
                  <a:pt x="524205" y="623449"/>
                </a:cubicBezTo>
                <a:cubicBezTo>
                  <a:pt x="536329" y="667982"/>
                  <a:pt x="512078" y="752997"/>
                  <a:pt x="503995" y="817771"/>
                </a:cubicBezTo>
                <a:cubicBezTo>
                  <a:pt x="483786" y="1024238"/>
                  <a:pt x="467617" y="1234753"/>
                  <a:pt x="451451" y="1416929"/>
                </a:cubicBezTo>
                <a:cubicBezTo>
                  <a:pt x="390822" y="1145688"/>
                  <a:pt x="334235" y="736804"/>
                  <a:pt x="281691" y="433176"/>
                </a:cubicBezTo>
                <a:cubicBezTo>
                  <a:pt x="273608" y="380547"/>
                  <a:pt x="253397" y="323870"/>
                  <a:pt x="257440" y="287434"/>
                </a:cubicBezTo>
                <a:cubicBezTo>
                  <a:pt x="261482" y="234806"/>
                  <a:pt x="318068" y="202419"/>
                  <a:pt x="301900" y="145742"/>
                </a:cubicBezTo>
                <a:cubicBezTo>
                  <a:pt x="289774" y="89064"/>
                  <a:pt x="196811" y="97162"/>
                  <a:pt x="188728" y="149790"/>
                </a:cubicBezTo>
                <a:cubicBezTo>
                  <a:pt x="140225" y="125499"/>
                  <a:pt x="95765" y="157887"/>
                  <a:pt x="91722" y="190274"/>
                </a:cubicBezTo>
                <a:cubicBezTo>
                  <a:pt x="83638" y="259096"/>
                  <a:pt x="168518" y="275289"/>
                  <a:pt x="217020" y="295532"/>
                </a:cubicBezTo>
                <a:cubicBezTo>
                  <a:pt x="273608" y="676078"/>
                  <a:pt x="354445" y="1060673"/>
                  <a:pt x="398906" y="1433123"/>
                </a:cubicBezTo>
                <a:cubicBezTo>
                  <a:pt x="370612" y="1420978"/>
                  <a:pt x="358486" y="1380494"/>
                  <a:pt x="346361" y="1352156"/>
                </a:cubicBezTo>
                <a:cubicBezTo>
                  <a:pt x="273608" y="1194269"/>
                  <a:pt x="204895" y="1036383"/>
                  <a:pt x="136183" y="874448"/>
                </a:cubicBezTo>
                <a:cubicBezTo>
                  <a:pt x="107889" y="817771"/>
                  <a:pt x="51303" y="728706"/>
                  <a:pt x="51303" y="684174"/>
                </a:cubicBezTo>
                <a:cubicBezTo>
                  <a:pt x="47262" y="639643"/>
                  <a:pt x="95765" y="566772"/>
                  <a:pt x="35135" y="558675"/>
                </a:cubicBezTo>
                <a:lnTo>
                  <a:pt x="0" y="566871"/>
                </a:lnTo>
                <a:lnTo>
                  <a:pt x="0" y="707213"/>
                </a:lnTo>
                <a:lnTo>
                  <a:pt x="23009" y="708465"/>
                </a:lnTo>
                <a:cubicBezTo>
                  <a:pt x="136183" y="947319"/>
                  <a:pt x="241272" y="1194269"/>
                  <a:pt x="354445" y="1433123"/>
                </a:cubicBezTo>
                <a:cubicBezTo>
                  <a:pt x="338277" y="1433123"/>
                  <a:pt x="322109" y="1412880"/>
                  <a:pt x="314026" y="1400737"/>
                </a:cubicBezTo>
                <a:lnTo>
                  <a:pt x="0" y="1014531"/>
                </a:lnTo>
                <a:lnTo>
                  <a:pt x="0" y="1082104"/>
                </a:lnTo>
                <a:lnTo>
                  <a:pt x="233188" y="1368349"/>
                </a:lnTo>
                <a:cubicBezTo>
                  <a:pt x="257440" y="1395676"/>
                  <a:pt x="286237" y="1418448"/>
                  <a:pt x="302531" y="1446913"/>
                </a:cubicBezTo>
                <a:lnTo>
                  <a:pt x="308670" y="1463328"/>
                </a:lnTo>
                <a:lnTo>
                  <a:pt x="60420" y="1294977"/>
                </a:lnTo>
                <a:lnTo>
                  <a:pt x="0" y="1251155"/>
                </a:lnTo>
                <a:lnTo>
                  <a:pt x="0" y="1296880"/>
                </a:lnTo>
                <a:lnTo>
                  <a:pt x="19978" y="1311166"/>
                </a:lnTo>
                <a:cubicBezTo>
                  <a:pt x="87680" y="1359240"/>
                  <a:pt x="154370" y="1406808"/>
                  <a:pt x="217020" y="1453365"/>
                </a:cubicBezTo>
                <a:cubicBezTo>
                  <a:pt x="231167" y="1463486"/>
                  <a:pt x="246324" y="1472594"/>
                  <a:pt x="258956" y="1482716"/>
                </a:cubicBezTo>
                <a:lnTo>
                  <a:pt x="283195" y="1514782"/>
                </a:lnTo>
                <a:lnTo>
                  <a:pt x="0" y="1409214"/>
                </a:lnTo>
                <a:lnTo>
                  <a:pt x="0" y="1450869"/>
                </a:lnTo>
                <a:lnTo>
                  <a:pt x="28395" y="1461697"/>
                </a:lnTo>
                <a:cubicBezTo>
                  <a:pt x="116277" y="1496384"/>
                  <a:pt x="202917" y="1532190"/>
                  <a:pt x="287323" y="1569984"/>
                </a:cubicBezTo>
                <a:cubicBezTo>
                  <a:pt x="207881" y="1562027"/>
                  <a:pt x="107588" y="1552081"/>
                  <a:pt x="4314" y="1541638"/>
                </a:cubicBezTo>
                <a:lnTo>
                  <a:pt x="0" y="1541195"/>
                </a:lnTo>
                <a:lnTo>
                  <a:pt x="0" y="1569997"/>
                </a:lnTo>
                <a:lnTo>
                  <a:pt x="150721" y="1583535"/>
                </a:lnTo>
                <a:cubicBezTo>
                  <a:pt x="198695" y="1588135"/>
                  <a:pt x="243630" y="1592860"/>
                  <a:pt x="283350" y="1597833"/>
                </a:cubicBezTo>
                <a:cubicBezTo>
                  <a:pt x="195964" y="1621703"/>
                  <a:pt x="105601" y="1639606"/>
                  <a:pt x="14244" y="1655022"/>
                </a:cubicBezTo>
                <a:lnTo>
                  <a:pt x="0" y="1657211"/>
                </a:lnTo>
                <a:lnTo>
                  <a:pt x="0" y="1699723"/>
                </a:lnTo>
                <a:lnTo>
                  <a:pt x="295267" y="1653530"/>
                </a:lnTo>
                <a:lnTo>
                  <a:pt x="0" y="1793037"/>
                </a:lnTo>
                <a:lnTo>
                  <a:pt x="0" y="1824962"/>
                </a:lnTo>
                <a:lnTo>
                  <a:pt x="299238" y="1689336"/>
                </a:lnTo>
                <a:cubicBezTo>
                  <a:pt x="303211" y="1709228"/>
                  <a:pt x="275406" y="1721163"/>
                  <a:pt x="263491" y="1729119"/>
                </a:cubicBezTo>
                <a:lnTo>
                  <a:pt x="0" y="1946709"/>
                </a:lnTo>
                <a:lnTo>
                  <a:pt x="0" y="1999791"/>
                </a:lnTo>
                <a:lnTo>
                  <a:pt x="338959" y="1725142"/>
                </a:lnTo>
                <a:cubicBezTo>
                  <a:pt x="338959" y="1756969"/>
                  <a:pt x="311155" y="1780839"/>
                  <a:pt x="295267" y="1808688"/>
                </a:cubicBezTo>
                <a:cubicBezTo>
                  <a:pt x="227742" y="1900191"/>
                  <a:pt x="158232" y="1995673"/>
                  <a:pt x="88720" y="2091653"/>
                </a:cubicBezTo>
                <a:lnTo>
                  <a:pt x="0" y="2214479"/>
                </a:lnTo>
                <a:lnTo>
                  <a:pt x="0" y="2267850"/>
                </a:lnTo>
                <a:lnTo>
                  <a:pt x="17224" y="2246312"/>
                </a:lnTo>
                <a:cubicBezTo>
                  <a:pt x="120496" y="2099112"/>
                  <a:pt x="275406" y="1888255"/>
                  <a:pt x="366763" y="1756969"/>
                </a:cubicBezTo>
                <a:cubicBezTo>
                  <a:pt x="311153" y="1928041"/>
                  <a:pt x="246608" y="2099112"/>
                  <a:pt x="180573" y="2271178"/>
                </a:cubicBezTo>
                <a:lnTo>
                  <a:pt x="46386" y="2628900"/>
                </a:lnTo>
                <a:lnTo>
                  <a:pt x="92636" y="2628900"/>
                </a:lnTo>
                <a:lnTo>
                  <a:pt x="244127" y="2216474"/>
                </a:lnTo>
                <a:cubicBezTo>
                  <a:pt x="299239" y="2066290"/>
                  <a:pt x="354847" y="1918094"/>
                  <a:pt x="414428" y="1772882"/>
                </a:cubicBezTo>
                <a:cubicBezTo>
                  <a:pt x="442231" y="1788796"/>
                  <a:pt x="422371" y="1828579"/>
                  <a:pt x="418399" y="1856428"/>
                </a:cubicBezTo>
                <a:cubicBezTo>
                  <a:pt x="402511" y="2019543"/>
                  <a:pt x="386623" y="2194592"/>
                  <a:pt x="370735" y="2357707"/>
                </a:cubicBezTo>
                <a:cubicBezTo>
                  <a:pt x="362791" y="2425340"/>
                  <a:pt x="366763" y="2516843"/>
                  <a:pt x="350875" y="2560606"/>
                </a:cubicBezTo>
                <a:cubicBezTo>
                  <a:pt x="344917" y="2577515"/>
                  <a:pt x="333745" y="2590693"/>
                  <a:pt x="320278" y="2602193"/>
                </a:cubicBezTo>
                <a:lnTo>
                  <a:pt x="282674" y="2628900"/>
                </a:lnTo>
                <a:lnTo>
                  <a:pt x="434855" y="2628900"/>
                </a:lnTo>
                <a:lnTo>
                  <a:pt x="407910" y="2605239"/>
                </a:lnTo>
                <a:cubicBezTo>
                  <a:pt x="396056" y="2592682"/>
                  <a:pt x="386623" y="2578509"/>
                  <a:pt x="382651" y="2560606"/>
                </a:cubicBezTo>
                <a:cubicBezTo>
                  <a:pt x="370735" y="2516843"/>
                  <a:pt x="394567" y="2433297"/>
                  <a:pt x="402511" y="2369643"/>
                </a:cubicBezTo>
                <a:cubicBezTo>
                  <a:pt x="422371" y="2166743"/>
                  <a:pt x="438260" y="1959867"/>
                  <a:pt x="454148" y="1780839"/>
                </a:cubicBezTo>
                <a:cubicBezTo>
                  <a:pt x="498834" y="1980754"/>
                  <a:pt x="541284" y="2256755"/>
                  <a:pt x="581501" y="2508141"/>
                </a:cubicBezTo>
                <a:lnTo>
                  <a:pt x="601033" y="2628900"/>
                </a:lnTo>
                <a:lnTo>
                  <a:pt x="643632" y="2628900"/>
                </a:lnTo>
                <a:lnTo>
                  <a:pt x="639282" y="2601882"/>
                </a:lnTo>
                <a:cubicBezTo>
                  <a:pt x="591431" y="2320659"/>
                  <a:pt x="538553" y="2039436"/>
                  <a:pt x="505785" y="1764925"/>
                </a:cubicBezTo>
                <a:cubicBezTo>
                  <a:pt x="533588" y="1776861"/>
                  <a:pt x="545505" y="1816645"/>
                  <a:pt x="557420" y="1844494"/>
                </a:cubicBezTo>
                <a:cubicBezTo>
                  <a:pt x="628917" y="1999651"/>
                  <a:pt x="696442" y="2154809"/>
                  <a:pt x="763967" y="2313945"/>
                </a:cubicBezTo>
                <a:cubicBezTo>
                  <a:pt x="791770" y="2369643"/>
                  <a:pt x="847380" y="2457167"/>
                  <a:pt x="847380" y="2500930"/>
                </a:cubicBezTo>
                <a:cubicBezTo>
                  <a:pt x="851351" y="2544692"/>
                  <a:pt x="803687" y="2616304"/>
                  <a:pt x="863268" y="2624261"/>
                </a:cubicBezTo>
                <a:cubicBezTo>
                  <a:pt x="899016" y="2628240"/>
                  <a:pt x="906960" y="2612325"/>
                  <a:pt x="914904" y="2580498"/>
                </a:cubicBezTo>
                <a:cubicBezTo>
                  <a:pt x="1038037" y="2596412"/>
                  <a:pt x="958597" y="2465125"/>
                  <a:pt x="875183" y="2477059"/>
                </a:cubicBezTo>
                <a:cubicBezTo>
                  <a:pt x="763967" y="2242334"/>
                  <a:pt x="660693" y="1999651"/>
                  <a:pt x="549476" y="1764925"/>
                </a:cubicBezTo>
                <a:cubicBezTo>
                  <a:pt x="565364" y="1764925"/>
                  <a:pt x="581253" y="1784818"/>
                  <a:pt x="589197" y="1796752"/>
                </a:cubicBezTo>
                <a:cubicBezTo>
                  <a:pt x="811631" y="2063306"/>
                  <a:pt x="1030093" y="2345773"/>
                  <a:pt x="1248555" y="2608347"/>
                </a:cubicBezTo>
                <a:lnTo>
                  <a:pt x="1245866" y="2628900"/>
                </a:lnTo>
                <a:lnTo>
                  <a:pt x="1559852" y="2628900"/>
                </a:lnTo>
                <a:lnTo>
                  <a:pt x="1550430" y="2620282"/>
                </a:lnTo>
                <a:cubicBezTo>
                  <a:pt x="1474961" y="2572541"/>
                  <a:pt x="1375660" y="2608347"/>
                  <a:pt x="1288275" y="2576519"/>
                </a:cubicBezTo>
                <a:cubicBezTo>
                  <a:pt x="1260472" y="2568562"/>
                  <a:pt x="1224723" y="2512865"/>
                  <a:pt x="1196918" y="2477059"/>
                </a:cubicBezTo>
                <a:cubicBezTo>
                  <a:pt x="1018176" y="2258247"/>
                  <a:pt x="843407" y="2039434"/>
                  <a:pt x="668637" y="1828579"/>
                </a:cubicBezTo>
                <a:cubicBezTo>
                  <a:pt x="636861" y="1792774"/>
                  <a:pt x="597141" y="1764925"/>
                  <a:pt x="589197" y="1721163"/>
                </a:cubicBezTo>
                <a:cubicBezTo>
                  <a:pt x="803687" y="1860407"/>
                  <a:pt x="1006261" y="2011586"/>
                  <a:pt x="1212806" y="2162766"/>
                </a:cubicBezTo>
                <a:cubicBezTo>
                  <a:pt x="1228694" y="2238355"/>
                  <a:pt x="1204862" y="2361686"/>
                  <a:pt x="1268416" y="2389534"/>
                </a:cubicBezTo>
                <a:cubicBezTo>
                  <a:pt x="1331968" y="2417383"/>
                  <a:pt x="1403464" y="2377600"/>
                  <a:pt x="1387576" y="2286097"/>
                </a:cubicBezTo>
                <a:cubicBezTo>
                  <a:pt x="1494822" y="2294053"/>
                  <a:pt x="1506737" y="2150831"/>
                  <a:pt x="1431268" y="2122982"/>
                </a:cubicBezTo>
                <a:cubicBezTo>
                  <a:pt x="1371688" y="2103089"/>
                  <a:pt x="1292248" y="2142873"/>
                  <a:pt x="1236638" y="2134916"/>
                </a:cubicBezTo>
                <a:cubicBezTo>
                  <a:pt x="1196918" y="2126960"/>
                  <a:pt x="1121450" y="2055349"/>
                  <a:pt x="1077757" y="2027500"/>
                </a:cubicBezTo>
                <a:cubicBezTo>
                  <a:pt x="946680" y="1932018"/>
                  <a:pt x="807660" y="1836537"/>
                  <a:pt x="684525" y="1745033"/>
                </a:cubicBezTo>
                <a:cubicBezTo>
                  <a:pt x="656722" y="1725142"/>
                  <a:pt x="624945" y="1709228"/>
                  <a:pt x="617001" y="1681379"/>
                </a:cubicBezTo>
                <a:cubicBezTo>
                  <a:pt x="962568" y="1816645"/>
                  <a:pt x="1312107" y="1943954"/>
                  <a:pt x="1657675" y="2079219"/>
                </a:cubicBezTo>
                <a:cubicBezTo>
                  <a:pt x="1685479" y="2158788"/>
                  <a:pt x="1685479" y="2294053"/>
                  <a:pt x="1768892" y="2313945"/>
                </a:cubicBezTo>
                <a:cubicBezTo>
                  <a:pt x="1848332" y="2329858"/>
                  <a:pt x="1907913" y="2258247"/>
                  <a:pt x="1876137" y="2170722"/>
                </a:cubicBezTo>
                <a:cubicBezTo>
                  <a:pt x="1979410" y="2166743"/>
                  <a:pt x="1991325" y="2019543"/>
                  <a:pt x="1911885" y="1987716"/>
                </a:cubicBezTo>
                <a:cubicBezTo>
                  <a:pt x="1828473" y="1955888"/>
                  <a:pt x="1733143" y="2035457"/>
                  <a:pt x="1669591" y="2035457"/>
                </a:cubicBezTo>
                <a:cubicBezTo>
                  <a:pt x="1637814" y="2035457"/>
                  <a:pt x="1586179" y="2007609"/>
                  <a:pt x="1538513" y="1987716"/>
                </a:cubicBezTo>
                <a:cubicBezTo>
                  <a:pt x="1280331" y="1896212"/>
                  <a:pt x="1006261" y="1788796"/>
                  <a:pt x="756023" y="1693315"/>
                </a:cubicBezTo>
                <a:cubicBezTo>
                  <a:pt x="712330" y="1677400"/>
                  <a:pt x="660693" y="1665466"/>
                  <a:pt x="628917" y="1637616"/>
                </a:cubicBezTo>
                <a:cubicBezTo>
                  <a:pt x="887100" y="1653530"/>
                  <a:pt x="1173086" y="1689336"/>
                  <a:pt x="1439212" y="1713206"/>
                </a:cubicBezTo>
                <a:cubicBezTo>
                  <a:pt x="1478932" y="1737076"/>
                  <a:pt x="1482905" y="1816645"/>
                  <a:pt x="1542486" y="1812666"/>
                </a:cubicBezTo>
                <a:cubicBezTo>
                  <a:pt x="1578235" y="1812666"/>
                  <a:pt x="1617955" y="1768903"/>
                  <a:pt x="1582206" y="1725142"/>
                </a:cubicBezTo>
                <a:cubicBezTo>
                  <a:pt x="1594123" y="1701270"/>
                  <a:pt x="1625899" y="1693315"/>
                  <a:pt x="1617955" y="1661487"/>
                </a:cubicBezTo>
                <a:cubicBezTo>
                  <a:pt x="1586179" y="1546113"/>
                  <a:pt x="1502766" y="1633637"/>
                  <a:pt x="1439212" y="1681379"/>
                </a:cubicBezTo>
                <a:cubicBezTo>
                  <a:pt x="1173086" y="1653530"/>
                  <a:pt x="902988" y="1629660"/>
                  <a:pt x="636861" y="1597833"/>
                </a:cubicBezTo>
                <a:cubicBezTo>
                  <a:pt x="791770" y="1558048"/>
                  <a:pt x="966541" y="1534178"/>
                  <a:pt x="1165142" y="1502351"/>
                </a:cubicBezTo>
                <a:cubicBezTo>
                  <a:pt x="1296219" y="1478479"/>
                  <a:pt x="1443185" y="1454609"/>
                  <a:pt x="1570291" y="1434718"/>
                </a:cubicBezTo>
                <a:cubicBezTo>
                  <a:pt x="1613982" y="1426761"/>
                  <a:pt x="1681507" y="1406869"/>
                  <a:pt x="1709311" y="1410848"/>
                </a:cubicBezTo>
                <a:cubicBezTo>
                  <a:pt x="1745060" y="1418804"/>
                  <a:pt x="1780807" y="1462567"/>
                  <a:pt x="1812585" y="1478479"/>
                </a:cubicBezTo>
                <a:cubicBezTo>
                  <a:pt x="1903941" y="1534178"/>
                  <a:pt x="2019130" y="1530200"/>
                  <a:pt x="2027074" y="1418804"/>
                </a:cubicBezTo>
                <a:cubicBezTo>
                  <a:pt x="2027074" y="1414826"/>
                  <a:pt x="2027074" y="1414826"/>
                  <a:pt x="2027074" y="1410848"/>
                </a:cubicBezTo>
                <a:cubicBezTo>
                  <a:pt x="2015157" y="1367085"/>
                  <a:pt x="1995298" y="1331279"/>
                  <a:pt x="1947633" y="1319345"/>
                </a:cubicBezTo>
                <a:cubicBezTo>
                  <a:pt x="2011186" y="1247733"/>
                  <a:pt x="1963522" y="1148273"/>
                  <a:pt x="1892025" y="1144294"/>
                </a:cubicBezTo>
                <a:cubicBezTo>
                  <a:pt x="1756975" y="1128381"/>
                  <a:pt x="1737116" y="1299452"/>
                  <a:pt x="1685479" y="1375042"/>
                </a:cubicBezTo>
                <a:cubicBezTo>
                  <a:pt x="1508723" y="1404881"/>
                  <a:pt x="1332961" y="1434718"/>
                  <a:pt x="1156702" y="1463561"/>
                </a:cubicBezTo>
                <a:lnTo>
                  <a:pt x="922627" y="1499900"/>
                </a:lnTo>
                <a:lnTo>
                  <a:pt x="940609" y="1495245"/>
                </a:lnTo>
                <a:lnTo>
                  <a:pt x="629349" y="1543940"/>
                </a:lnTo>
                <a:lnTo>
                  <a:pt x="644187" y="1536618"/>
                </a:lnTo>
                <a:lnTo>
                  <a:pt x="624147" y="1541270"/>
                </a:lnTo>
                <a:lnTo>
                  <a:pt x="979421" y="1373409"/>
                </a:lnTo>
                <a:cubicBezTo>
                  <a:pt x="1104214" y="1318756"/>
                  <a:pt x="1229513" y="1265116"/>
                  <a:pt x="1348749" y="1206414"/>
                </a:cubicBezTo>
                <a:cubicBezTo>
                  <a:pt x="1417461" y="1246898"/>
                  <a:pt x="1587221" y="1299526"/>
                  <a:pt x="1583180" y="1178076"/>
                </a:cubicBezTo>
                <a:cubicBezTo>
                  <a:pt x="1579138" y="1137592"/>
                  <a:pt x="1554886" y="1121399"/>
                  <a:pt x="1514467" y="1109254"/>
                </a:cubicBezTo>
                <a:cubicBezTo>
                  <a:pt x="1542760" y="1044479"/>
                  <a:pt x="1502341" y="995899"/>
                  <a:pt x="1457881" y="991851"/>
                </a:cubicBezTo>
                <a:cubicBezTo>
                  <a:pt x="1364917" y="983753"/>
                  <a:pt x="1356834" y="1109254"/>
                  <a:pt x="1332583" y="1182123"/>
                </a:cubicBezTo>
                <a:cubicBezTo>
                  <a:pt x="1090069" y="1291430"/>
                  <a:pt x="847555" y="1396688"/>
                  <a:pt x="609083" y="1510042"/>
                </a:cubicBezTo>
                <a:cubicBezTo>
                  <a:pt x="605041" y="1489800"/>
                  <a:pt x="633335" y="1477655"/>
                  <a:pt x="645461" y="1469559"/>
                </a:cubicBezTo>
                <a:cubicBezTo>
                  <a:pt x="912226" y="1250946"/>
                  <a:pt x="1195158" y="1012093"/>
                  <a:pt x="1465964" y="797528"/>
                </a:cubicBezTo>
                <a:cubicBezTo>
                  <a:pt x="1599347" y="817771"/>
                  <a:pt x="1785274" y="829916"/>
                  <a:pt x="1765064" y="684174"/>
                </a:cubicBezTo>
                <a:cubicBezTo>
                  <a:pt x="1756981" y="631546"/>
                  <a:pt x="1708478" y="595111"/>
                  <a:pt x="1643807" y="607256"/>
                </a:cubicBezTo>
                <a:cubicBezTo>
                  <a:pt x="1647849" y="534385"/>
                  <a:pt x="1619557" y="485804"/>
                  <a:pt x="1571054" y="473659"/>
                </a:cubicBezTo>
                <a:cubicBezTo>
                  <a:pt x="1437672" y="449369"/>
                  <a:pt x="1417461" y="619401"/>
                  <a:pt x="1437672" y="752997"/>
                </a:cubicBezTo>
                <a:cubicBezTo>
                  <a:pt x="1154738" y="999947"/>
                  <a:pt x="863723" y="1238800"/>
                  <a:pt x="568665" y="1473606"/>
                </a:cubicBezTo>
                <a:cubicBezTo>
                  <a:pt x="568665" y="1441220"/>
                  <a:pt x="596958" y="1416929"/>
                  <a:pt x="613126" y="1388591"/>
                </a:cubicBezTo>
                <a:cubicBezTo>
                  <a:pt x="750549" y="1202366"/>
                  <a:pt x="896058" y="999947"/>
                  <a:pt x="1033483" y="809674"/>
                </a:cubicBezTo>
                <a:cubicBezTo>
                  <a:pt x="1118361" y="805626"/>
                  <a:pt x="1239618" y="813722"/>
                  <a:pt x="1255786" y="740851"/>
                </a:cubicBezTo>
                <a:cubicBezTo>
                  <a:pt x="1263871" y="688223"/>
                  <a:pt x="1231535" y="639643"/>
                  <a:pt x="1154738" y="647739"/>
                </a:cubicBezTo>
                <a:cubicBezTo>
                  <a:pt x="1158781" y="578917"/>
                  <a:pt x="1090069" y="530336"/>
                  <a:pt x="1033483" y="574869"/>
                </a:cubicBezTo>
                <a:cubicBezTo>
                  <a:pt x="1005189" y="595111"/>
                  <a:pt x="1001148" y="623449"/>
                  <a:pt x="1001148" y="659884"/>
                </a:cubicBezTo>
                <a:cubicBezTo>
                  <a:pt x="1001148" y="692272"/>
                  <a:pt x="1017315" y="736804"/>
                  <a:pt x="1009231" y="777287"/>
                </a:cubicBezTo>
                <a:cubicBezTo>
                  <a:pt x="1005189" y="821819"/>
                  <a:pt x="928394" y="898739"/>
                  <a:pt x="896058" y="943270"/>
                </a:cubicBezTo>
                <a:cubicBezTo>
                  <a:pt x="790969" y="1093060"/>
                  <a:pt x="633335" y="1307624"/>
                  <a:pt x="540372" y="1441220"/>
                </a:cubicBezTo>
                <a:cubicBezTo>
                  <a:pt x="653545" y="1093060"/>
                  <a:pt x="803095" y="744900"/>
                  <a:pt x="928394" y="388644"/>
                </a:cubicBezTo>
                <a:cubicBezTo>
                  <a:pt x="1017315" y="344111"/>
                  <a:pt x="1187074" y="336015"/>
                  <a:pt x="1211326" y="230757"/>
                </a:cubicBezTo>
                <a:cubicBezTo>
                  <a:pt x="1235577" y="117403"/>
                  <a:pt x="1122404" y="48581"/>
                  <a:pt x="1021357" y="105258"/>
                </a:cubicBezTo>
                <a:cubicBezTo>
                  <a:pt x="1017315" y="40485"/>
                  <a:pt x="972854" y="16194"/>
                  <a:pt x="9203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ltGray">
          <a:xfrm>
            <a:off x="4286628" y="1838098"/>
            <a:ext cx="4856181" cy="5019902"/>
          </a:xfrm>
          <a:custGeom>
            <a:avLst/>
            <a:gdLst>
              <a:gd name="connsiteX0" fmla="*/ 542719 w 6474908"/>
              <a:gd name="connsiteY0" fmla="*/ 0 h 5019902"/>
              <a:gd name="connsiteX1" fmla="*/ 6474908 w 6474908"/>
              <a:gd name="connsiteY1" fmla="*/ 0 h 5019902"/>
              <a:gd name="connsiteX2" fmla="*/ 6474908 w 6474908"/>
              <a:gd name="connsiteY2" fmla="*/ 5019902 h 5019902"/>
              <a:gd name="connsiteX3" fmla="*/ 526551 w 6474908"/>
              <a:gd name="connsiteY3" fmla="*/ 5019902 h 5019902"/>
              <a:gd name="connsiteX4" fmla="*/ 465204 w 6474908"/>
              <a:gd name="connsiteY4" fmla="*/ 4976523 h 5019902"/>
              <a:gd name="connsiteX5" fmla="*/ 292881 w 6474908"/>
              <a:gd name="connsiteY5" fmla="*/ 4816583 h 5019902"/>
              <a:gd name="connsiteX6" fmla="*/ 103926 w 6474908"/>
              <a:gd name="connsiteY6" fmla="*/ 4003738 h 5019902"/>
              <a:gd name="connsiteX7" fmla="*/ 207851 w 6474908"/>
              <a:gd name="connsiteY7" fmla="*/ 3584713 h 5019902"/>
              <a:gd name="connsiteX8" fmla="*/ 166911 w 6474908"/>
              <a:gd name="connsiteY8" fmla="*/ 2611189 h 5019902"/>
              <a:gd name="connsiteX9" fmla="*/ 0 w 6474908"/>
              <a:gd name="connsiteY9" fmla="*/ 2504070 h 5019902"/>
              <a:gd name="connsiteX10" fmla="*/ 166911 w 6474908"/>
              <a:gd name="connsiteY10" fmla="*/ 2400101 h 5019902"/>
              <a:gd name="connsiteX11" fmla="*/ 207851 w 6474908"/>
              <a:gd name="connsiteY11" fmla="*/ 1426578 h 5019902"/>
              <a:gd name="connsiteX12" fmla="*/ 103926 w 6474908"/>
              <a:gd name="connsiteY12" fmla="*/ 1007553 h 5019902"/>
              <a:gd name="connsiteX13" fmla="*/ 292881 w 6474908"/>
              <a:gd name="connsiteY13" fmla="*/ 194708 h 5019902"/>
              <a:gd name="connsiteX14" fmla="*/ 494107 w 6474908"/>
              <a:gd name="connsiteY14" fmla="*/ 26904 h 5019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74908" h="5019902">
                <a:moveTo>
                  <a:pt x="542719" y="0"/>
                </a:moveTo>
                <a:lnTo>
                  <a:pt x="6474908" y="0"/>
                </a:lnTo>
                <a:lnTo>
                  <a:pt x="6474908" y="5019902"/>
                </a:lnTo>
                <a:lnTo>
                  <a:pt x="526551" y="5019902"/>
                </a:lnTo>
                <a:lnTo>
                  <a:pt x="465204" y="4976523"/>
                </a:lnTo>
                <a:cubicBezTo>
                  <a:pt x="406254" y="4930594"/>
                  <a:pt x="348780" y="4877231"/>
                  <a:pt x="292881" y="4816583"/>
                </a:cubicBezTo>
                <a:cubicBezTo>
                  <a:pt x="122821" y="4627549"/>
                  <a:pt x="53538" y="4331396"/>
                  <a:pt x="103926" y="4003738"/>
                </a:cubicBezTo>
                <a:cubicBezTo>
                  <a:pt x="122821" y="3874565"/>
                  <a:pt x="163761" y="3732789"/>
                  <a:pt x="207851" y="3584713"/>
                </a:cubicBezTo>
                <a:cubicBezTo>
                  <a:pt x="346418" y="3118430"/>
                  <a:pt x="425149" y="2775018"/>
                  <a:pt x="166911" y="2611189"/>
                </a:cubicBezTo>
                <a:cubicBezTo>
                  <a:pt x="0" y="2504070"/>
                  <a:pt x="0" y="2504070"/>
                  <a:pt x="0" y="2504070"/>
                </a:cubicBezTo>
                <a:cubicBezTo>
                  <a:pt x="166911" y="2400101"/>
                  <a:pt x="166911" y="2400101"/>
                  <a:pt x="166911" y="2400101"/>
                </a:cubicBezTo>
                <a:cubicBezTo>
                  <a:pt x="425149" y="2236272"/>
                  <a:pt x="346418" y="1892861"/>
                  <a:pt x="207851" y="1426578"/>
                </a:cubicBezTo>
                <a:cubicBezTo>
                  <a:pt x="163761" y="1275351"/>
                  <a:pt x="122821" y="1136726"/>
                  <a:pt x="103926" y="1007553"/>
                </a:cubicBezTo>
                <a:cubicBezTo>
                  <a:pt x="53538" y="679895"/>
                  <a:pt x="122821" y="380591"/>
                  <a:pt x="292881" y="194708"/>
                </a:cubicBezTo>
                <a:cubicBezTo>
                  <a:pt x="355473" y="127365"/>
                  <a:pt x="422050" y="71541"/>
                  <a:pt x="494107" y="2690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4" name="Rectangle 23"/>
          <p:cNvSpPr/>
          <p:nvPr/>
        </p:nvSpPr>
        <p:spPr bwMode="hidden">
          <a:xfrm>
            <a:off x="0" y="0"/>
            <a:ext cx="9141714" cy="1804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 bwMode="grayWhite">
          <a:xfrm>
            <a:off x="1143" y="1804086"/>
            <a:ext cx="914171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2286000"/>
            <a:ext cx="2880360" cy="3886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Freeform 21"/>
          <p:cNvSpPr/>
          <p:nvPr/>
        </p:nvSpPr>
        <p:spPr bwMode="white">
          <a:xfrm>
            <a:off x="4442128" y="1838098"/>
            <a:ext cx="4700681" cy="5019902"/>
          </a:xfrm>
          <a:custGeom>
            <a:avLst/>
            <a:gdLst>
              <a:gd name="connsiteX0" fmla="*/ 561605 w 6267574"/>
              <a:gd name="connsiteY0" fmla="*/ 0 h 5019902"/>
              <a:gd name="connsiteX1" fmla="*/ 6267574 w 6267574"/>
              <a:gd name="connsiteY1" fmla="*/ 0 h 5019902"/>
              <a:gd name="connsiteX2" fmla="*/ 6267574 w 6267574"/>
              <a:gd name="connsiteY2" fmla="*/ 5019902 h 5019902"/>
              <a:gd name="connsiteX3" fmla="*/ 538499 w 6267574"/>
              <a:gd name="connsiteY3" fmla="*/ 5019902 h 5019902"/>
              <a:gd name="connsiteX4" fmla="*/ 513419 w 6267574"/>
              <a:gd name="connsiteY4" fmla="*/ 5012291 h 5019902"/>
              <a:gd name="connsiteX5" fmla="*/ 162231 w 6267574"/>
              <a:gd name="connsiteY5" fmla="*/ 3473533 h 5019902"/>
              <a:gd name="connsiteX6" fmla="*/ 40426 w 6267574"/>
              <a:gd name="connsiteY6" fmla="*/ 2514684 h 5019902"/>
              <a:gd name="connsiteX7" fmla="*/ 40426 w 6267574"/>
              <a:gd name="connsiteY7" fmla="*/ 2512230 h 5019902"/>
              <a:gd name="connsiteX8" fmla="*/ 162231 w 6267574"/>
              <a:gd name="connsiteY8" fmla="*/ 1553381 h 5019902"/>
              <a:gd name="connsiteX9" fmla="*/ 513420 w 6267574"/>
              <a:gd name="connsiteY9" fmla="*/ 14623 h 5019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67574" h="5019902">
                <a:moveTo>
                  <a:pt x="561605" y="0"/>
                </a:moveTo>
                <a:lnTo>
                  <a:pt x="6267574" y="0"/>
                </a:lnTo>
                <a:lnTo>
                  <a:pt x="6267574" y="5019902"/>
                </a:lnTo>
                <a:lnTo>
                  <a:pt x="538499" y="5019902"/>
                </a:lnTo>
                <a:lnTo>
                  <a:pt x="513419" y="5012291"/>
                </a:lnTo>
                <a:cubicBezTo>
                  <a:pt x="-339347" y="4712367"/>
                  <a:pt x="117108" y="3682650"/>
                  <a:pt x="162231" y="3473533"/>
                </a:cubicBezTo>
                <a:cubicBezTo>
                  <a:pt x="213801" y="3234542"/>
                  <a:pt x="387174" y="2828720"/>
                  <a:pt x="40426" y="2514684"/>
                </a:cubicBezTo>
                <a:lnTo>
                  <a:pt x="40426" y="2512230"/>
                </a:lnTo>
                <a:cubicBezTo>
                  <a:pt x="387174" y="2198194"/>
                  <a:pt x="213801" y="1792372"/>
                  <a:pt x="162231" y="1553381"/>
                </a:cubicBezTo>
                <a:cubicBezTo>
                  <a:pt x="117108" y="1344264"/>
                  <a:pt x="-339347" y="314548"/>
                  <a:pt x="513420" y="14623"/>
                </a:cubicBezTo>
                <a:close/>
              </a:path>
            </a:pathLst>
          </a:custGeom>
          <a:solidFill>
            <a:schemeClr val="bg1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Picture Placeholder 32"/>
          <p:cNvSpPr>
            <a:spLocks noGrp="1"/>
          </p:cNvSpPr>
          <p:nvPr>
            <p:ph type="pic" idx="1"/>
          </p:nvPr>
        </p:nvSpPr>
        <p:spPr bwMode="gray">
          <a:xfrm>
            <a:off x="4460465" y="1838098"/>
            <a:ext cx="4681250" cy="5019902"/>
          </a:xfrm>
          <a:custGeom>
            <a:avLst/>
            <a:gdLst>
              <a:gd name="connsiteX0" fmla="*/ 561606 w 6241667"/>
              <a:gd name="connsiteY0" fmla="*/ 0 h 5019902"/>
              <a:gd name="connsiteX1" fmla="*/ 6241667 w 6241667"/>
              <a:gd name="connsiteY1" fmla="*/ 0 h 5019902"/>
              <a:gd name="connsiteX2" fmla="*/ 6241667 w 6241667"/>
              <a:gd name="connsiteY2" fmla="*/ 5019902 h 5019902"/>
              <a:gd name="connsiteX3" fmla="*/ 538500 w 6241667"/>
              <a:gd name="connsiteY3" fmla="*/ 5019902 h 5019902"/>
              <a:gd name="connsiteX4" fmla="*/ 513420 w 6241667"/>
              <a:gd name="connsiteY4" fmla="*/ 5012291 h 5019902"/>
              <a:gd name="connsiteX5" fmla="*/ 162232 w 6241667"/>
              <a:gd name="connsiteY5" fmla="*/ 3473533 h 5019902"/>
              <a:gd name="connsiteX6" fmla="*/ 40427 w 6241667"/>
              <a:gd name="connsiteY6" fmla="*/ 2514684 h 5019902"/>
              <a:gd name="connsiteX7" fmla="*/ 40427 w 6241667"/>
              <a:gd name="connsiteY7" fmla="*/ 2512230 h 5019902"/>
              <a:gd name="connsiteX8" fmla="*/ 162232 w 6241667"/>
              <a:gd name="connsiteY8" fmla="*/ 1553381 h 5019902"/>
              <a:gd name="connsiteX9" fmla="*/ 513421 w 6241667"/>
              <a:gd name="connsiteY9" fmla="*/ 14623 h 5019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41667" h="5019902">
                <a:moveTo>
                  <a:pt x="561606" y="0"/>
                </a:moveTo>
                <a:lnTo>
                  <a:pt x="6241667" y="0"/>
                </a:lnTo>
                <a:lnTo>
                  <a:pt x="6241667" y="5019902"/>
                </a:lnTo>
                <a:lnTo>
                  <a:pt x="538500" y="5019902"/>
                </a:lnTo>
                <a:lnTo>
                  <a:pt x="513420" y="5012291"/>
                </a:lnTo>
                <a:cubicBezTo>
                  <a:pt x="-339346" y="4712367"/>
                  <a:pt x="117109" y="3682650"/>
                  <a:pt x="162232" y="3473533"/>
                </a:cubicBezTo>
                <a:cubicBezTo>
                  <a:pt x="213802" y="3234542"/>
                  <a:pt x="387175" y="2828720"/>
                  <a:pt x="40427" y="2514684"/>
                </a:cubicBezTo>
                <a:lnTo>
                  <a:pt x="40427" y="2512230"/>
                </a:lnTo>
                <a:cubicBezTo>
                  <a:pt x="387175" y="2198194"/>
                  <a:pt x="213802" y="1792372"/>
                  <a:pt x="162232" y="1553381"/>
                </a:cubicBezTo>
                <a:cubicBezTo>
                  <a:pt x="117109" y="1344264"/>
                  <a:pt x="-339346" y="314548"/>
                  <a:pt x="513421" y="14623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tIns="27432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3022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8CA88-7451-46A4-8D18-8E3E7E47FE32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9570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/>
          </p:cNvSpPr>
          <p:nvPr/>
        </p:nvSpPr>
        <p:spPr bwMode="ltGray">
          <a:xfrm rot="5400000" flipH="1" flipV="1">
            <a:off x="6136061" y="5353207"/>
            <a:ext cx="1384300" cy="1625287"/>
          </a:xfrm>
          <a:custGeom>
            <a:avLst/>
            <a:gdLst>
              <a:gd name="connsiteX0" fmla="*/ 17187 w 1384300"/>
              <a:gd name="connsiteY0" fmla="*/ 2167049 h 2167049"/>
              <a:gd name="connsiteX1" fmla="*/ 0 w 1384300"/>
              <a:gd name="connsiteY1" fmla="*/ 2167049 h 2167049"/>
              <a:gd name="connsiteX2" fmla="*/ 0 w 1384300"/>
              <a:gd name="connsiteY2" fmla="*/ 1879736 h 2167049"/>
              <a:gd name="connsiteX3" fmla="*/ 123314 w 1384300"/>
              <a:gd name="connsiteY3" fmla="*/ 1550999 h 2167049"/>
              <a:gd name="connsiteX4" fmla="*/ 250464 w 1384300"/>
              <a:gd name="connsiteY4" fmla="*/ 1199843 h 2167049"/>
              <a:gd name="connsiteX5" fmla="*/ 11762 w 1384300"/>
              <a:gd name="connsiteY5" fmla="*/ 1534018 h 2167049"/>
              <a:gd name="connsiteX6" fmla="*/ 0 w 1384300"/>
              <a:gd name="connsiteY6" fmla="*/ 1548726 h 2167049"/>
              <a:gd name="connsiteX7" fmla="*/ 0 w 1384300"/>
              <a:gd name="connsiteY7" fmla="*/ 1512279 h 2167049"/>
              <a:gd name="connsiteX8" fmla="*/ 60587 w 1384300"/>
              <a:gd name="connsiteY8" fmla="*/ 1428400 h 2167049"/>
              <a:gd name="connsiteX9" fmla="*/ 201639 w 1384300"/>
              <a:gd name="connsiteY9" fmla="*/ 1235162 h 2167049"/>
              <a:gd name="connsiteX10" fmla="*/ 231477 w 1384300"/>
              <a:gd name="connsiteY10" fmla="*/ 1178108 h 2167049"/>
              <a:gd name="connsiteX11" fmla="*/ 0 w 1384300"/>
              <a:gd name="connsiteY11" fmla="*/ 1365667 h 2167049"/>
              <a:gd name="connsiteX12" fmla="*/ 0 w 1384300"/>
              <a:gd name="connsiteY12" fmla="*/ 1329417 h 2167049"/>
              <a:gd name="connsiteX13" fmla="*/ 179939 w 1384300"/>
              <a:gd name="connsiteY13" fmla="*/ 1180824 h 2167049"/>
              <a:gd name="connsiteX14" fmla="*/ 204351 w 1384300"/>
              <a:gd name="connsiteY14" fmla="*/ 1153656 h 2167049"/>
              <a:gd name="connsiteX15" fmla="*/ 0 w 1384300"/>
              <a:gd name="connsiteY15" fmla="*/ 1246276 h 2167049"/>
              <a:gd name="connsiteX16" fmla="*/ 0 w 1384300"/>
              <a:gd name="connsiteY16" fmla="*/ 1224474 h 2167049"/>
              <a:gd name="connsiteX17" fmla="*/ 201639 w 1384300"/>
              <a:gd name="connsiteY17" fmla="*/ 1129204 h 2167049"/>
              <a:gd name="connsiteX18" fmla="*/ 0 w 1384300"/>
              <a:gd name="connsiteY18" fmla="*/ 1160749 h 2167049"/>
              <a:gd name="connsiteX19" fmla="*/ 0 w 1384300"/>
              <a:gd name="connsiteY19" fmla="*/ 1131718 h 2167049"/>
              <a:gd name="connsiteX20" fmla="*/ 9727 w 1384300"/>
              <a:gd name="connsiteY20" fmla="*/ 1130223 h 2167049"/>
              <a:gd name="connsiteX21" fmla="*/ 193501 w 1384300"/>
              <a:gd name="connsiteY21" fmla="*/ 1091168 h 2167049"/>
              <a:gd name="connsiteX22" fmla="*/ 102928 w 1384300"/>
              <a:gd name="connsiteY22" fmla="*/ 1081404 h 2167049"/>
              <a:gd name="connsiteX23" fmla="*/ 0 w 1384300"/>
              <a:gd name="connsiteY23" fmla="*/ 1072159 h 2167049"/>
              <a:gd name="connsiteX24" fmla="*/ 0 w 1384300"/>
              <a:gd name="connsiteY24" fmla="*/ 1052490 h 2167049"/>
              <a:gd name="connsiteX25" fmla="*/ 2946 w 1384300"/>
              <a:gd name="connsiteY25" fmla="*/ 1052792 h 2167049"/>
              <a:gd name="connsiteX26" fmla="*/ 196214 w 1384300"/>
              <a:gd name="connsiteY26" fmla="*/ 1072150 h 2167049"/>
              <a:gd name="connsiteX27" fmla="*/ 19391 w 1384300"/>
              <a:gd name="connsiteY27" fmla="*/ 998200 h 2167049"/>
              <a:gd name="connsiteX28" fmla="*/ 0 w 1384300"/>
              <a:gd name="connsiteY28" fmla="*/ 990806 h 2167049"/>
              <a:gd name="connsiteX29" fmla="*/ 0 w 1384300"/>
              <a:gd name="connsiteY29" fmla="*/ 962359 h 2167049"/>
              <a:gd name="connsiteX30" fmla="*/ 193395 w 1384300"/>
              <a:gd name="connsiteY30" fmla="*/ 1034452 h 2167049"/>
              <a:gd name="connsiteX31" fmla="*/ 176842 w 1384300"/>
              <a:gd name="connsiteY31" fmla="*/ 1012554 h 2167049"/>
              <a:gd name="connsiteX32" fmla="*/ 148204 w 1384300"/>
              <a:gd name="connsiteY32" fmla="*/ 992510 h 2167049"/>
              <a:gd name="connsiteX33" fmla="*/ 13643 w 1384300"/>
              <a:gd name="connsiteY33" fmla="*/ 895402 h 2167049"/>
              <a:gd name="connsiteX34" fmla="*/ 0 w 1384300"/>
              <a:gd name="connsiteY34" fmla="*/ 885646 h 2167049"/>
              <a:gd name="connsiteX35" fmla="*/ 0 w 1384300"/>
              <a:gd name="connsiteY35" fmla="*/ 854420 h 2167049"/>
              <a:gd name="connsiteX36" fmla="*/ 41261 w 1384300"/>
              <a:gd name="connsiteY36" fmla="*/ 884346 h 2167049"/>
              <a:gd name="connsiteX37" fmla="*/ 210792 w 1384300"/>
              <a:gd name="connsiteY37" fmla="*/ 999314 h 2167049"/>
              <a:gd name="connsiteX38" fmla="*/ 206600 w 1384300"/>
              <a:gd name="connsiteY38" fmla="*/ 988104 h 2167049"/>
              <a:gd name="connsiteX39" fmla="*/ 159245 w 1384300"/>
              <a:gd name="connsiteY39" fmla="*/ 934452 h 2167049"/>
              <a:gd name="connsiteX40" fmla="*/ 0 w 1384300"/>
              <a:gd name="connsiteY40" fmla="*/ 738974 h 2167049"/>
              <a:gd name="connsiteX41" fmla="*/ 0 w 1384300"/>
              <a:gd name="connsiteY41" fmla="*/ 692828 h 2167049"/>
              <a:gd name="connsiteX42" fmla="*/ 214450 w 1384300"/>
              <a:gd name="connsiteY42" fmla="*/ 956570 h 2167049"/>
              <a:gd name="connsiteX43" fmla="*/ 242052 w 1384300"/>
              <a:gd name="connsiteY43" fmla="*/ 978687 h 2167049"/>
              <a:gd name="connsiteX44" fmla="*/ 15713 w 1384300"/>
              <a:gd name="connsiteY44" fmla="*/ 483814 h 2167049"/>
              <a:gd name="connsiteX45" fmla="*/ 0 w 1384300"/>
              <a:gd name="connsiteY45" fmla="*/ 482959 h 2167049"/>
              <a:gd name="connsiteX46" fmla="*/ 0 w 1384300"/>
              <a:gd name="connsiteY46" fmla="*/ 387119 h 2167049"/>
              <a:gd name="connsiteX47" fmla="*/ 23994 w 1384300"/>
              <a:gd name="connsiteY47" fmla="*/ 381522 h 2167049"/>
              <a:gd name="connsiteX48" fmla="*/ 35035 w 1384300"/>
              <a:gd name="connsiteY48" fmla="*/ 467226 h 2167049"/>
              <a:gd name="connsiteX49" fmla="*/ 93000 w 1384300"/>
              <a:gd name="connsiteY49" fmla="*/ 597165 h 2167049"/>
              <a:gd name="connsiteX50" fmla="*/ 236532 w 1384300"/>
              <a:gd name="connsiteY50" fmla="*/ 923394 h 2167049"/>
              <a:gd name="connsiteX51" fmla="*/ 272415 w 1384300"/>
              <a:gd name="connsiteY51" fmla="*/ 978687 h 2167049"/>
              <a:gd name="connsiteX52" fmla="*/ 148204 w 1384300"/>
              <a:gd name="connsiteY52" fmla="*/ 201820 h 2167049"/>
              <a:gd name="connsiteX53" fmla="*/ 62637 w 1384300"/>
              <a:gd name="connsiteY53" fmla="*/ 129939 h 2167049"/>
              <a:gd name="connsiteX54" fmla="*/ 128883 w 1384300"/>
              <a:gd name="connsiteY54" fmla="*/ 102292 h 2167049"/>
              <a:gd name="connsiteX55" fmla="*/ 206169 w 1384300"/>
              <a:gd name="connsiteY55" fmla="*/ 99528 h 2167049"/>
              <a:gd name="connsiteX56" fmla="*/ 175807 w 1384300"/>
              <a:gd name="connsiteY56" fmla="*/ 196290 h 2167049"/>
              <a:gd name="connsiteX57" fmla="*/ 192368 w 1384300"/>
              <a:gd name="connsiteY57" fmla="*/ 295818 h 2167049"/>
              <a:gd name="connsiteX58" fmla="*/ 308298 w 1384300"/>
              <a:gd name="connsiteY58" fmla="*/ 967628 h 2167049"/>
              <a:gd name="connsiteX59" fmla="*/ 344181 w 1384300"/>
              <a:gd name="connsiteY59" fmla="*/ 558460 h 2167049"/>
              <a:gd name="connsiteX60" fmla="*/ 357982 w 1384300"/>
              <a:gd name="connsiteY60" fmla="*/ 425756 h 2167049"/>
              <a:gd name="connsiteX61" fmla="*/ 277935 w 1384300"/>
              <a:gd name="connsiteY61" fmla="*/ 306876 h 2167049"/>
              <a:gd name="connsiteX62" fmla="*/ 380064 w 1384300"/>
              <a:gd name="connsiteY62" fmla="*/ 287524 h 2167049"/>
              <a:gd name="connsiteX63" fmla="*/ 473911 w 1384300"/>
              <a:gd name="connsiteY63" fmla="*/ 317935 h 2167049"/>
              <a:gd name="connsiteX64" fmla="*/ 380064 w 1384300"/>
              <a:gd name="connsiteY64" fmla="*/ 425756 h 2167049"/>
              <a:gd name="connsiteX65" fmla="*/ 366262 w 1384300"/>
              <a:gd name="connsiteY65" fmla="*/ 566754 h 2167049"/>
              <a:gd name="connsiteX66" fmla="*/ 333140 w 1384300"/>
              <a:gd name="connsiteY66" fmla="*/ 915100 h 2167049"/>
              <a:gd name="connsiteX67" fmla="*/ 335900 w 1384300"/>
              <a:gd name="connsiteY67" fmla="*/ 973157 h 2167049"/>
              <a:gd name="connsiteX68" fmla="*/ 570519 w 1384300"/>
              <a:gd name="connsiteY68" fmla="*/ 348346 h 2167049"/>
              <a:gd name="connsiteX69" fmla="*/ 603642 w 1384300"/>
              <a:gd name="connsiteY69" fmla="*/ 259877 h 2167049"/>
              <a:gd name="connsiteX70" fmla="*/ 545677 w 1384300"/>
              <a:gd name="connsiteY70" fmla="*/ 49764 h 2167049"/>
              <a:gd name="connsiteX71" fmla="*/ 606402 w 1384300"/>
              <a:gd name="connsiteY71" fmla="*/ 0 h 2167049"/>
              <a:gd name="connsiteX72" fmla="*/ 628484 w 1384300"/>
              <a:gd name="connsiteY72" fmla="*/ 0 h 2167049"/>
              <a:gd name="connsiteX73" fmla="*/ 697490 w 1384300"/>
              <a:gd name="connsiteY73" fmla="*/ 71881 h 2167049"/>
              <a:gd name="connsiteX74" fmla="*/ 827221 w 1384300"/>
              <a:gd name="connsiteY74" fmla="*/ 157585 h 2167049"/>
              <a:gd name="connsiteX75" fmla="*/ 634005 w 1384300"/>
              <a:gd name="connsiteY75" fmla="*/ 265407 h 2167049"/>
              <a:gd name="connsiteX76" fmla="*/ 369023 w 1384300"/>
              <a:gd name="connsiteY76" fmla="*/ 984216 h 2167049"/>
              <a:gd name="connsiteX77" fmla="*/ 611923 w 1384300"/>
              <a:gd name="connsiteY77" fmla="*/ 644164 h 2167049"/>
              <a:gd name="connsiteX78" fmla="*/ 689209 w 1384300"/>
              <a:gd name="connsiteY78" fmla="*/ 530813 h 2167049"/>
              <a:gd name="connsiteX79" fmla="*/ 683689 w 1384300"/>
              <a:gd name="connsiteY79" fmla="*/ 450638 h 2167049"/>
              <a:gd name="connsiteX80" fmla="*/ 705771 w 1384300"/>
              <a:gd name="connsiteY80" fmla="*/ 392581 h 2167049"/>
              <a:gd name="connsiteX81" fmla="*/ 788577 w 1384300"/>
              <a:gd name="connsiteY81" fmla="*/ 442344 h 2167049"/>
              <a:gd name="connsiteX82" fmla="*/ 857583 w 1384300"/>
              <a:gd name="connsiteY82" fmla="*/ 505931 h 2167049"/>
              <a:gd name="connsiteX83" fmla="*/ 705771 w 1384300"/>
              <a:gd name="connsiteY83" fmla="*/ 552930 h 2167049"/>
              <a:gd name="connsiteX84" fmla="*/ 418707 w 1384300"/>
              <a:gd name="connsiteY84" fmla="*/ 948276 h 2167049"/>
              <a:gd name="connsiteX85" fmla="*/ 388344 w 1384300"/>
              <a:gd name="connsiteY85" fmla="*/ 1006333 h 2167049"/>
              <a:gd name="connsiteX86" fmla="*/ 981794 w 1384300"/>
              <a:gd name="connsiteY86" fmla="*/ 514225 h 2167049"/>
              <a:gd name="connsiteX87" fmla="*/ 1072881 w 1384300"/>
              <a:gd name="connsiteY87" fmla="*/ 323464 h 2167049"/>
              <a:gd name="connsiteX88" fmla="*/ 1122565 w 1384300"/>
              <a:gd name="connsiteY88" fmla="*/ 414698 h 2167049"/>
              <a:gd name="connsiteX89" fmla="*/ 1205372 w 1384300"/>
              <a:gd name="connsiteY89" fmla="*/ 467226 h 2167049"/>
              <a:gd name="connsiteX90" fmla="*/ 1001115 w 1384300"/>
              <a:gd name="connsiteY90" fmla="*/ 544636 h 2167049"/>
              <a:gd name="connsiteX91" fmla="*/ 440789 w 1384300"/>
              <a:gd name="connsiteY91" fmla="*/ 1003569 h 2167049"/>
              <a:gd name="connsiteX92" fmla="*/ 415946 w 1384300"/>
              <a:gd name="connsiteY92" fmla="*/ 1031215 h 2167049"/>
              <a:gd name="connsiteX93" fmla="*/ 910028 w 1384300"/>
              <a:gd name="connsiteY93" fmla="*/ 807278 h 2167049"/>
              <a:gd name="connsiteX94" fmla="*/ 995595 w 1384300"/>
              <a:gd name="connsiteY94" fmla="*/ 677340 h 2167049"/>
              <a:gd name="connsiteX95" fmla="*/ 1034238 w 1384300"/>
              <a:gd name="connsiteY95" fmla="*/ 757515 h 2167049"/>
              <a:gd name="connsiteX96" fmla="*/ 1081162 w 1384300"/>
              <a:gd name="connsiteY96" fmla="*/ 804514 h 2167049"/>
              <a:gd name="connsiteX97" fmla="*/ 921068 w 1384300"/>
              <a:gd name="connsiteY97" fmla="*/ 823866 h 2167049"/>
              <a:gd name="connsiteX98" fmla="*/ 668852 w 1384300"/>
              <a:gd name="connsiteY98" fmla="*/ 937908 h 2167049"/>
              <a:gd name="connsiteX99" fmla="*/ 426233 w 1384300"/>
              <a:gd name="connsiteY99" fmla="*/ 1052541 h 2167049"/>
              <a:gd name="connsiteX100" fmla="*/ 439919 w 1384300"/>
              <a:gd name="connsiteY100" fmla="*/ 1049364 h 2167049"/>
              <a:gd name="connsiteX101" fmla="*/ 429786 w 1384300"/>
              <a:gd name="connsiteY101" fmla="*/ 1054364 h 2167049"/>
              <a:gd name="connsiteX102" fmla="*/ 642347 w 1384300"/>
              <a:gd name="connsiteY102" fmla="*/ 1021110 h 2167049"/>
              <a:gd name="connsiteX103" fmla="*/ 630067 w 1384300"/>
              <a:gd name="connsiteY103" fmla="*/ 1024289 h 2167049"/>
              <a:gd name="connsiteX104" fmla="*/ 789918 w 1384300"/>
              <a:gd name="connsiteY104" fmla="*/ 999473 h 2167049"/>
              <a:gd name="connsiteX105" fmla="*/ 1151023 w 1384300"/>
              <a:gd name="connsiteY105" fmla="*/ 939023 h 2167049"/>
              <a:gd name="connsiteX106" fmla="*/ 1292074 w 1384300"/>
              <a:gd name="connsiteY106" fmla="*/ 781444 h 2167049"/>
              <a:gd name="connsiteX107" fmla="*/ 1330049 w 1384300"/>
              <a:gd name="connsiteY107" fmla="*/ 900987 h 2167049"/>
              <a:gd name="connsiteX108" fmla="*/ 1384300 w 1384300"/>
              <a:gd name="connsiteY108" fmla="*/ 963475 h 2167049"/>
              <a:gd name="connsiteX109" fmla="*/ 1384300 w 1384300"/>
              <a:gd name="connsiteY109" fmla="*/ 968908 h 2167049"/>
              <a:gd name="connsiteX110" fmla="*/ 1237824 w 1384300"/>
              <a:gd name="connsiteY110" fmla="*/ 1009661 h 2167049"/>
              <a:gd name="connsiteX111" fmla="*/ 1167298 w 1384300"/>
              <a:gd name="connsiteY111" fmla="*/ 963475 h 2167049"/>
              <a:gd name="connsiteX112" fmla="*/ 1072360 w 1384300"/>
              <a:gd name="connsiteY112" fmla="*/ 979776 h 2167049"/>
              <a:gd name="connsiteX113" fmla="*/ 795682 w 1384300"/>
              <a:gd name="connsiteY113" fmla="*/ 1025963 h 2167049"/>
              <a:gd name="connsiteX114" fmla="*/ 434916 w 1384300"/>
              <a:gd name="connsiteY114" fmla="*/ 1091168 h 2167049"/>
              <a:gd name="connsiteX115" fmla="*/ 982846 w 1384300"/>
              <a:gd name="connsiteY115" fmla="*/ 1148222 h 2167049"/>
              <a:gd name="connsiteX116" fmla="*/ 1104910 w 1384300"/>
              <a:gd name="connsiteY116" fmla="*/ 1134638 h 2167049"/>
              <a:gd name="connsiteX117" fmla="*/ 1080497 w 1384300"/>
              <a:gd name="connsiteY117" fmla="*/ 1178108 h 2167049"/>
              <a:gd name="connsiteX118" fmla="*/ 1053372 w 1384300"/>
              <a:gd name="connsiteY118" fmla="*/ 1237879 h 2167049"/>
              <a:gd name="connsiteX119" fmla="*/ 982846 w 1384300"/>
              <a:gd name="connsiteY119" fmla="*/ 1169957 h 2167049"/>
              <a:gd name="connsiteX120" fmla="*/ 429491 w 1384300"/>
              <a:gd name="connsiteY120" fmla="*/ 1118336 h 2167049"/>
              <a:gd name="connsiteX121" fmla="*/ 516292 w 1384300"/>
              <a:gd name="connsiteY121" fmla="*/ 1156373 h 2167049"/>
              <a:gd name="connsiteX122" fmla="*/ 1050659 w 1384300"/>
              <a:gd name="connsiteY122" fmla="*/ 1357421 h 2167049"/>
              <a:gd name="connsiteX123" fmla="*/ 1140173 w 1384300"/>
              <a:gd name="connsiteY123" fmla="*/ 1390024 h 2167049"/>
              <a:gd name="connsiteX124" fmla="*/ 1305637 w 1384300"/>
              <a:gd name="connsiteY124" fmla="*/ 1357421 h 2167049"/>
              <a:gd name="connsiteX125" fmla="*/ 1281224 w 1384300"/>
              <a:gd name="connsiteY125" fmla="*/ 1482397 h 2167049"/>
              <a:gd name="connsiteX126" fmla="*/ 1207986 w 1384300"/>
              <a:gd name="connsiteY126" fmla="*/ 1580205 h 2167049"/>
              <a:gd name="connsiteX127" fmla="*/ 1132035 w 1384300"/>
              <a:gd name="connsiteY127" fmla="*/ 1419909 h 2167049"/>
              <a:gd name="connsiteX128" fmla="*/ 421353 w 1384300"/>
              <a:gd name="connsiteY128" fmla="*/ 1148222 h 2167049"/>
              <a:gd name="connsiteX129" fmla="*/ 467466 w 1384300"/>
              <a:gd name="connsiteY129" fmla="*/ 1191692 h 2167049"/>
              <a:gd name="connsiteX130" fmla="*/ 736006 w 1384300"/>
              <a:gd name="connsiteY130" fmla="*/ 1384590 h 2167049"/>
              <a:gd name="connsiteX131" fmla="*/ 844507 w 1384300"/>
              <a:gd name="connsiteY131" fmla="*/ 1457945 h 2167049"/>
              <a:gd name="connsiteX132" fmla="*/ 977421 w 1384300"/>
              <a:gd name="connsiteY132" fmla="*/ 1449795 h 2167049"/>
              <a:gd name="connsiteX133" fmla="*/ 947583 w 1384300"/>
              <a:gd name="connsiteY133" fmla="*/ 1561187 h 2167049"/>
              <a:gd name="connsiteX134" fmla="*/ 866208 w 1384300"/>
              <a:gd name="connsiteY134" fmla="*/ 1631825 h 2167049"/>
              <a:gd name="connsiteX135" fmla="*/ 828232 w 1384300"/>
              <a:gd name="connsiteY135" fmla="*/ 1476964 h 2167049"/>
              <a:gd name="connsiteX136" fmla="*/ 402366 w 1384300"/>
              <a:gd name="connsiteY136" fmla="*/ 1175391 h 2167049"/>
              <a:gd name="connsiteX137" fmla="*/ 456616 w 1384300"/>
              <a:gd name="connsiteY137" fmla="*/ 1248746 h 2167049"/>
              <a:gd name="connsiteX138" fmla="*/ 817382 w 1384300"/>
              <a:gd name="connsiteY138" fmla="*/ 1691596 h 2167049"/>
              <a:gd name="connsiteX139" fmla="*/ 879770 w 1384300"/>
              <a:gd name="connsiteY139" fmla="*/ 1759518 h 2167049"/>
              <a:gd name="connsiteX140" fmla="*/ 1058797 w 1384300"/>
              <a:gd name="connsiteY140" fmla="*/ 1789404 h 2167049"/>
              <a:gd name="connsiteX141" fmla="*/ 988271 w 1384300"/>
              <a:gd name="connsiteY141" fmla="*/ 1930681 h 2167049"/>
              <a:gd name="connsiteX142" fmla="*/ 841795 w 1384300"/>
              <a:gd name="connsiteY142" fmla="*/ 1979585 h 2167049"/>
              <a:gd name="connsiteX143" fmla="*/ 852645 w 1384300"/>
              <a:gd name="connsiteY143" fmla="*/ 1781253 h 2167049"/>
              <a:gd name="connsiteX144" fmla="*/ 402366 w 1384300"/>
              <a:gd name="connsiteY144" fmla="*/ 1227011 h 2167049"/>
              <a:gd name="connsiteX145" fmla="*/ 375240 w 1384300"/>
              <a:gd name="connsiteY145" fmla="*/ 1205276 h 2167049"/>
              <a:gd name="connsiteX146" fmla="*/ 597667 w 1384300"/>
              <a:gd name="connsiteY146" fmla="*/ 1691596 h 2167049"/>
              <a:gd name="connsiteX147" fmla="*/ 624793 w 1384300"/>
              <a:gd name="connsiteY147" fmla="*/ 1762235 h 2167049"/>
              <a:gd name="connsiteX148" fmla="*/ 589530 w 1384300"/>
              <a:gd name="connsiteY148" fmla="*/ 1792121 h 2167049"/>
              <a:gd name="connsiteX149" fmla="*/ 578680 w 1384300"/>
              <a:gd name="connsiteY149" fmla="*/ 1707898 h 2167049"/>
              <a:gd name="connsiteX150" fmla="*/ 521717 w 1384300"/>
              <a:gd name="connsiteY150" fmla="*/ 1580205 h 2167049"/>
              <a:gd name="connsiteX151" fmla="*/ 380665 w 1384300"/>
              <a:gd name="connsiteY151" fmla="*/ 1259614 h 2167049"/>
              <a:gd name="connsiteX152" fmla="*/ 345403 w 1384300"/>
              <a:gd name="connsiteY152" fmla="*/ 1205276 h 2167049"/>
              <a:gd name="connsiteX153" fmla="*/ 467466 w 1384300"/>
              <a:gd name="connsiteY153" fmla="*/ 1968717 h 2167049"/>
              <a:gd name="connsiteX154" fmla="*/ 551555 w 1384300"/>
              <a:gd name="connsiteY154" fmla="*/ 2039356 h 2167049"/>
              <a:gd name="connsiteX155" fmla="*/ 486454 w 1384300"/>
              <a:gd name="connsiteY155" fmla="*/ 2066525 h 2167049"/>
              <a:gd name="connsiteX156" fmla="*/ 410503 w 1384300"/>
              <a:gd name="connsiteY156" fmla="*/ 2069242 h 2167049"/>
              <a:gd name="connsiteX157" fmla="*/ 440341 w 1384300"/>
              <a:gd name="connsiteY157" fmla="*/ 1974151 h 2167049"/>
              <a:gd name="connsiteX158" fmla="*/ 424066 w 1384300"/>
              <a:gd name="connsiteY158" fmla="*/ 1876344 h 2167049"/>
              <a:gd name="connsiteX159" fmla="*/ 310140 w 1384300"/>
              <a:gd name="connsiteY159" fmla="*/ 1216144 h 2167049"/>
              <a:gd name="connsiteX160" fmla="*/ 274877 w 1384300"/>
              <a:gd name="connsiteY160" fmla="*/ 1618241 h 2167049"/>
              <a:gd name="connsiteX161" fmla="*/ 261314 w 1384300"/>
              <a:gd name="connsiteY161" fmla="*/ 1748651 h 2167049"/>
              <a:gd name="connsiteX162" fmla="*/ 339977 w 1384300"/>
              <a:gd name="connsiteY162" fmla="*/ 1865476 h 2167049"/>
              <a:gd name="connsiteX163" fmla="*/ 239614 w 1384300"/>
              <a:gd name="connsiteY163" fmla="*/ 1884494 h 2167049"/>
              <a:gd name="connsiteX164" fmla="*/ 147388 w 1384300"/>
              <a:gd name="connsiteY164" fmla="*/ 1854609 h 2167049"/>
              <a:gd name="connsiteX165" fmla="*/ 239614 w 1384300"/>
              <a:gd name="connsiteY165" fmla="*/ 1748651 h 2167049"/>
              <a:gd name="connsiteX166" fmla="*/ 253177 w 1384300"/>
              <a:gd name="connsiteY166" fmla="*/ 1610090 h 2167049"/>
              <a:gd name="connsiteX167" fmla="*/ 285727 w 1384300"/>
              <a:gd name="connsiteY167" fmla="*/ 1267764 h 2167049"/>
              <a:gd name="connsiteX168" fmla="*/ 283015 w 1384300"/>
              <a:gd name="connsiteY168" fmla="*/ 1210710 h 2167049"/>
              <a:gd name="connsiteX169" fmla="*/ 52450 w 1384300"/>
              <a:gd name="connsiteY169" fmla="*/ 1824723 h 2167049"/>
              <a:gd name="connsiteX170" fmla="*/ 19899 w 1384300"/>
              <a:gd name="connsiteY170" fmla="*/ 1911663 h 2167049"/>
              <a:gd name="connsiteX171" fmla="*/ 76863 w 1384300"/>
              <a:gd name="connsiteY171" fmla="*/ 2118145 h 2167049"/>
              <a:gd name="connsiteX172" fmla="*/ 17187 w 1384300"/>
              <a:gd name="connsiteY172" fmla="*/ 2167049 h 2167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</a:cxnLst>
            <a:rect l="l" t="t" r="r" b="b"/>
            <a:pathLst>
              <a:path w="1384300" h="2167049">
                <a:moveTo>
                  <a:pt x="17187" y="2167049"/>
                </a:moveTo>
                <a:lnTo>
                  <a:pt x="0" y="2167049"/>
                </a:lnTo>
                <a:lnTo>
                  <a:pt x="0" y="1879736"/>
                </a:lnTo>
                <a:lnTo>
                  <a:pt x="123314" y="1550999"/>
                </a:lnTo>
                <a:cubicBezTo>
                  <a:pt x="168410" y="1433494"/>
                  <a:pt x="212488" y="1316669"/>
                  <a:pt x="250464" y="1199843"/>
                </a:cubicBezTo>
                <a:cubicBezTo>
                  <a:pt x="188076" y="1289499"/>
                  <a:pt x="82287" y="1433494"/>
                  <a:pt x="11762" y="1534018"/>
                </a:cubicBezTo>
                <a:lnTo>
                  <a:pt x="0" y="1548726"/>
                </a:lnTo>
                <a:lnTo>
                  <a:pt x="0" y="1512279"/>
                </a:lnTo>
                <a:lnTo>
                  <a:pt x="60587" y="1428400"/>
                </a:lnTo>
                <a:cubicBezTo>
                  <a:pt x="108057" y="1362855"/>
                  <a:pt x="155526" y="1297650"/>
                  <a:pt x="201639" y="1235162"/>
                </a:cubicBezTo>
                <a:cubicBezTo>
                  <a:pt x="212489" y="1216144"/>
                  <a:pt x="231477" y="1199843"/>
                  <a:pt x="231477" y="1178108"/>
                </a:cubicBezTo>
                <a:lnTo>
                  <a:pt x="0" y="1365667"/>
                </a:lnTo>
                <a:lnTo>
                  <a:pt x="0" y="1329417"/>
                </a:lnTo>
                <a:lnTo>
                  <a:pt x="179939" y="1180824"/>
                </a:lnTo>
                <a:cubicBezTo>
                  <a:pt x="188076" y="1175391"/>
                  <a:pt x="207064" y="1167240"/>
                  <a:pt x="204351" y="1153656"/>
                </a:cubicBezTo>
                <a:lnTo>
                  <a:pt x="0" y="1246276"/>
                </a:lnTo>
                <a:lnTo>
                  <a:pt x="0" y="1224474"/>
                </a:lnTo>
                <a:lnTo>
                  <a:pt x="201639" y="1129204"/>
                </a:lnTo>
                <a:lnTo>
                  <a:pt x="0" y="1160749"/>
                </a:lnTo>
                <a:lnTo>
                  <a:pt x="0" y="1131718"/>
                </a:lnTo>
                <a:lnTo>
                  <a:pt x="9727" y="1130223"/>
                </a:lnTo>
                <a:cubicBezTo>
                  <a:pt x="72115" y="1119695"/>
                  <a:pt x="133825" y="1107469"/>
                  <a:pt x="193501" y="1091168"/>
                </a:cubicBezTo>
                <a:cubicBezTo>
                  <a:pt x="166376" y="1087772"/>
                  <a:pt x="135690" y="1084545"/>
                  <a:pt x="102928" y="1081404"/>
                </a:cubicBezTo>
                <a:lnTo>
                  <a:pt x="0" y="1072159"/>
                </a:lnTo>
                <a:lnTo>
                  <a:pt x="0" y="1052490"/>
                </a:lnTo>
                <a:lnTo>
                  <a:pt x="2946" y="1052792"/>
                </a:lnTo>
                <a:cubicBezTo>
                  <a:pt x="73472" y="1059924"/>
                  <a:pt x="141963" y="1066716"/>
                  <a:pt x="196214" y="1072150"/>
                </a:cubicBezTo>
                <a:cubicBezTo>
                  <a:pt x="138573" y="1046340"/>
                  <a:pt x="79406" y="1021888"/>
                  <a:pt x="19391" y="998200"/>
                </a:cubicBezTo>
                <a:lnTo>
                  <a:pt x="0" y="990806"/>
                </a:lnTo>
                <a:lnTo>
                  <a:pt x="0" y="962359"/>
                </a:lnTo>
                <a:lnTo>
                  <a:pt x="193395" y="1034452"/>
                </a:lnTo>
                <a:lnTo>
                  <a:pt x="176842" y="1012554"/>
                </a:lnTo>
                <a:cubicBezTo>
                  <a:pt x="168216" y="1005642"/>
                  <a:pt x="157865" y="999422"/>
                  <a:pt x="148204" y="992510"/>
                </a:cubicBezTo>
                <a:cubicBezTo>
                  <a:pt x="105420" y="960716"/>
                  <a:pt x="59877" y="928232"/>
                  <a:pt x="13643" y="895402"/>
                </a:cubicBezTo>
                <a:lnTo>
                  <a:pt x="0" y="885646"/>
                </a:lnTo>
                <a:lnTo>
                  <a:pt x="0" y="854420"/>
                </a:lnTo>
                <a:lnTo>
                  <a:pt x="41261" y="884346"/>
                </a:lnTo>
                <a:lnTo>
                  <a:pt x="210792" y="999314"/>
                </a:lnTo>
                <a:lnTo>
                  <a:pt x="206600" y="988104"/>
                </a:lnTo>
                <a:cubicBezTo>
                  <a:pt x="195473" y="968665"/>
                  <a:pt x="175807" y="953114"/>
                  <a:pt x="159245" y="934452"/>
                </a:cubicBezTo>
                <a:lnTo>
                  <a:pt x="0" y="738974"/>
                </a:lnTo>
                <a:lnTo>
                  <a:pt x="0" y="692828"/>
                </a:lnTo>
                <a:lnTo>
                  <a:pt x="214450" y="956570"/>
                </a:lnTo>
                <a:cubicBezTo>
                  <a:pt x="219970" y="964863"/>
                  <a:pt x="231011" y="978687"/>
                  <a:pt x="242052" y="978687"/>
                </a:cubicBezTo>
                <a:cubicBezTo>
                  <a:pt x="164766" y="815572"/>
                  <a:pt x="93000" y="646929"/>
                  <a:pt x="15713" y="483814"/>
                </a:cubicBezTo>
                <a:lnTo>
                  <a:pt x="0" y="482959"/>
                </a:lnTo>
                <a:lnTo>
                  <a:pt x="0" y="387119"/>
                </a:lnTo>
                <a:lnTo>
                  <a:pt x="23994" y="381522"/>
                </a:lnTo>
                <a:cubicBezTo>
                  <a:pt x="65398" y="387051"/>
                  <a:pt x="32275" y="436815"/>
                  <a:pt x="35035" y="467226"/>
                </a:cubicBezTo>
                <a:cubicBezTo>
                  <a:pt x="35035" y="497637"/>
                  <a:pt x="73678" y="558460"/>
                  <a:pt x="93000" y="597165"/>
                </a:cubicBezTo>
                <a:cubicBezTo>
                  <a:pt x="139924" y="707751"/>
                  <a:pt x="186848" y="815572"/>
                  <a:pt x="236532" y="923394"/>
                </a:cubicBezTo>
                <a:cubicBezTo>
                  <a:pt x="244812" y="942746"/>
                  <a:pt x="253093" y="970393"/>
                  <a:pt x="272415" y="978687"/>
                </a:cubicBezTo>
                <a:cubicBezTo>
                  <a:pt x="242052" y="724339"/>
                  <a:pt x="186848" y="461697"/>
                  <a:pt x="148204" y="201820"/>
                </a:cubicBezTo>
                <a:cubicBezTo>
                  <a:pt x="115082" y="187996"/>
                  <a:pt x="57117" y="176938"/>
                  <a:pt x="62637" y="129939"/>
                </a:cubicBezTo>
                <a:cubicBezTo>
                  <a:pt x="65398" y="107822"/>
                  <a:pt x="95760" y="85704"/>
                  <a:pt x="128883" y="102292"/>
                </a:cubicBezTo>
                <a:cubicBezTo>
                  <a:pt x="134403" y="66352"/>
                  <a:pt x="197888" y="60822"/>
                  <a:pt x="206169" y="99528"/>
                </a:cubicBezTo>
                <a:cubicBezTo>
                  <a:pt x="217210" y="138233"/>
                  <a:pt x="178567" y="160350"/>
                  <a:pt x="175807" y="196290"/>
                </a:cubicBezTo>
                <a:cubicBezTo>
                  <a:pt x="173046" y="221172"/>
                  <a:pt x="186848" y="259877"/>
                  <a:pt x="192368" y="295818"/>
                </a:cubicBezTo>
                <a:cubicBezTo>
                  <a:pt x="228251" y="503167"/>
                  <a:pt x="266894" y="782396"/>
                  <a:pt x="308298" y="967628"/>
                </a:cubicBezTo>
                <a:cubicBezTo>
                  <a:pt x="319338" y="843219"/>
                  <a:pt x="330380" y="699457"/>
                  <a:pt x="344181" y="558460"/>
                </a:cubicBezTo>
                <a:cubicBezTo>
                  <a:pt x="349701" y="514225"/>
                  <a:pt x="366262" y="456168"/>
                  <a:pt x="357982" y="425756"/>
                </a:cubicBezTo>
                <a:cubicBezTo>
                  <a:pt x="346941" y="375993"/>
                  <a:pt x="275175" y="367699"/>
                  <a:pt x="277935" y="306876"/>
                </a:cubicBezTo>
                <a:cubicBezTo>
                  <a:pt x="283456" y="248819"/>
                  <a:pt x="363502" y="246054"/>
                  <a:pt x="380064" y="287524"/>
                </a:cubicBezTo>
                <a:cubicBezTo>
                  <a:pt x="399385" y="246054"/>
                  <a:pt x="476672" y="262642"/>
                  <a:pt x="473911" y="317935"/>
                </a:cubicBezTo>
                <a:cubicBezTo>
                  <a:pt x="471151" y="373228"/>
                  <a:pt x="396625" y="378757"/>
                  <a:pt x="380064" y="425756"/>
                </a:cubicBezTo>
                <a:cubicBezTo>
                  <a:pt x="369023" y="456168"/>
                  <a:pt x="371783" y="519755"/>
                  <a:pt x="366262" y="566754"/>
                </a:cubicBezTo>
                <a:cubicBezTo>
                  <a:pt x="355222" y="680104"/>
                  <a:pt x="344181" y="801749"/>
                  <a:pt x="333140" y="915100"/>
                </a:cubicBezTo>
                <a:cubicBezTo>
                  <a:pt x="330380" y="934452"/>
                  <a:pt x="316578" y="962099"/>
                  <a:pt x="335900" y="973157"/>
                </a:cubicBezTo>
                <a:cubicBezTo>
                  <a:pt x="418707" y="771338"/>
                  <a:pt x="490473" y="561224"/>
                  <a:pt x="570519" y="348346"/>
                </a:cubicBezTo>
                <a:cubicBezTo>
                  <a:pt x="581560" y="320700"/>
                  <a:pt x="603642" y="281995"/>
                  <a:pt x="603642" y="259877"/>
                </a:cubicBezTo>
                <a:cubicBezTo>
                  <a:pt x="600882" y="199055"/>
                  <a:pt x="515315" y="140997"/>
                  <a:pt x="545677" y="49764"/>
                </a:cubicBezTo>
                <a:cubicBezTo>
                  <a:pt x="553958" y="24882"/>
                  <a:pt x="581560" y="13823"/>
                  <a:pt x="606402" y="0"/>
                </a:cubicBezTo>
                <a:cubicBezTo>
                  <a:pt x="614683" y="0"/>
                  <a:pt x="622964" y="0"/>
                  <a:pt x="628484" y="0"/>
                </a:cubicBezTo>
                <a:cubicBezTo>
                  <a:pt x="664367" y="11059"/>
                  <a:pt x="694730" y="27647"/>
                  <a:pt x="697490" y="71881"/>
                </a:cubicBezTo>
                <a:cubicBezTo>
                  <a:pt x="766496" y="33176"/>
                  <a:pt x="843782" y="80175"/>
                  <a:pt x="827221" y="157585"/>
                </a:cubicBezTo>
                <a:cubicBezTo>
                  <a:pt x="810659" y="229466"/>
                  <a:pt x="694730" y="234995"/>
                  <a:pt x="634005" y="265407"/>
                </a:cubicBezTo>
                <a:cubicBezTo>
                  <a:pt x="548438" y="508696"/>
                  <a:pt x="446309" y="746456"/>
                  <a:pt x="369023" y="984216"/>
                </a:cubicBezTo>
                <a:cubicBezTo>
                  <a:pt x="432508" y="892983"/>
                  <a:pt x="540157" y="746456"/>
                  <a:pt x="611923" y="644164"/>
                </a:cubicBezTo>
                <a:cubicBezTo>
                  <a:pt x="634005" y="613753"/>
                  <a:pt x="686449" y="561224"/>
                  <a:pt x="689209" y="530813"/>
                </a:cubicBezTo>
                <a:cubicBezTo>
                  <a:pt x="694730" y="503167"/>
                  <a:pt x="683689" y="472756"/>
                  <a:pt x="683689" y="450638"/>
                </a:cubicBezTo>
                <a:cubicBezTo>
                  <a:pt x="683689" y="425756"/>
                  <a:pt x="686449" y="406404"/>
                  <a:pt x="705771" y="392581"/>
                </a:cubicBezTo>
                <a:cubicBezTo>
                  <a:pt x="744414" y="362169"/>
                  <a:pt x="791338" y="395345"/>
                  <a:pt x="788577" y="442344"/>
                </a:cubicBezTo>
                <a:cubicBezTo>
                  <a:pt x="841022" y="436815"/>
                  <a:pt x="863104" y="469991"/>
                  <a:pt x="857583" y="505931"/>
                </a:cubicBezTo>
                <a:cubicBezTo>
                  <a:pt x="846542" y="555695"/>
                  <a:pt x="763735" y="550166"/>
                  <a:pt x="705771" y="552930"/>
                </a:cubicBezTo>
                <a:cubicBezTo>
                  <a:pt x="611923" y="682869"/>
                  <a:pt x="512554" y="821102"/>
                  <a:pt x="418707" y="948276"/>
                </a:cubicBezTo>
                <a:cubicBezTo>
                  <a:pt x="407666" y="967628"/>
                  <a:pt x="388344" y="984216"/>
                  <a:pt x="388344" y="1006333"/>
                </a:cubicBezTo>
                <a:cubicBezTo>
                  <a:pt x="589841" y="845983"/>
                  <a:pt x="788577" y="682869"/>
                  <a:pt x="981794" y="514225"/>
                </a:cubicBezTo>
                <a:cubicBezTo>
                  <a:pt x="967992" y="422992"/>
                  <a:pt x="981794" y="306876"/>
                  <a:pt x="1072881" y="323464"/>
                </a:cubicBezTo>
                <a:cubicBezTo>
                  <a:pt x="1106004" y="331758"/>
                  <a:pt x="1125325" y="364934"/>
                  <a:pt x="1122565" y="414698"/>
                </a:cubicBezTo>
                <a:cubicBezTo>
                  <a:pt x="1166729" y="406404"/>
                  <a:pt x="1199852" y="431286"/>
                  <a:pt x="1205372" y="467226"/>
                </a:cubicBezTo>
                <a:cubicBezTo>
                  <a:pt x="1219173" y="566754"/>
                  <a:pt x="1092203" y="558460"/>
                  <a:pt x="1001115" y="544636"/>
                </a:cubicBezTo>
                <a:cubicBezTo>
                  <a:pt x="816180" y="691163"/>
                  <a:pt x="622964" y="854277"/>
                  <a:pt x="440789" y="1003569"/>
                </a:cubicBezTo>
                <a:cubicBezTo>
                  <a:pt x="432508" y="1009098"/>
                  <a:pt x="413186" y="1017392"/>
                  <a:pt x="415946" y="1031215"/>
                </a:cubicBezTo>
                <a:cubicBezTo>
                  <a:pt x="578800" y="953805"/>
                  <a:pt x="744414" y="881924"/>
                  <a:pt x="910028" y="807278"/>
                </a:cubicBezTo>
                <a:cubicBezTo>
                  <a:pt x="926589" y="757515"/>
                  <a:pt x="932109" y="671810"/>
                  <a:pt x="995595" y="677340"/>
                </a:cubicBezTo>
                <a:cubicBezTo>
                  <a:pt x="1025957" y="680104"/>
                  <a:pt x="1053559" y="713280"/>
                  <a:pt x="1034238" y="757515"/>
                </a:cubicBezTo>
                <a:cubicBezTo>
                  <a:pt x="1061840" y="765809"/>
                  <a:pt x="1078402" y="776867"/>
                  <a:pt x="1081162" y="804514"/>
                </a:cubicBezTo>
                <a:cubicBezTo>
                  <a:pt x="1083922" y="887453"/>
                  <a:pt x="967992" y="851513"/>
                  <a:pt x="921068" y="823866"/>
                </a:cubicBezTo>
                <a:cubicBezTo>
                  <a:pt x="839641" y="863954"/>
                  <a:pt x="754074" y="900585"/>
                  <a:pt x="668852" y="937908"/>
                </a:cubicBezTo>
                <a:lnTo>
                  <a:pt x="426233" y="1052541"/>
                </a:lnTo>
                <a:lnTo>
                  <a:pt x="439919" y="1049364"/>
                </a:lnTo>
                <a:lnTo>
                  <a:pt x="429786" y="1054364"/>
                </a:lnTo>
                <a:lnTo>
                  <a:pt x="642347" y="1021110"/>
                </a:lnTo>
                <a:lnTo>
                  <a:pt x="630067" y="1024289"/>
                </a:lnTo>
                <a:lnTo>
                  <a:pt x="789918" y="999473"/>
                </a:lnTo>
                <a:cubicBezTo>
                  <a:pt x="910286" y="979776"/>
                  <a:pt x="1030315" y="959400"/>
                  <a:pt x="1151023" y="939023"/>
                </a:cubicBezTo>
                <a:cubicBezTo>
                  <a:pt x="1186286" y="887402"/>
                  <a:pt x="1199848" y="770577"/>
                  <a:pt x="1292074" y="781444"/>
                </a:cubicBezTo>
                <a:cubicBezTo>
                  <a:pt x="1340900" y="784161"/>
                  <a:pt x="1373450" y="852083"/>
                  <a:pt x="1330049" y="900987"/>
                </a:cubicBezTo>
                <a:cubicBezTo>
                  <a:pt x="1362600" y="909137"/>
                  <a:pt x="1376162" y="933589"/>
                  <a:pt x="1384300" y="963475"/>
                </a:cubicBezTo>
                <a:cubicBezTo>
                  <a:pt x="1384300" y="966192"/>
                  <a:pt x="1384300" y="966192"/>
                  <a:pt x="1384300" y="968908"/>
                </a:cubicBezTo>
                <a:cubicBezTo>
                  <a:pt x="1378875" y="1044981"/>
                  <a:pt x="1300212" y="1047698"/>
                  <a:pt x="1237824" y="1009661"/>
                </a:cubicBezTo>
                <a:cubicBezTo>
                  <a:pt x="1216123" y="998794"/>
                  <a:pt x="1191711" y="968908"/>
                  <a:pt x="1167298" y="963475"/>
                </a:cubicBezTo>
                <a:cubicBezTo>
                  <a:pt x="1148310" y="960758"/>
                  <a:pt x="1102197" y="974342"/>
                  <a:pt x="1072360" y="979776"/>
                </a:cubicBezTo>
                <a:cubicBezTo>
                  <a:pt x="985559" y="993360"/>
                  <a:pt x="885195" y="1009661"/>
                  <a:pt x="795682" y="1025963"/>
                </a:cubicBezTo>
                <a:cubicBezTo>
                  <a:pt x="660056" y="1047698"/>
                  <a:pt x="540704" y="1063999"/>
                  <a:pt x="434916" y="1091168"/>
                </a:cubicBezTo>
                <a:cubicBezTo>
                  <a:pt x="616655" y="1112903"/>
                  <a:pt x="801107" y="1129204"/>
                  <a:pt x="982846" y="1148222"/>
                </a:cubicBezTo>
                <a:cubicBezTo>
                  <a:pt x="1026247" y="1115619"/>
                  <a:pt x="1083210" y="1055848"/>
                  <a:pt x="1104910" y="1134638"/>
                </a:cubicBezTo>
                <a:cubicBezTo>
                  <a:pt x="1110335" y="1156373"/>
                  <a:pt x="1088635" y="1161806"/>
                  <a:pt x="1080497" y="1178108"/>
                </a:cubicBezTo>
                <a:cubicBezTo>
                  <a:pt x="1104910" y="1207993"/>
                  <a:pt x="1077785" y="1237879"/>
                  <a:pt x="1053372" y="1237879"/>
                </a:cubicBezTo>
                <a:cubicBezTo>
                  <a:pt x="1012684" y="1240596"/>
                  <a:pt x="1009971" y="1186258"/>
                  <a:pt x="982846" y="1169957"/>
                </a:cubicBezTo>
                <a:cubicBezTo>
                  <a:pt x="801107" y="1153656"/>
                  <a:pt x="605805" y="1129204"/>
                  <a:pt x="429491" y="1118336"/>
                </a:cubicBezTo>
                <a:cubicBezTo>
                  <a:pt x="451191" y="1137355"/>
                  <a:pt x="486454" y="1145505"/>
                  <a:pt x="516292" y="1156373"/>
                </a:cubicBezTo>
                <a:cubicBezTo>
                  <a:pt x="687181" y="1221578"/>
                  <a:pt x="874345" y="1294933"/>
                  <a:pt x="1050659" y="1357421"/>
                </a:cubicBezTo>
                <a:cubicBezTo>
                  <a:pt x="1083210" y="1371006"/>
                  <a:pt x="1118472" y="1390024"/>
                  <a:pt x="1140173" y="1390024"/>
                </a:cubicBezTo>
                <a:cubicBezTo>
                  <a:pt x="1183573" y="1390024"/>
                  <a:pt x="1248674" y="1335686"/>
                  <a:pt x="1305637" y="1357421"/>
                </a:cubicBezTo>
                <a:cubicBezTo>
                  <a:pt x="1359887" y="1379156"/>
                  <a:pt x="1351750" y="1479680"/>
                  <a:pt x="1281224" y="1482397"/>
                </a:cubicBezTo>
                <a:cubicBezTo>
                  <a:pt x="1302924" y="1542168"/>
                  <a:pt x="1262236" y="1591072"/>
                  <a:pt x="1207986" y="1580205"/>
                </a:cubicBezTo>
                <a:cubicBezTo>
                  <a:pt x="1151023" y="1566620"/>
                  <a:pt x="1151023" y="1474247"/>
                  <a:pt x="1132035" y="1419909"/>
                </a:cubicBezTo>
                <a:cubicBezTo>
                  <a:pt x="896045" y="1327536"/>
                  <a:pt x="657343" y="1240596"/>
                  <a:pt x="421353" y="1148222"/>
                </a:cubicBezTo>
                <a:cubicBezTo>
                  <a:pt x="426778" y="1167240"/>
                  <a:pt x="448479" y="1178108"/>
                  <a:pt x="467466" y="1191692"/>
                </a:cubicBezTo>
                <a:cubicBezTo>
                  <a:pt x="551555" y="1254180"/>
                  <a:pt x="646493" y="1319385"/>
                  <a:pt x="736006" y="1384590"/>
                </a:cubicBezTo>
                <a:cubicBezTo>
                  <a:pt x="765844" y="1403608"/>
                  <a:pt x="817382" y="1452512"/>
                  <a:pt x="844507" y="1457945"/>
                </a:cubicBezTo>
                <a:cubicBezTo>
                  <a:pt x="882483" y="1463379"/>
                  <a:pt x="936733" y="1436210"/>
                  <a:pt x="977421" y="1449795"/>
                </a:cubicBezTo>
                <a:cubicBezTo>
                  <a:pt x="1028959" y="1468813"/>
                  <a:pt x="1020822" y="1566620"/>
                  <a:pt x="947583" y="1561187"/>
                </a:cubicBezTo>
                <a:cubicBezTo>
                  <a:pt x="958433" y="1623675"/>
                  <a:pt x="909608" y="1650843"/>
                  <a:pt x="866208" y="1631825"/>
                </a:cubicBezTo>
                <a:cubicBezTo>
                  <a:pt x="822807" y="1612807"/>
                  <a:pt x="839082" y="1528584"/>
                  <a:pt x="828232" y="1476964"/>
                </a:cubicBezTo>
                <a:cubicBezTo>
                  <a:pt x="687181" y="1373722"/>
                  <a:pt x="548842" y="1270481"/>
                  <a:pt x="402366" y="1175391"/>
                </a:cubicBezTo>
                <a:cubicBezTo>
                  <a:pt x="407791" y="1205276"/>
                  <a:pt x="434916" y="1224294"/>
                  <a:pt x="456616" y="1248746"/>
                </a:cubicBezTo>
                <a:cubicBezTo>
                  <a:pt x="575967" y="1392740"/>
                  <a:pt x="695318" y="1542168"/>
                  <a:pt x="817382" y="1691596"/>
                </a:cubicBezTo>
                <a:cubicBezTo>
                  <a:pt x="836370" y="1716048"/>
                  <a:pt x="860783" y="1754084"/>
                  <a:pt x="879770" y="1759518"/>
                </a:cubicBezTo>
                <a:cubicBezTo>
                  <a:pt x="939446" y="1781253"/>
                  <a:pt x="1007259" y="1756801"/>
                  <a:pt x="1058797" y="1789404"/>
                </a:cubicBezTo>
                <a:cubicBezTo>
                  <a:pt x="1126610" y="1830157"/>
                  <a:pt x="1096772" y="1963284"/>
                  <a:pt x="988271" y="1930681"/>
                </a:cubicBezTo>
                <a:cubicBezTo>
                  <a:pt x="999121" y="2031205"/>
                  <a:pt x="871633" y="2044790"/>
                  <a:pt x="841795" y="1979585"/>
                </a:cubicBezTo>
                <a:cubicBezTo>
                  <a:pt x="814670" y="1917097"/>
                  <a:pt x="849932" y="1849175"/>
                  <a:pt x="852645" y="1781253"/>
                </a:cubicBezTo>
                <a:cubicBezTo>
                  <a:pt x="703456" y="1601940"/>
                  <a:pt x="554267" y="1409042"/>
                  <a:pt x="402366" y="1227011"/>
                </a:cubicBezTo>
                <a:cubicBezTo>
                  <a:pt x="396941" y="1218861"/>
                  <a:pt x="386090" y="1205276"/>
                  <a:pt x="375240" y="1205276"/>
                </a:cubicBezTo>
                <a:cubicBezTo>
                  <a:pt x="451191" y="1365572"/>
                  <a:pt x="521717" y="1531301"/>
                  <a:pt x="597667" y="1691596"/>
                </a:cubicBezTo>
                <a:cubicBezTo>
                  <a:pt x="654631" y="1683446"/>
                  <a:pt x="708881" y="1773103"/>
                  <a:pt x="624793" y="1762235"/>
                </a:cubicBezTo>
                <a:cubicBezTo>
                  <a:pt x="619368" y="1783970"/>
                  <a:pt x="613943" y="1794838"/>
                  <a:pt x="589530" y="1792121"/>
                </a:cubicBezTo>
                <a:cubicBezTo>
                  <a:pt x="548842" y="1786687"/>
                  <a:pt x="581392" y="1737783"/>
                  <a:pt x="578680" y="1707898"/>
                </a:cubicBezTo>
                <a:cubicBezTo>
                  <a:pt x="578680" y="1678012"/>
                  <a:pt x="540704" y="1618241"/>
                  <a:pt x="521717" y="1580205"/>
                </a:cubicBezTo>
                <a:cubicBezTo>
                  <a:pt x="475604" y="1471530"/>
                  <a:pt x="429491" y="1365572"/>
                  <a:pt x="380665" y="1259614"/>
                </a:cubicBezTo>
                <a:cubicBezTo>
                  <a:pt x="372528" y="1240596"/>
                  <a:pt x="364390" y="1213427"/>
                  <a:pt x="345403" y="1205276"/>
                </a:cubicBezTo>
                <a:cubicBezTo>
                  <a:pt x="375240" y="1455229"/>
                  <a:pt x="429491" y="1713331"/>
                  <a:pt x="467466" y="1968717"/>
                </a:cubicBezTo>
                <a:cubicBezTo>
                  <a:pt x="500017" y="1982302"/>
                  <a:pt x="556980" y="1993169"/>
                  <a:pt x="551555" y="2039356"/>
                </a:cubicBezTo>
                <a:cubicBezTo>
                  <a:pt x="548842" y="2061091"/>
                  <a:pt x="519004" y="2082826"/>
                  <a:pt x="486454" y="2066525"/>
                </a:cubicBezTo>
                <a:cubicBezTo>
                  <a:pt x="481029" y="2101844"/>
                  <a:pt x="418641" y="2107278"/>
                  <a:pt x="410503" y="2069242"/>
                </a:cubicBezTo>
                <a:cubicBezTo>
                  <a:pt x="399653" y="2031205"/>
                  <a:pt x="437628" y="2009470"/>
                  <a:pt x="440341" y="1974151"/>
                </a:cubicBezTo>
                <a:cubicBezTo>
                  <a:pt x="443053" y="1949699"/>
                  <a:pt x="429491" y="1911663"/>
                  <a:pt x="424066" y="1876344"/>
                </a:cubicBezTo>
                <a:cubicBezTo>
                  <a:pt x="388803" y="1672578"/>
                  <a:pt x="350828" y="1398174"/>
                  <a:pt x="310140" y="1216144"/>
                </a:cubicBezTo>
                <a:cubicBezTo>
                  <a:pt x="299290" y="1338403"/>
                  <a:pt x="288439" y="1479680"/>
                  <a:pt x="274877" y="1618241"/>
                </a:cubicBezTo>
                <a:cubicBezTo>
                  <a:pt x="269452" y="1661711"/>
                  <a:pt x="253177" y="1718765"/>
                  <a:pt x="261314" y="1748651"/>
                </a:cubicBezTo>
                <a:cubicBezTo>
                  <a:pt x="272164" y="1797554"/>
                  <a:pt x="342690" y="1805705"/>
                  <a:pt x="339977" y="1865476"/>
                </a:cubicBezTo>
                <a:cubicBezTo>
                  <a:pt x="334553" y="1922530"/>
                  <a:pt x="255889" y="1925247"/>
                  <a:pt x="239614" y="1884494"/>
                </a:cubicBezTo>
                <a:cubicBezTo>
                  <a:pt x="220626" y="1925247"/>
                  <a:pt x="144676" y="1908946"/>
                  <a:pt x="147388" y="1854609"/>
                </a:cubicBezTo>
                <a:cubicBezTo>
                  <a:pt x="150101" y="1800271"/>
                  <a:pt x="223339" y="1794838"/>
                  <a:pt x="239614" y="1748651"/>
                </a:cubicBezTo>
                <a:cubicBezTo>
                  <a:pt x="250464" y="1718765"/>
                  <a:pt x="247752" y="1656277"/>
                  <a:pt x="253177" y="1610090"/>
                </a:cubicBezTo>
                <a:cubicBezTo>
                  <a:pt x="264027" y="1498698"/>
                  <a:pt x="274877" y="1379156"/>
                  <a:pt x="285727" y="1267764"/>
                </a:cubicBezTo>
                <a:cubicBezTo>
                  <a:pt x="288439" y="1248746"/>
                  <a:pt x="302002" y="1221578"/>
                  <a:pt x="283015" y="1210710"/>
                </a:cubicBezTo>
                <a:cubicBezTo>
                  <a:pt x="201639" y="1409042"/>
                  <a:pt x="131113" y="1615524"/>
                  <a:pt x="52450" y="1824723"/>
                </a:cubicBezTo>
                <a:cubicBezTo>
                  <a:pt x="41600" y="1851892"/>
                  <a:pt x="19899" y="1889928"/>
                  <a:pt x="19899" y="1911663"/>
                </a:cubicBezTo>
                <a:cubicBezTo>
                  <a:pt x="22612" y="1971434"/>
                  <a:pt x="106700" y="2028488"/>
                  <a:pt x="76863" y="2118145"/>
                </a:cubicBezTo>
                <a:cubicBezTo>
                  <a:pt x="68725" y="2142597"/>
                  <a:pt x="41600" y="2153465"/>
                  <a:pt x="17187" y="21670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ltGray">
          <a:xfrm rot="5400000">
            <a:off x="182280" y="-182279"/>
            <a:ext cx="1097279" cy="1461837"/>
          </a:xfrm>
          <a:custGeom>
            <a:avLst/>
            <a:gdLst>
              <a:gd name="connsiteX0" fmla="*/ 0 w 1097279"/>
              <a:gd name="connsiteY0" fmla="*/ 1695815 h 1949116"/>
              <a:gd name="connsiteX1" fmla="*/ 7867 w 1097279"/>
              <a:gd name="connsiteY1" fmla="*/ 1742679 h 1949116"/>
              <a:gd name="connsiteX2" fmla="*/ 42224 w 1097279"/>
              <a:gd name="connsiteY2" fmla="*/ 1949116 h 1949116"/>
              <a:gd name="connsiteX3" fmla="*/ 9113 w 1097279"/>
              <a:gd name="connsiteY3" fmla="*/ 1949116 h 1949116"/>
              <a:gd name="connsiteX4" fmla="*/ 0 w 1097279"/>
              <a:gd name="connsiteY4" fmla="*/ 1890647 h 1949116"/>
              <a:gd name="connsiteX5" fmla="*/ 0 w 1097279"/>
              <a:gd name="connsiteY5" fmla="*/ 1374109 h 1949116"/>
              <a:gd name="connsiteX6" fmla="*/ 92420 w 1097279"/>
              <a:gd name="connsiteY6" fmla="*/ 1572256 h 1949116"/>
              <a:gd name="connsiteX7" fmla="*/ 216054 w 1097279"/>
              <a:gd name="connsiteY7" fmla="*/ 1844576 h 1949116"/>
              <a:gd name="connsiteX8" fmla="*/ 246866 w 1097279"/>
              <a:gd name="connsiteY8" fmla="*/ 1924242 h 1949116"/>
              <a:gd name="connsiteX9" fmla="*/ 233771 w 1097279"/>
              <a:gd name="connsiteY9" fmla="*/ 1948755 h 1949116"/>
              <a:gd name="connsiteX10" fmla="*/ 232182 w 1097279"/>
              <a:gd name="connsiteY10" fmla="*/ 1949116 h 1949116"/>
              <a:gd name="connsiteX11" fmla="*/ 191813 w 1097279"/>
              <a:gd name="connsiteY11" fmla="*/ 1949116 h 1949116"/>
              <a:gd name="connsiteX12" fmla="*/ 185819 w 1097279"/>
              <a:gd name="connsiteY12" fmla="*/ 1942627 h 1949116"/>
              <a:gd name="connsiteX13" fmla="*/ 194485 w 1097279"/>
              <a:gd name="connsiteY13" fmla="*/ 1859896 h 1949116"/>
              <a:gd name="connsiteX14" fmla="*/ 132861 w 1097279"/>
              <a:gd name="connsiteY14" fmla="*/ 1718949 h 1949116"/>
              <a:gd name="connsiteX15" fmla="*/ 52750 w 1097279"/>
              <a:gd name="connsiteY15" fmla="*/ 1540084 h 1949116"/>
              <a:gd name="connsiteX16" fmla="*/ 0 w 1097279"/>
              <a:gd name="connsiteY16" fmla="*/ 1423822 h 1949116"/>
              <a:gd name="connsiteX17" fmla="*/ 0 w 1097279"/>
              <a:gd name="connsiteY17" fmla="*/ 1277040 h 1949116"/>
              <a:gd name="connsiteX18" fmla="*/ 4702 w 1097279"/>
              <a:gd name="connsiteY18" fmla="*/ 1291797 h 1949116"/>
              <a:gd name="connsiteX19" fmla="*/ 55831 w 1097279"/>
              <a:gd name="connsiteY19" fmla="*/ 1351259 h 1949116"/>
              <a:gd name="connsiteX20" fmla="*/ 462550 w 1097279"/>
              <a:gd name="connsiteY20" fmla="*/ 1844576 h 1949116"/>
              <a:gd name="connsiteX21" fmla="*/ 533418 w 1097279"/>
              <a:gd name="connsiteY21" fmla="*/ 1918114 h 1949116"/>
              <a:gd name="connsiteX22" fmla="*/ 685505 w 1097279"/>
              <a:gd name="connsiteY22" fmla="*/ 1935781 h 1949116"/>
              <a:gd name="connsiteX23" fmla="*/ 723012 w 1097279"/>
              <a:gd name="connsiteY23" fmla="*/ 1949116 h 1949116"/>
              <a:gd name="connsiteX24" fmla="*/ 501674 w 1097279"/>
              <a:gd name="connsiteY24" fmla="*/ 1949116 h 1949116"/>
              <a:gd name="connsiteX25" fmla="*/ 502606 w 1097279"/>
              <a:gd name="connsiteY25" fmla="*/ 1942627 h 1949116"/>
              <a:gd name="connsiteX26" fmla="*/ 251102 w 1097279"/>
              <a:gd name="connsiteY26" fmla="*/ 1635836 h 1949116"/>
              <a:gd name="connsiteX27" fmla="*/ 0 w 1097279"/>
              <a:gd name="connsiteY27" fmla="*/ 1330049 h 1949116"/>
              <a:gd name="connsiteX28" fmla="*/ 342383 w 1097279"/>
              <a:gd name="connsiteY28" fmla="*/ 447355 h 1949116"/>
              <a:gd name="connsiteX29" fmla="*/ 394764 w 1097279"/>
              <a:gd name="connsiteY29" fmla="*/ 490252 h 1949116"/>
              <a:gd name="connsiteX30" fmla="*/ 450225 w 1097279"/>
              <a:gd name="connsiteY30" fmla="*/ 523957 h 1949116"/>
              <a:gd name="connsiteX31" fmla="*/ 345464 w 1097279"/>
              <a:gd name="connsiteY31" fmla="*/ 579111 h 1949116"/>
              <a:gd name="connsiteX32" fmla="*/ 28100 w 1097279"/>
              <a:gd name="connsiteY32" fmla="*/ 1014210 h 1949116"/>
              <a:gd name="connsiteX33" fmla="*/ 6532 w 1097279"/>
              <a:gd name="connsiteY33" fmla="*/ 1044085 h 1949116"/>
              <a:gd name="connsiteX34" fmla="*/ 0 w 1097279"/>
              <a:gd name="connsiteY34" fmla="*/ 1056505 h 1949116"/>
              <a:gd name="connsiteX35" fmla="*/ 0 w 1097279"/>
              <a:gd name="connsiteY35" fmla="*/ 1010146 h 1949116"/>
              <a:gd name="connsiteX36" fmla="*/ 144416 w 1097279"/>
              <a:gd name="connsiteY36" fmla="*/ 816960 h 1949116"/>
              <a:gd name="connsiteX37" fmla="*/ 323896 w 1097279"/>
              <a:gd name="connsiteY37" fmla="*/ 563790 h 1949116"/>
              <a:gd name="connsiteX38" fmla="*/ 342383 w 1097279"/>
              <a:gd name="connsiteY38" fmla="*/ 447355 h 1949116"/>
              <a:gd name="connsiteX39" fmla="*/ 770671 w 1097279"/>
              <a:gd name="connsiteY39" fmla="*/ 263511 h 1949116"/>
              <a:gd name="connsiteX40" fmla="*/ 853864 w 1097279"/>
              <a:gd name="connsiteY40" fmla="*/ 401394 h 1949116"/>
              <a:gd name="connsiteX41" fmla="*/ 875432 w 1097279"/>
              <a:gd name="connsiteY41" fmla="*/ 597495 h 1949116"/>
              <a:gd name="connsiteX42" fmla="*/ 659747 w 1097279"/>
              <a:gd name="connsiteY42" fmla="*/ 576047 h 1949116"/>
              <a:gd name="connsiteX43" fmla="*/ 573474 w 1097279"/>
              <a:gd name="connsiteY43" fmla="*/ 640392 h 1949116"/>
              <a:gd name="connsiteX44" fmla="*/ 166754 w 1097279"/>
              <a:gd name="connsiteY44" fmla="*/ 971313 h 1949116"/>
              <a:gd name="connsiteX45" fmla="*/ 12694 w 1097279"/>
              <a:gd name="connsiteY45" fmla="*/ 1109197 h 1949116"/>
              <a:gd name="connsiteX46" fmla="*/ 570392 w 1097279"/>
              <a:gd name="connsiteY46" fmla="*/ 861006 h 1949116"/>
              <a:gd name="connsiteX47" fmla="*/ 659747 w 1097279"/>
              <a:gd name="connsiteY47" fmla="*/ 713930 h 1949116"/>
              <a:gd name="connsiteX48" fmla="*/ 709047 w 1097279"/>
              <a:gd name="connsiteY48" fmla="*/ 805853 h 1949116"/>
              <a:gd name="connsiteX49" fmla="*/ 721372 w 1097279"/>
              <a:gd name="connsiteY49" fmla="*/ 919224 h 1949116"/>
              <a:gd name="connsiteX50" fmla="*/ 576555 w 1097279"/>
              <a:gd name="connsiteY50" fmla="*/ 885519 h 1949116"/>
              <a:gd name="connsiteX51" fmla="*/ 437901 w 1097279"/>
              <a:gd name="connsiteY51" fmla="*/ 946800 h 1949116"/>
              <a:gd name="connsiteX52" fmla="*/ 25019 w 1097279"/>
              <a:gd name="connsiteY52" fmla="*/ 1136773 h 1949116"/>
              <a:gd name="connsiteX53" fmla="*/ 835376 w 1097279"/>
              <a:gd name="connsiteY53" fmla="*/ 1008082 h 1949116"/>
              <a:gd name="connsiteX54" fmla="*/ 992518 w 1097279"/>
              <a:gd name="connsiteY54" fmla="*/ 830365 h 1949116"/>
              <a:gd name="connsiteX55" fmla="*/ 1038736 w 1097279"/>
              <a:gd name="connsiteY55" fmla="*/ 962121 h 1949116"/>
              <a:gd name="connsiteX56" fmla="*/ 1097279 w 1097279"/>
              <a:gd name="connsiteY56" fmla="*/ 1035659 h 1949116"/>
              <a:gd name="connsiteX57" fmla="*/ 1097279 w 1097279"/>
              <a:gd name="connsiteY57" fmla="*/ 1038723 h 1949116"/>
              <a:gd name="connsiteX58" fmla="*/ 933975 w 1097279"/>
              <a:gd name="connsiteY58" fmla="*/ 1084684 h 1949116"/>
              <a:gd name="connsiteX59" fmla="*/ 853864 w 1097279"/>
              <a:gd name="connsiteY59" fmla="*/ 1035659 h 1949116"/>
              <a:gd name="connsiteX60" fmla="*/ 749103 w 1097279"/>
              <a:gd name="connsiteY60" fmla="*/ 1050979 h 1949116"/>
              <a:gd name="connsiteX61" fmla="*/ 437901 w 1097279"/>
              <a:gd name="connsiteY61" fmla="*/ 1103068 h 1949116"/>
              <a:gd name="connsiteX62" fmla="*/ 34262 w 1097279"/>
              <a:gd name="connsiteY62" fmla="*/ 1176606 h 1949116"/>
              <a:gd name="connsiteX63" fmla="*/ 647423 w 1097279"/>
              <a:gd name="connsiteY63" fmla="*/ 1240952 h 1949116"/>
              <a:gd name="connsiteX64" fmla="*/ 782996 w 1097279"/>
              <a:gd name="connsiteY64" fmla="*/ 1225632 h 1949116"/>
              <a:gd name="connsiteX65" fmla="*/ 755265 w 1097279"/>
              <a:gd name="connsiteY65" fmla="*/ 1271593 h 1949116"/>
              <a:gd name="connsiteX66" fmla="*/ 727534 w 1097279"/>
              <a:gd name="connsiteY66" fmla="*/ 1339003 h 1949116"/>
              <a:gd name="connsiteX67" fmla="*/ 647423 w 1097279"/>
              <a:gd name="connsiteY67" fmla="*/ 1262401 h 1949116"/>
              <a:gd name="connsiteX68" fmla="*/ 28100 w 1097279"/>
              <a:gd name="connsiteY68" fmla="*/ 1204183 h 1949116"/>
              <a:gd name="connsiteX69" fmla="*/ 123617 w 1097279"/>
              <a:gd name="connsiteY69" fmla="*/ 1247080 h 1949116"/>
              <a:gd name="connsiteX70" fmla="*/ 724453 w 1097279"/>
              <a:gd name="connsiteY70" fmla="*/ 1473822 h 1949116"/>
              <a:gd name="connsiteX71" fmla="*/ 823052 w 1097279"/>
              <a:gd name="connsiteY71" fmla="*/ 1507527 h 1949116"/>
              <a:gd name="connsiteX72" fmla="*/ 1011005 w 1097279"/>
              <a:gd name="connsiteY72" fmla="*/ 1473822 h 1949116"/>
              <a:gd name="connsiteX73" fmla="*/ 983274 w 1097279"/>
              <a:gd name="connsiteY73" fmla="*/ 1611706 h 1949116"/>
              <a:gd name="connsiteX74" fmla="*/ 900082 w 1097279"/>
              <a:gd name="connsiteY74" fmla="*/ 1718949 h 1949116"/>
              <a:gd name="connsiteX75" fmla="*/ 813808 w 1097279"/>
              <a:gd name="connsiteY75" fmla="*/ 1541232 h 1949116"/>
              <a:gd name="connsiteX76" fmla="*/ 15775 w 1097279"/>
              <a:gd name="connsiteY76" fmla="*/ 1240952 h 1949116"/>
              <a:gd name="connsiteX77" fmla="*/ 68156 w 1097279"/>
              <a:gd name="connsiteY77" fmla="*/ 1286913 h 1949116"/>
              <a:gd name="connsiteX78" fmla="*/ 370114 w 1097279"/>
              <a:gd name="connsiteY78" fmla="*/ 1501399 h 1949116"/>
              <a:gd name="connsiteX79" fmla="*/ 493362 w 1097279"/>
              <a:gd name="connsiteY79" fmla="*/ 1584129 h 1949116"/>
              <a:gd name="connsiteX80" fmla="*/ 641260 w 1097279"/>
              <a:gd name="connsiteY80" fmla="*/ 1574937 h 1949116"/>
              <a:gd name="connsiteX81" fmla="*/ 607367 w 1097279"/>
              <a:gd name="connsiteY81" fmla="*/ 1697500 h 1949116"/>
              <a:gd name="connsiteX82" fmla="*/ 518012 w 1097279"/>
              <a:gd name="connsiteY82" fmla="*/ 1777166 h 1949116"/>
              <a:gd name="connsiteX83" fmla="*/ 474875 w 1097279"/>
              <a:gd name="connsiteY83" fmla="*/ 1602514 h 1949116"/>
              <a:gd name="connsiteX84" fmla="*/ 238392 w 1097279"/>
              <a:gd name="connsiteY84" fmla="*/ 1433223 h 1949116"/>
              <a:gd name="connsiteX85" fmla="*/ 0 w 1097279"/>
              <a:gd name="connsiteY85" fmla="*/ 1270382 h 1949116"/>
              <a:gd name="connsiteX86" fmla="*/ 0 w 1097279"/>
              <a:gd name="connsiteY86" fmla="*/ 1073676 h 1949116"/>
              <a:gd name="connsiteX87" fmla="*/ 128673 w 1097279"/>
              <a:gd name="connsiteY87" fmla="*/ 965281 h 1949116"/>
              <a:gd name="connsiteX88" fmla="*/ 558068 w 1097279"/>
              <a:gd name="connsiteY88" fmla="*/ 612816 h 1949116"/>
              <a:gd name="connsiteX89" fmla="*/ 635098 w 1097279"/>
              <a:gd name="connsiteY89" fmla="*/ 545406 h 1949116"/>
              <a:gd name="connsiteX90" fmla="*/ 641260 w 1097279"/>
              <a:gd name="connsiteY90" fmla="*/ 450419 h 1949116"/>
              <a:gd name="connsiteX91" fmla="*/ 770671 w 1097279"/>
              <a:gd name="connsiteY91" fmla="*/ 263511 h 1949116"/>
              <a:gd name="connsiteX92" fmla="*/ 70777 w 1097279"/>
              <a:gd name="connsiteY92" fmla="*/ 235050 h 1949116"/>
              <a:gd name="connsiteX93" fmla="*/ 122946 w 1097279"/>
              <a:gd name="connsiteY93" fmla="*/ 300437 h 1949116"/>
              <a:gd name="connsiteX94" fmla="*/ 770 w 1097279"/>
              <a:gd name="connsiteY94" fmla="*/ 435317 h 1949116"/>
              <a:gd name="connsiteX95" fmla="*/ 0 w 1097279"/>
              <a:gd name="connsiteY95" fmla="*/ 436584 h 1949116"/>
              <a:gd name="connsiteX96" fmla="*/ 0 w 1097279"/>
              <a:gd name="connsiteY96" fmla="*/ 256689 h 1949116"/>
              <a:gd name="connsiteX97" fmla="*/ 27143 w 1097279"/>
              <a:gd name="connsiteY97" fmla="*/ 235481 h 1949116"/>
              <a:gd name="connsiteX98" fmla="*/ 70777 w 1097279"/>
              <a:gd name="connsiteY98" fmla="*/ 235050 h 1949116"/>
              <a:gd name="connsiteX99" fmla="*/ 200647 w 1097279"/>
              <a:gd name="connsiteY99" fmla="*/ 0 h 1949116"/>
              <a:gd name="connsiteX100" fmla="*/ 222216 w 1097279"/>
              <a:gd name="connsiteY100" fmla="*/ 0 h 1949116"/>
              <a:gd name="connsiteX101" fmla="*/ 222216 w 1097279"/>
              <a:gd name="connsiteY101" fmla="*/ 3064 h 1949116"/>
              <a:gd name="connsiteX102" fmla="*/ 302327 w 1097279"/>
              <a:gd name="connsiteY102" fmla="*/ 64345 h 1949116"/>
              <a:gd name="connsiteX103" fmla="*/ 440982 w 1097279"/>
              <a:gd name="connsiteY103" fmla="*/ 137883 h 1949116"/>
              <a:gd name="connsiteX104" fmla="*/ 246866 w 1097279"/>
              <a:gd name="connsiteY104" fmla="*/ 275767 h 1949116"/>
              <a:gd name="connsiteX105" fmla="*/ 28100 w 1097279"/>
              <a:gd name="connsiteY105" fmla="*/ 870198 h 1949116"/>
              <a:gd name="connsiteX106" fmla="*/ 0 w 1097279"/>
              <a:gd name="connsiteY106" fmla="*/ 937752 h 1949116"/>
              <a:gd name="connsiteX107" fmla="*/ 0 w 1097279"/>
              <a:gd name="connsiteY107" fmla="*/ 849367 h 1949116"/>
              <a:gd name="connsiteX108" fmla="*/ 222216 w 1097279"/>
              <a:gd name="connsiteY108" fmla="*/ 263511 h 1949116"/>
              <a:gd name="connsiteX109" fmla="*/ 200647 w 1097279"/>
              <a:gd name="connsiteY109" fmla="*/ 0 h 194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097279" h="1949116">
                <a:moveTo>
                  <a:pt x="0" y="1695815"/>
                </a:moveTo>
                <a:lnTo>
                  <a:pt x="7867" y="1742679"/>
                </a:lnTo>
                <a:lnTo>
                  <a:pt x="42224" y="1949116"/>
                </a:lnTo>
                <a:lnTo>
                  <a:pt x="9113" y="1949116"/>
                </a:lnTo>
                <a:lnTo>
                  <a:pt x="0" y="1890647"/>
                </a:lnTo>
                <a:close/>
                <a:moveTo>
                  <a:pt x="0" y="1374109"/>
                </a:moveTo>
                <a:lnTo>
                  <a:pt x="92420" y="1572256"/>
                </a:lnTo>
                <a:cubicBezTo>
                  <a:pt x="133631" y="1663029"/>
                  <a:pt x="174458" y="1754186"/>
                  <a:pt x="216054" y="1844576"/>
                </a:cubicBezTo>
                <a:cubicBezTo>
                  <a:pt x="277678" y="1832320"/>
                  <a:pt x="342383" y="1936498"/>
                  <a:pt x="246866" y="1924242"/>
                </a:cubicBezTo>
                <a:cubicBezTo>
                  <a:pt x="243785" y="1934967"/>
                  <a:pt x="239933" y="1943393"/>
                  <a:pt x="233771" y="1948755"/>
                </a:cubicBezTo>
                <a:lnTo>
                  <a:pt x="232182" y="1949116"/>
                </a:lnTo>
                <a:lnTo>
                  <a:pt x="191813" y="1949116"/>
                </a:lnTo>
                <a:lnTo>
                  <a:pt x="185819" y="1942627"/>
                </a:lnTo>
                <a:cubicBezTo>
                  <a:pt x="176576" y="1923668"/>
                  <a:pt x="196796" y="1887473"/>
                  <a:pt x="194485" y="1859896"/>
                </a:cubicBezTo>
                <a:cubicBezTo>
                  <a:pt x="194485" y="1826192"/>
                  <a:pt x="151348" y="1761846"/>
                  <a:pt x="132861" y="1718949"/>
                </a:cubicBezTo>
                <a:cubicBezTo>
                  <a:pt x="105130" y="1659200"/>
                  <a:pt x="78940" y="1599450"/>
                  <a:pt x="52750" y="1540084"/>
                </a:cubicBezTo>
                <a:lnTo>
                  <a:pt x="0" y="1423822"/>
                </a:lnTo>
                <a:close/>
                <a:moveTo>
                  <a:pt x="0" y="1277040"/>
                </a:moveTo>
                <a:lnTo>
                  <a:pt x="4702" y="1291797"/>
                </a:lnTo>
                <a:cubicBezTo>
                  <a:pt x="16545" y="1313341"/>
                  <a:pt x="39654" y="1330577"/>
                  <a:pt x="55831" y="1351259"/>
                </a:cubicBezTo>
                <a:cubicBezTo>
                  <a:pt x="191404" y="1510591"/>
                  <a:pt x="326977" y="1676052"/>
                  <a:pt x="462550" y="1844576"/>
                </a:cubicBezTo>
                <a:cubicBezTo>
                  <a:pt x="484119" y="1872153"/>
                  <a:pt x="511850" y="1911986"/>
                  <a:pt x="533418" y="1918114"/>
                </a:cubicBezTo>
                <a:cubicBezTo>
                  <a:pt x="581947" y="1936499"/>
                  <a:pt x="637409" y="1927307"/>
                  <a:pt x="685505" y="1935781"/>
                </a:cubicBezTo>
                <a:lnTo>
                  <a:pt x="723012" y="1949116"/>
                </a:lnTo>
                <a:lnTo>
                  <a:pt x="501674" y="1949116"/>
                </a:lnTo>
                <a:lnTo>
                  <a:pt x="502606" y="1942627"/>
                </a:lnTo>
                <a:cubicBezTo>
                  <a:pt x="419414" y="1843044"/>
                  <a:pt x="335451" y="1739632"/>
                  <a:pt x="251102" y="1635836"/>
                </a:cubicBezTo>
                <a:lnTo>
                  <a:pt x="0" y="1330049"/>
                </a:lnTo>
                <a:close/>
                <a:moveTo>
                  <a:pt x="342383" y="447355"/>
                </a:moveTo>
                <a:cubicBezTo>
                  <a:pt x="373195" y="444291"/>
                  <a:pt x="382439" y="462676"/>
                  <a:pt x="394764" y="490252"/>
                </a:cubicBezTo>
                <a:cubicBezTo>
                  <a:pt x="431738" y="474932"/>
                  <a:pt x="450225" y="505573"/>
                  <a:pt x="450225" y="523957"/>
                </a:cubicBezTo>
                <a:cubicBezTo>
                  <a:pt x="450225" y="572983"/>
                  <a:pt x="385520" y="569919"/>
                  <a:pt x="345464" y="579111"/>
                </a:cubicBezTo>
                <a:cubicBezTo>
                  <a:pt x="237622" y="720058"/>
                  <a:pt x="132861" y="870198"/>
                  <a:pt x="28100" y="1014210"/>
                </a:cubicBezTo>
                <a:cubicBezTo>
                  <a:pt x="21938" y="1023403"/>
                  <a:pt x="13464" y="1033361"/>
                  <a:pt x="6532" y="1044085"/>
                </a:cubicBezTo>
                <a:lnTo>
                  <a:pt x="0" y="1056505"/>
                </a:lnTo>
                <a:lnTo>
                  <a:pt x="0" y="1010146"/>
                </a:lnTo>
                <a:lnTo>
                  <a:pt x="144416" y="816960"/>
                </a:lnTo>
                <a:cubicBezTo>
                  <a:pt x="204499" y="733081"/>
                  <a:pt x="263813" y="648053"/>
                  <a:pt x="323896" y="563790"/>
                </a:cubicBezTo>
                <a:cubicBezTo>
                  <a:pt x="305409" y="527021"/>
                  <a:pt x="290003" y="450419"/>
                  <a:pt x="342383" y="447355"/>
                </a:cubicBezTo>
                <a:close/>
                <a:moveTo>
                  <a:pt x="770671" y="263511"/>
                </a:moveTo>
                <a:cubicBezTo>
                  <a:pt x="835376" y="272703"/>
                  <a:pt x="860026" y="343177"/>
                  <a:pt x="853864" y="401394"/>
                </a:cubicBezTo>
                <a:cubicBezTo>
                  <a:pt x="989437" y="389138"/>
                  <a:pt x="1001762" y="579111"/>
                  <a:pt x="875432" y="597495"/>
                </a:cubicBezTo>
                <a:cubicBezTo>
                  <a:pt x="804564" y="606688"/>
                  <a:pt x="712128" y="566854"/>
                  <a:pt x="659747" y="576047"/>
                </a:cubicBezTo>
                <a:cubicBezTo>
                  <a:pt x="641260" y="579111"/>
                  <a:pt x="598123" y="618944"/>
                  <a:pt x="573474" y="640392"/>
                </a:cubicBezTo>
                <a:cubicBezTo>
                  <a:pt x="437901" y="750699"/>
                  <a:pt x="305409" y="861006"/>
                  <a:pt x="166754" y="971313"/>
                </a:cubicBezTo>
                <a:cubicBezTo>
                  <a:pt x="111292" y="1017274"/>
                  <a:pt x="55831" y="1060171"/>
                  <a:pt x="12694" y="1109197"/>
                </a:cubicBezTo>
                <a:cubicBezTo>
                  <a:pt x="200647" y="1029530"/>
                  <a:pt x="385520" y="943736"/>
                  <a:pt x="570392" y="861006"/>
                </a:cubicBezTo>
                <a:cubicBezTo>
                  <a:pt x="585798" y="805853"/>
                  <a:pt x="591961" y="716994"/>
                  <a:pt x="659747" y="713930"/>
                </a:cubicBezTo>
                <a:cubicBezTo>
                  <a:pt x="696722" y="713930"/>
                  <a:pt x="733696" y="753763"/>
                  <a:pt x="709047" y="805853"/>
                </a:cubicBezTo>
                <a:cubicBezTo>
                  <a:pt x="770671" y="805853"/>
                  <a:pt x="782996" y="906967"/>
                  <a:pt x="721372" y="919224"/>
                </a:cubicBezTo>
                <a:cubicBezTo>
                  <a:pt x="665910" y="931480"/>
                  <a:pt x="625854" y="882455"/>
                  <a:pt x="576555" y="885519"/>
                </a:cubicBezTo>
                <a:cubicBezTo>
                  <a:pt x="539580" y="885519"/>
                  <a:pt x="481037" y="928416"/>
                  <a:pt x="437901" y="946800"/>
                </a:cubicBezTo>
                <a:cubicBezTo>
                  <a:pt x="302327" y="1008082"/>
                  <a:pt x="145186" y="1072428"/>
                  <a:pt x="25019" y="1136773"/>
                </a:cubicBezTo>
                <a:cubicBezTo>
                  <a:pt x="299246" y="1096940"/>
                  <a:pt x="564230" y="1050979"/>
                  <a:pt x="835376" y="1008082"/>
                </a:cubicBezTo>
                <a:cubicBezTo>
                  <a:pt x="875432" y="949864"/>
                  <a:pt x="890838" y="821173"/>
                  <a:pt x="992518" y="830365"/>
                </a:cubicBezTo>
                <a:cubicBezTo>
                  <a:pt x="1047980" y="833429"/>
                  <a:pt x="1084954" y="910031"/>
                  <a:pt x="1038736" y="962121"/>
                </a:cubicBezTo>
                <a:cubicBezTo>
                  <a:pt x="1072629" y="974377"/>
                  <a:pt x="1088035" y="998890"/>
                  <a:pt x="1097279" y="1035659"/>
                </a:cubicBezTo>
                <a:cubicBezTo>
                  <a:pt x="1097279" y="1035659"/>
                  <a:pt x="1097279" y="1038723"/>
                  <a:pt x="1097279" y="1038723"/>
                </a:cubicBezTo>
                <a:cubicBezTo>
                  <a:pt x="1091117" y="1124517"/>
                  <a:pt x="1004843" y="1124517"/>
                  <a:pt x="933975" y="1084684"/>
                </a:cubicBezTo>
                <a:cubicBezTo>
                  <a:pt x="909325" y="1072428"/>
                  <a:pt x="881594" y="1038723"/>
                  <a:pt x="853864" y="1035659"/>
                </a:cubicBezTo>
                <a:cubicBezTo>
                  <a:pt x="832295" y="1032595"/>
                  <a:pt x="782996" y="1044851"/>
                  <a:pt x="749103" y="1050979"/>
                </a:cubicBezTo>
                <a:cubicBezTo>
                  <a:pt x="650504" y="1066299"/>
                  <a:pt x="539580" y="1084684"/>
                  <a:pt x="437901" y="1103068"/>
                </a:cubicBezTo>
                <a:cubicBezTo>
                  <a:pt x="283840" y="1127581"/>
                  <a:pt x="151348" y="1145966"/>
                  <a:pt x="34262" y="1176606"/>
                </a:cubicBezTo>
                <a:cubicBezTo>
                  <a:pt x="234541" y="1201119"/>
                  <a:pt x="444063" y="1216439"/>
                  <a:pt x="647423" y="1240952"/>
                </a:cubicBezTo>
                <a:cubicBezTo>
                  <a:pt x="696722" y="1204183"/>
                  <a:pt x="761427" y="1136773"/>
                  <a:pt x="782996" y="1225632"/>
                </a:cubicBezTo>
                <a:cubicBezTo>
                  <a:pt x="789158" y="1247080"/>
                  <a:pt x="767590" y="1253208"/>
                  <a:pt x="755265" y="1271593"/>
                </a:cubicBezTo>
                <a:cubicBezTo>
                  <a:pt x="782996" y="1305298"/>
                  <a:pt x="752184" y="1339003"/>
                  <a:pt x="727534" y="1339003"/>
                </a:cubicBezTo>
                <a:cubicBezTo>
                  <a:pt x="681316" y="1342067"/>
                  <a:pt x="678235" y="1280785"/>
                  <a:pt x="647423" y="1262401"/>
                </a:cubicBezTo>
                <a:cubicBezTo>
                  <a:pt x="444063" y="1244016"/>
                  <a:pt x="225297" y="1219503"/>
                  <a:pt x="28100" y="1204183"/>
                </a:cubicBezTo>
                <a:cubicBezTo>
                  <a:pt x="52749" y="1228696"/>
                  <a:pt x="89724" y="1234824"/>
                  <a:pt x="123617" y="1247080"/>
                </a:cubicBezTo>
                <a:cubicBezTo>
                  <a:pt x="317733" y="1320618"/>
                  <a:pt x="527256" y="1400284"/>
                  <a:pt x="724453" y="1473822"/>
                </a:cubicBezTo>
                <a:cubicBezTo>
                  <a:pt x="758346" y="1486079"/>
                  <a:pt x="801483" y="1507527"/>
                  <a:pt x="823052" y="1507527"/>
                </a:cubicBezTo>
                <a:cubicBezTo>
                  <a:pt x="872351" y="1510591"/>
                  <a:pt x="943219" y="1449309"/>
                  <a:pt x="1011005" y="1473822"/>
                </a:cubicBezTo>
                <a:cubicBezTo>
                  <a:pt x="1069548" y="1495271"/>
                  <a:pt x="1060305" y="1605578"/>
                  <a:pt x="983274" y="1611706"/>
                </a:cubicBezTo>
                <a:cubicBezTo>
                  <a:pt x="1007924" y="1679116"/>
                  <a:pt x="961706" y="1731205"/>
                  <a:pt x="900082" y="1718949"/>
                </a:cubicBezTo>
                <a:cubicBezTo>
                  <a:pt x="835376" y="1703628"/>
                  <a:pt x="835376" y="1599450"/>
                  <a:pt x="813808" y="1541232"/>
                </a:cubicBezTo>
                <a:cubicBezTo>
                  <a:pt x="551905" y="1437053"/>
                  <a:pt x="280759" y="1342067"/>
                  <a:pt x="15775" y="1240952"/>
                </a:cubicBezTo>
                <a:cubicBezTo>
                  <a:pt x="25019" y="1259336"/>
                  <a:pt x="49668" y="1274657"/>
                  <a:pt x="68156" y="1286913"/>
                </a:cubicBezTo>
                <a:cubicBezTo>
                  <a:pt x="163673" y="1357387"/>
                  <a:pt x="271515" y="1430925"/>
                  <a:pt x="370114" y="1501399"/>
                </a:cubicBezTo>
                <a:cubicBezTo>
                  <a:pt x="404007" y="1522848"/>
                  <a:pt x="459469" y="1578001"/>
                  <a:pt x="493362" y="1584129"/>
                </a:cubicBezTo>
                <a:cubicBezTo>
                  <a:pt x="533418" y="1590257"/>
                  <a:pt x="595042" y="1559617"/>
                  <a:pt x="641260" y="1574937"/>
                </a:cubicBezTo>
                <a:cubicBezTo>
                  <a:pt x="699803" y="1596386"/>
                  <a:pt x="690560" y="1703628"/>
                  <a:pt x="607367" y="1697500"/>
                </a:cubicBezTo>
                <a:cubicBezTo>
                  <a:pt x="619692" y="1767974"/>
                  <a:pt x="564230" y="1798615"/>
                  <a:pt x="518012" y="1777166"/>
                </a:cubicBezTo>
                <a:cubicBezTo>
                  <a:pt x="468713" y="1755718"/>
                  <a:pt x="484119" y="1663795"/>
                  <a:pt x="474875" y="1602514"/>
                </a:cubicBezTo>
                <a:cubicBezTo>
                  <a:pt x="396304" y="1545829"/>
                  <a:pt x="317733" y="1489143"/>
                  <a:pt x="238392" y="1433223"/>
                </a:cubicBezTo>
                <a:lnTo>
                  <a:pt x="0" y="1270382"/>
                </a:lnTo>
                <a:lnTo>
                  <a:pt x="0" y="1073676"/>
                </a:lnTo>
                <a:lnTo>
                  <a:pt x="128673" y="965281"/>
                </a:lnTo>
                <a:cubicBezTo>
                  <a:pt x="267471" y="849516"/>
                  <a:pt x="417103" y="727719"/>
                  <a:pt x="558068" y="612816"/>
                </a:cubicBezTo>
                <a:cubicBezTo>
                  <a:pt x="582717" y="591367"/>
                  <a:pt x="628935" y="566854"/>
                  <a:pt x="635098" y="545406"/>
                </a:cubicBezTo>
                <a:cubicBezTo>
                  <a:pt x="647423" y="514765"/>
                  <a:pt x="638179" y="477996"/>
                  <a:pt x="641260" y="450419"/>
                </a:cubicBezTo>
                <a:cubicBezTo>
                  <a:pt x="644341" y="364625"/>
                  <a:pt x="665910" y="254318"/>
                  <a:pt x="770671" y="263511"/>
                </a:cubicBezTo>
                <a:close/>
                <a:moveTo>
                  <a:pt x="70777" y="235050"/>
                </a:moveTo>
                <a:cubicBezTo>
                  <a:pt x="99163" y="243080"/>
                  <a:pt x="122946" y="266788"/>
                  <a:pt x="122946" y="300437"/>
                </a:cubicBezTo>
                <a:cubicBezTo>
                  <a:pt x="122946" y="367355"/>
                  <a:pt x="38363" y="389772"/>
                  <a:pt x="770" y="435317"/>
                </a:cubicBezTo>
                <a:lnTo>
                  <a:pt x="0" y="436584"/>
                </a:lnTo>
                <a:lnTo>
                  <a:pt x="0" y="256689"/>
                </a:lnTo>
                <a:lnTo>
                  <a:pt x="27143" y="235481"/>
                </a:lnTo>
                <a:cubicBezTo>
                  <a:pt x="41240" y="230940"/>
                  <a:pt x="56584" y="231035"/>
                  <a:pt x="70777" y="235050"/>
                </a:cubicBezTo>
                <a:close/>
                <a:moveTo>
                  <a:pt x="200647" y="0"/>
                </a:moveTo>
                <a:cubicBezTo>
                  <a:pt x="206810" y="0"/>
                  <a:pt x="216054" y="0"/>
                  <a:pt x="222216" y="0"/>
                </a:cubicBezTo>
                <a:cubicBezTo>
                  <a:pt x="222216" y="0"/>
                  <a:pt x="222216" y="3064"/>
                  <a:pt x="222216" y="3064"/>
                </a:cubicBezTo>
                <a:cubicBezTo>
                  <a:pt x="268434" y="6128"/>
                  <a:pt x="283840" y="33705"/>
                  <a:pt x="302327" y="64345"/>
                </a:cubicBezTo>
                <a:cubicBezTo>
                  <a:pt x="354708" y="12256"/>
                  <a:pt x="456388" y="55153"/>
                  <a:pt x="440982" y="137883"/>
                </a:cubicBezTo>
                <a:cubicBezTo>
                  <a:pt x="428657" y="214485"/>
                  <a:pt x="296165" y="242062"/>
                  <a:pt x="246866" y="275767"/>
                </a:cubicBezTo>
                <a:cubicBezTo>
                  <a:pt x="172917" y="471868"/>
                  <a:pt x="105130" y="671033"/>
                  <a:pt x="28100" y="870198"/>
                </a:cubicBezTo>
                <a:lnTo>
                  <a:pt x="0" y="937752"/>
                </a:lnTo>
                <a:lnTo>
                  <a:pt x="0" y="849367"/>
                </a:lnTo>
                <a:lnTo>
                  <a:pt x="222216" y="263511"/>
                </a:lnTo>
                <a:cubicBezTo>
                  <a:pt x="179079" y="199165"/>
                  <a:pt x="74318" y="52089"/>
                  <a:pt x="2006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7086600" y="0"/>
            <a:ext cx="2057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7228" y="365125"/>
            <a:ext cx="1298122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6130497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 bwMode="grayWhite">
          <a:xfrm>
            <a:off x="7086600" y="0"/>
            <a:ext cx="0" cy="685800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56376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665AEE91-1587-4446-9382-1A1E9E7BD194}" type="datetime1">
              <a:rPr lang="en-US" smtClean="0"/>
              <a:t>08-Dec-13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slow">
    <p:wheel/>
  </p:transition>
  <p:timing>
    <p:tnLst>
      <p:par>
        <p:cTn id="1" dur="indefinite" restart="never" nodeType="tmRoot"/>
      </p:par>
    </p:tnLst>
  </p:timing>
  <p:hf sldNum="0" hdr="0"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304800" y="533400"/>
            <a:ext cx="8458200" cy="5791200"/>
          </a:xfrm>
          <a:prstGeom prst="rect">
            <a:avLst/>
          </a:prstGeom>
          <a:solidFill>
            <a:srgbClr val="FFFFFF">
              <a:alpha val="80000"/>
            </a:srgbClr>
          </a:solidFill>
          <a:ln w="38100" cap="sq">
            <a:solidFill>
              <a:srgbClr val="5C2305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533400" y="762000"/>
            <a:ext cx="8001000" cy="5334000"/>
          </a:xfrm>
          <a:prstGeom prst="rect">
            <a:avLst/>
          </a:prstGeom>
          <a:noFill/>
          <a:ln w="762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"/>
            <a:ext cx="632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1613" y="1752600"/>
            <a:ext cx="5484812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7200" y="6415088"/>
            <a:ext cx="7397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00" b="0">
                <a:latin typeface="+mn-lt"/>
              </a:defRPr>
            </a:lvl1pPr>
          </a:lstStyle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415088"/>
            <a:ext cx="44196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905000" y="6415088"/>
            <a:ext cx="159385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fld id="{290DE4C7-DE47-4669-89D1-ACF9D2575039}" type="datetime1">
              <a:rPr lang="en-US" smtClean="0"/>
              <a:t>08-Dec-13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ransition spd="med">
    <p:fade/>
  </p:transition>
  <p:timing>
    <p:tnLst>
      <p:par>
        <p:cTn id="1" dur="indefinite" restart="never" nodeType="tmRoot"/>
      </p:par>
    </p:tnLst>
  </p:timing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200">
          <a:solidFill>
            <a:srgbClr val="5C2305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000">
          <a:solidFill>
            <a:srgbClr val="5C2305"/>
          </a:solidFill>
          <a:latin typeface="+mn-lt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>
          <a:solidFill>
            <a:srgbClr val="5C2305"/>
          </a:solidFill>
          <a:latin typeface="+mn-lt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600">
          <a:solidFill>
            <a:srgbClr val="5C2305"/>
          </a:solidFill>
          <a:latin typeface="+mn-lt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752BC5-3E77-406F-9791-5DD647948B9B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7BC42-70DC-431D-9A6A-3F81271103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77FAE-9E90-473A-A652-282BD30C0DF0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6D6DF-93C7-4042-AA6F-C16933EE9E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/>
          <p:cNvSpPr>
            <a:spLocks/>
          </p:cNvSpPr>
          <p:nvPr/>
        </p:nvSpPr>
        <p:spPr bwMode="ltGray">
          <a:xfrm flipH="1" flipV="1">
            <a:off x="8105775" y="1066801"/>
            <a:ext cx="1038225" cy="2167049"/>
          </a:xfrm>
          <a:custGeom>
            <a:avLst/>
            <a:gdLst>
              <a:gd name="connsiteX0" fmla="*/ 17187 w 1384300"/>
              <a:gd name="connsiteY0" fmla="*/ 2167049 h 2167049"/>
              <a:gd name="connsiteX1" fmla="*/ 0 w 1384300"/>
              <a:gd name="connsiteY1" fmla="*/ 2167049 h 2167049"/>
              <a:gd name="connsiteX2" fmla="*/ 0 w 1384300"/>
              <a:gd name="connsiteY2" fmla="*/ 1879736 h 2167049"/>
              <a:gd name="connsiteX3" fmla="*/ 123314 w 1384300"/>
              <a:gd name="connsiteY3" fmla="*/ 1550999 h 2167049"/>
              <a:gd name="connsiteX4" fmla="*/ 250464 w 1384300"/>
              <a:gd name="connsiteY4" fmla="*/ 1199843 h 2167049"/>
              <a:gd name="connsiteX5" fmla="*/ 11762 w 1384300"/>
              <a:gd name="connsiteY5" fmla="*/ 1534018 h 2167049"/>
              <a:gd name="connsiteX6" fmla="*/ 0 w 1384300"/>
              <a:gd name="connsiteY6" fmla="*/ 1548726 h 2167049"/>
              <a:gd name="connsiteX7" fmla="*/ 0 w 1384300"/>
              <a:gd name="connsiteY7" fmla="*/ 1512279 h 2167049"/>
              <a:gd name="connsiteX8" fmla="*/ 60587 w 1384300"/>
              <a:gd name="connsiteY8" fmla="*/ 1428400 h 2167049"/>
              <a:gd name="connsiteX9" fmla="*/ 201639 w 1384300"/>
              <a:gd name="connsiteY9" fmla="*/ 1235162 h 2167049"/>
              <a:gd name="connsiteX10" fmla="*/ 231477 w 1384300"/>
              <a:gd name="connsiteY10" fmla="*/ 1178108 h 2167049"/>
              <a:gd name="connsiteX11" fmla="*/ 0 w 1384300"/>
              <a:gd name="connsiteY11" fmla="*/ 1365667 h 2167049"/>
              <a:gd name="connsiteX12" fmla="*/ 0 w 1384300"/>
              <a:gd name="connsiteY12" fmla="*/ 1329417 h 2167049"/>
              <a:gd name="connsiteX13" fmla="*/ 179939 w 1384300"/>
              <a:gd name="connsiteY13" fmla="*/ 1180824 h 2167049"/>
              <a:gd name="connsiteX14" fmla="*/ 204351 w 1384300"/>
              <a:gd name="connsiteY14" fmla="*/ 1153656 h 2167049"/>
              <a:gd name="connsiteX15" fmla="*/ 0 w 1384300"/>
              <a:gd name="connsiteY15" fmla="*/ 1246276 h 2167049"/>
              <a:gd name="connsiteX16" fmla="*/ 0 w 1384300"/>
              <a:gd name="connsiteY16" fmla="*/ 1224474 h 2167049"/>
              <a:gd name="connsiteX17" fmla="*/ 201639 w 1384300"/>
              <a:gd name="connsiteY17" fmla="*/ 1129204 h 2167049"/>
              <a:gd name="connsiteX18" fmla="*/ 0 w 1384300"/>
              <a:gd name="connsiteY18" fmla="*/ 1160749 h 2167049"/>
              <a:gd name="connsiteX19" fmla="*/ 0 w 1384300"/>
              <a:gd name="connsiteY19" fmla="*/ 1131718 h 2167049"/>
              <a:gd name="connsiteX20" fmla="*/ 9727 w 1384300"/>
              <a:gd name="connsiteY20" fmla="*/ 1130223 h 2167049"/>
              <a:gd name="connsiteX21" fmla="*/ 193501 w 1384300"/>
              <a:gd name="connsiteY21" fmla="*/ 1091168 h 2167049"/>
              <a:gd name="connsiteX22" fmla="*/ 102928 w 1384300"/>
              <a:gd name="connsiteY22" fmla="*/ 1081404 h 2167049"/>
              <a:gd name="connsiteX23" fmla="*/ 0 w 1384300"/>
              <a:gd name="connsiteY23" fmla="*/ 1072159 h 2167049"/>
              <a:gd name="connsiteX24" fmla="*/ 0 w 1384300"/>
              <a:gd name="connsiteY24" fmla="*/ 1052490 h 2167049"/>
              <a:gd name="connsiteX25" fmla="*/ 2946 w 1384300"/>
              <a:gd name="connsiteY25" fmla="*/ 1052792 h 2167049"/>
              <a:gd name="connsiteX26" fmla="*/ 196214 w 1384300"/>
              <a:gd name="connsiteY26" fmla="*/ 1072150 h 2167049"/>
              <a:gd name="connsiteX27" fmla="*/ 19391 w 1384300"/>
              <a:gd name="connsiteY27" fmla="*/ 998200 h 2167049"/>
              <a:gd name="connsiteX28" fmla="*/ 0 w 1384300"/>
              <a:gd name="connsiteY28" fmla="*/ 990806 h 2167049"/>
              <a:gd name="connsiteX29" fmla="*/ 0 w 1384300"/>
              <a:gd name="connsiteY29" fmla="*/ 962359 h 2167049"/>
              <a:gd name="connsiteX30" fmla="*/ 193395 w 1384300"/>
              <a:gd name="connsiteY30" fmla="*/ 1034452 h 2167049"/>
              <a:gd name="connsiteX31" fmla="*/ 176842 w 1384300"/>
              <a:gd name="connsiteY31" fmla="*/ 1012554 h 2167049"/>
              <a:gd name="connsiteX32" fmla="*/ 148204 w 1384300"/>
              <a:gd name="connsiteY32" fmla="*/ 992510 h 2167049"/>
              <a:gd name="connsiteX33" fmla="*/ 13643 w 1384300"/>
              <a:gd name="connsiteY33" fmla="*/ 895402 h 2167049"/>
              <a:gd name="connsiteX34" fmla="*/ 0 w 1384300"/>
              <a:gd name="connsiteY34" fmla="*/ 885646 h 2167049"/>
              <a:gd name="connsiteX35" fmla="*/ 0 w 1384300"/>
              <a:gd name="connsiteY35" fmla="*/ 854420 h 2167049"/>
              <a:gd name="connsiteX36" fmla="*/ 41261 w 1384300"/>
              <a:gd name="connsiteY36" fmla="*/ 884346 h 2167049"/>
              <a:gd name="connsiteX37" fmla="*/ 210792 w 1384300"/>
              <a:gd name="connsiteY37" fmla="*/ 999314 h 2167049"/>
              <a:gd name="connsiteX38" fmla="*/ 206600 w 1384300"/>
              <a:gd name="connsiteY38" fmla="*/ 988104 h 2167049"/>
              <a:gd name="connsiteX39" fmla="*/ 159245 w 1384300"/>
              <a:gd name="connsiteY39" fmla="*/ 934452 h 2167049"/>
              <a:gd name="connsiteX40" fmla="*/ 0 w 1384300"/>
              <a:gd name="connsiteY40" fmla="*/ 738974 h 2167049"/>
              <a:gd name="connsiteX41" fmla="*/ 0 w 1384300"/>
              <a:gd name="connsiteY41" fmla="*/ 692828 h 2167049"/>
              <a:gd name="connsiteX42" fmla="*/ 214450 w 1384300"/>
              <a:gd name="connsiteY42" fmla="*/ 956570 h 2167049"/>
              <a:gd name="connsiteX43" fmla="*/ 242052 w 1384300"/>
              <a:gd name="connsiteY43" fmla="*/ 978687 h 2167049"/>
              <a:gd name="connsiteX44" fmla="*/ 15713 w 1384300"/>
              <a:gd name="connsiteY44" fmla="*/ 483814 h 2167049"/>
              <a:gd name="connsiteX45" fmla="*/ 0 w 1384300"/>
              <a:gd name="connsiteY45" fmla="*/ 482959 h 2167049"/>
              <a:gd name="connsiteX46" fmla="*/ 0 w 1384300"/>
              <a:gd name="connsiteY46" fmla="*/ 387119 h 2167049"/>
              <a:gd name="connsiteX47" fmla="*/ 23994 w 1384300"/>
              <a:gd name="connsiteY47" fmla="*/ 381522 h 2167049"/>
              <a:gd name="connsiteX48" fmla="*/ 35035 w 1384300"/>
              <a:gd name="connsiteY48" fmla="*/ 467226 h 2167049"/>
              <a:gd name="connsiteX49" fmla="*/ 93000 w 1384300"/>
              <a:gd name="connsiteY49" fmla="*/ 597165 h 2167049"/>
              <a:gd name="connsiteX50" fmla="*/ 236532 w 1384300"/>
              <a:gd name="connsiteY50" fmla="*/ 923394 h 2167049"/>
              <a:gd name="connsiteX51" fmla="*/ 272415 w 1384300"/>
              <a:gd name="connsiteY51" fmla="*/ 978687 h 2167049"/>
              <a:gd name="connsiteX52" fmla="*/ 148204 w 1384300"/>
              <a:gd name="connsiteY52" fmla="*/ 201820 h 2167049"/>
              <a:gd name="connsiteX53" fmla="*/ 62637 w 1384300"/>
              <a:gd name="connsiteY53" fmla="*/ 129939 h 2167049"/>
              <a:gd name="connsiteX54" fmla="*/ 128883 w 1384300"/>
              <a:gd name="connsiteY54" fmla="*/ 102292 h 2167049"/>
              <a:gd name="connsiteX55" fmla="*/ 206169 w 1384300"/>
              <a:gd name="connsiteY55" fmla="*/ 99528 h 2167049"/>
              <a:gd name="connsiteX56" fmla="*/ 175807 w 1384300"/>
              <a:gd name="connsiteY56" fmla="*/ 196290 h 2167049"/>
              <a:gd name="connsiteX57" fmla="*/ 192368 w 1384300"/>
              <a:gd name="connsiteY57" fmla="*/ 295818 h 2167049"/>
              <a:gd name="connsiteX58" fmla="*/ 308298 w 1384300"/>
              <a:gd name="connsiteY58" fmla="*/ 967628 h 2167049"/>
              <a:gd name="connsiteX59" fmla="*/ 344181 w 1384300"/>
              <a:gd name="connsiteY59" fmla="*/ 558460 h 2167049"/>
              <a:gd name="connsiteX60" fmla="*/ 357982 w 1384300"/>
              <a:gd name="connsiteY60" fmla="*/ 425756 h 2167049"/>
              <a:gd name="connsiteX61" fmla="*/ 277935 w 1384300"/>
              <a:gd name="connsiteY61" fmla="*/ 306876 h 2167049"/>
              <a:gd name="connsiteX62" fmla="*/ 380064 w 1384300"/>
              <a:gd name="connsiteY62" fmla="*/ 287524 h 2167049"/>
              <a:gd name="connsiteX63" fmla="*/ 473911 w 1384300"/>
              <a:gd name="connsiteY63" fmla="*/ 317935 h 2167049"/>
              <a:gd name="connsiteX64" fmla="*/ 380064 w 1384300"/>
              <a:gd name="connsiteY64" fmla="*/ 425756 h 2167049"/>
              <a:gd name="connsiteX65" fmla="*/ 366262 w 1384300"/>
              <a:gd name="connsiteY65" fmla="*/ 566754 h 2167049"/>
              <a:gd name="connsiteX66" fmla="*/ 333140 w 1384300"/>
              <a:gd name="connsiteY66" fmla="*/ 915100 h 2167049"/>
              <a:gd name="connsiteX67" fmla="*/ 335900 w 1384300"/>
              <a:gd name="connsiteY67" fmla="*/ 973157 h 2167049"/>
              <a:gd name="connsiteX68" fmla="*/ 570519 w 1384300"/>
              <a:gd name="connsiteY68" fmla="*/ 348346 h 2167049"/>
              <a:gd name="connsiteX69" fmla="*/ 603642 w 1384300"/>
              <a:gd name="connsiteY69" fmla="*/ 259877 h 2167049"/>
              <a:gd name="connsiteX70" fmla="*/ 545677 w 1384300"/>
              <a:gd name="connsiteY70" fmla="*/ 49764 h 2167049"/>
              <a:gd name="connsiteX71" fmla="*/ 606402 w 1384300"/>
              <a:gd name="connsiteY71" fmla="*/ 0 h 2167049"/>
              <a:gd name="connsiteX72" fmla="*/ 628484 w 1384300"/>
              <a:gd name="connsiteY72" fmla="*/ 0 h 2167049"/>
              <a:gd name="connsiteX73" fmla="*/ 697490 w 1384300"/>
              <a:gd name="connsiteY73" fmla="*/ 71881 h 2167049"/>
              <a:gd name="connsiteX74" fmla="*/ 827221 w 1384300"/>
              <a:gd name="connsiteY74" fmla="*/ 157585 h 2167049"/>
              <a:gd name="connsiteX75" fmla="*/ 634005 w 1384300"/>
              <a:gd name="connsiteY75" fmla="*/ 265407 h 2167049"/>
              <a:gd name="connsiteX76" fmla="*/ 369023 w 1384300"/>
              <a:gd name="connsiteY76" fmla="*/ 984216 h 2167049"/>
              <a:gd name="connsiteX77" fmla="*/ 611923 w 1384300"/>
              <a:gd name="connsiteY77" fmla="*/ 644164 h 2167049"/>
              <a:gd name="connsiteX78" fmla="*/ 689209 w 1384300"/>
              <a:gd name="connsiteY78" fmla="*/ 530813 h 2167049"/>
              <a:gd name="connsiteX79" fmla="*/ 683689 w 1384300"/>
              <a:gd name="connsiteY79" fmla="*/ 450638 h 2167049"/>
              <a:gd name="connsiteX80" fmla="*/ 705771 w 1384300"/>
              <a:gd name="connsiteY80" fmla="*/ 392581 h 2167049"/>
              <a:gd name="connsiteX81" fmla="*/ 788577 w 1384300"/>
              <a:gd name="connsiteY81" fmla="*/ 442344 h 2167049"/>
              <a:gd name="connsiteX82" fmla="*/ 857583 w 1384300"/>
              <a:gd name="connsiteY82" fmla="*/ 505931 h 2167049"/>
              <a:gd name="connsiteX83" fmla="*/ 705771 w 1384300"/>
              <a:gd name="connsiteY83" fmla="*/ 552930 h 2167049"/>
              <a:gd name="connsiteX84" fmla="*/ 418707 w 1384300"/>
              <a:gd name="connsiteY84" fmla="*/ 948276 h 2167049"/>
              <a:gd name="connsiteX85" fmla="*/ 388344 w 1384300"/>
              <a:gd name="connsiteY85" fmla="*/ 1006333 h 2167049"/>
              <a:gd name="connsiteX86" fmla="*/ 981794 w 1384300"/>
              <a:gd name="connsiteY86" fmla="*/ 514225 h 2167049"/>
              <a:gd name="connsiteX87" fmla="*/ 1072881 w 1384300"/>
              <a:gd name="connsiteY87" fmla="*/ 323464 h 2167049"/>
              <a:gd name="connsiteX88" fmla="*/ 1122565 w 1384300"/>
              <a:gd name="connsiteY88" fmla="*/ 414698 h 2167049"/>
              <a:gd name="connsiteX89" fmla="*/ 1205372 w 1384300"/>
              <a:gd name="connsiteY89" fmla="*/ 467226 h 2167049"/>
              <a:gd name="connsiteX90" fmla="*/ 1001115 w 1384300"/>
              <a:gd name="connsiteY90" fmla="*/ 544636 h 2167049"/>
              <a:gd name="connsiteX91" fmla="*/ 440789 w 1384300"/>
              <a:gd name="connsiteY91" fmla="*/ 1003569 h 2167049"/>
              <a:gd name="connsiteX92" fmla="*/ 415946 w 1384300"/>
              <a:gd name="connsiteY92" fmla="*/ 1031215 h 2167049"/>
              <a:gd name="connsiteX93" fmla="*/ 910028 w 1384300"/>
              <a:gd name="connsiteY93" fmla="*/ 807278 h 2167049"/>
              <a:gd name="connsiteX94" fmla="*/ 995595 w 1384300"/>
              <a:gd name="connsiteY94" fmla="*/ 677340 h 2167049"/>
              <a:gd name="connsiteX95" fmla="*/ 1034238 w 1384300"/>
              <a:gd name="connsiteY95" fmla="*/ 757515 h 2167049"/>
              <a:gd name="connsiteX96" fmla="*/ 1081162 w 1384300"/>
              <a:gd name="connsiteY96" fmla="*/ 804514 h 2167049"/>
              <a:gd name="connsiteX97" fmla="*/ 921068 w 1384300"/>
              <a:gd name="connsiteY97" fmla="*/ 823866 h 2167049"/>
              <a:gd name="connsiteX98" fmla="*/ 668852 w 1384300"/>
              <a:gd name="connsiteY98" fmla="*/ 937908 h 2167049"/>
              <a:gd name="connsiteX99" fmla="*/ 426233 w 1384300"/>
              <a:gd name="connsiteY99" fmla="*/ 1052541 h 2167049"/>
              <a:gd name="connsiteX100" fmla="*/ 439919 w 1384300"/>
              <a:gd name="connsiteY100" fmla="*/ 1049364 h 2167049"/>
              <a:gd name="connsiteX101" fmla="*/ 429786 w 1384300"/>
              <a:gd name="connsiteY101" fmla="*/ 1054364 h 2167049"/>
              <a:gd name="connsiteX102" fmla="*/ 642347 w 1384300"/>
              <a:gd name="connsiteY102" fmla="*/ 1021110 h 2167049"/>
              <a:gd name="connsiteX103" fmla="*/ 630067 w 1384300"/>
              <a:gd name="connsiteY103" fmla="*/ 1024289 h 2167049"/>
              <a:gd name="connsiteX104" fmla="*/ 789918 w 1384300"/>
              <a:gd name="connsiteY104" fmla="*/ 999473 h 2167049"/>
              <a:gd name="connsiteX105" fmla="*/ 1151023 w 1384300"/>
              <a:gd name="connsiteY105" fmla="*/ 939023 h 2167049"/>
              <a:gd name="connsiteX106" fmla="*/ 1292074 w 1384300"/>
              <a:gd name="connsiteY106" fmla="*/ 781444 h 2167049"/>
              <a:gd name="connsiteX107" fmla="*/ 1330049 w 1384300"/>
              <a:gd name="connsiteY107" fmla="*/ 900987 h 2167049"/>
              <a:gd name="connsiteX108" fmla="*/ 1384300 w 1384300"/>
              <a:gd name="connsiteY108" fmla="*/ 963475 h 2167049"/>
              <a:gd name="connsiteX109" fmla="*/ 1384300 w 1384300"/>
              <a:gd name="connsiteY109" fmla="*/ 968908 h 2167049"/>
              <a:gd name="connsiteX110" fmla="*/ 1237824 w 1384300"/>
              <a:gd name="connsiteY110" fmla="*/ 1009661 h 2167049"/>
              <a:gd name="connsiteX111" fmla="*/ 1167298 w 1384300"/>
              <a:gd name="connsiteY111" fmla="*/ 963475 h 2167049"/>
              <a:gd name="connsiteX112" fmla="*/ 1072360 w 1384300"/>
              <a:gd name="connsiteY112" fmla="*/ 979776 h 2167049"/>
              <a:gd name="connsiteX113" fmla="*/ 795682 w 1384300"/>
              <a:gd name="connsiteY113" fmla="*/ 1025963 h 2167049"/>
              <a:gd name="connsiteX114" fmla="*/ 434916 w 1384300"/>
              <a:gd name="connsiteY114" fmla="*/ 1091168 h 2167049"/>
              <a:gd name="connsiteX115" fmla="*/ 982846 w 1384300"/>
              <a:gd name="connsiteY115" fmla="*/ 1148222 h 2167049"/>
              <a:gd name="connsiteX116" fmla="*/ 1104910 w 1384300"/>
              <a:gd name="connsiteY116" fmla="*/ 1134638 h 2167049"/>
              <a:gd name="connsiteX117" fmla="*/ 1080497 w 1384300"/>
              <a:gd name="connsiteY117" fmla="*/ 1178108 h 2167049"/>
              <a:gd name="connsiteX118" fmla="*/ 1053372 w 1384300"/>
              <a:gd name="connsiteY118" fmla="*/ 1237879 h 2167049"/>
              <a:gd name="connsiteX119" fmla="*/ 982846 w 1384300"/>
              <a:gd name="connsiteY119" fmla="*/ 1169957 h 2167049"/>
              <a:gd name="connsiteX120" fmla="*/ 429491 w 1384300"/>
              <a:gd name="connsiteY120" fmla="*/ 1118336 h 2167049"/>
              <a:gd name="connsiteX121" fmla="*/ 516292 w 1384300"/>
              <a:gd name="connsiteY121" fmla="*/ 1156373 h 2167049"/>
              <a:gd name="connsiteX122" fmla="*/ 1050659 w 1384300"/>
              <a:gd name="connsiteY122" fmla="*/ 1357421 h 2167049"/>
              <a:gd name="connsiteX123" fmla="*/ 1140173 w 1384300"/>
              <a:gd name="connsiteY123" fmla="*/ 1390024 h 2167049"/>
              <a:gd name="connsiteX124" fmla="*/ 1305637 w 1384300"/>
              <a:gd name="connsiteY124" fmla="*/ 1357421 h 2167049"/>
              <a:gd name="connsiteX125" fmla="*/ 1281224 w 1384300"/>
              <a:gd name="connsiteY125" fmla="*/ 1482397 h 2167049"/>
              <a:gd name="connsiteX126" fmla="*/ 1207986 w 1384300"/>
              <a:gd name="connsiteY126" fmla="*/ 1580205 h 2167049"/>
              <a:gd name="connsiteX127" fmla="*/ 1132035 w 1384300"/>
              <a:gd name="connsiteY127" fmla="*/ 1419909 h 2167049"/>
              <a:gd name="connsiteX128" fmla="*/ 421353 w 1384300"/>
              <a:gd name="connsiteY128" fmla="*/ 1148222 h 2167049"/>
              <a:gd name="connsiteX129" fmla="*/ 467466 w 1384300"/>
              <a:gd name="connsiteY129" fmla="*/ 1191692 h 2167049"/>
              <a:gd name="connsiteX130" fmla="*/ 736006 w 1384300"/>
              <a:gd name="connsiteY130" fmla="*/ 1384590 h 2167049"/>
              <a:gd name="connsiteX131" fmla="*/ 844507 w 1384300"/>
              <a:gd name="connsiteY131" fmla="*/ 1457945 h 2167049"/>
              <a:gd name="connsiteX132" fmla="*/ 977421 w 1384300"/>
              <a:gd name="connsiteY132" fmla="*/ 1449795 h 2167049"/>
              <a:gd name="connsiteX133" fmla="*/ 947583 w 1384300"/>
              <a:gd name="connsiteY133" fmla="*/ 1561187 h 2167049"/>
              <a:gd name="connsiteX134" fmla="*/ 866208 w 1384300"/>
              <a:gd name="connsiteY134" fmla="*/ 1631825 h 2167049"/>
              <a:gd name="connsiteX135" fmla="*/ 828232 w 1384300"/>
              <a:gd name="connsiteY135" fmla="*/ 1476964 h 2167049"/>
              <a:gd name="connsiteX136" fmla="*/ 402366 w 1384300"/>
              <a:gd name="connsiteY136" fmla="*/ 1175391 h 2167049"/>
              <a:gd name="connsiteX137" fmla="*/ 456616 w 1384300"/>
              <a:gd name="connsiteY137" fmla="*/ 1248746 h 2167049"/>
              <a:gd name="connsiteX138" fmla="*/ 817382 w 1384300"/>
              <a:gd name="connsiteY138" fmla="*/ 1691596 h 2167049"/>
              <a:gd name="connsiteX139" fmla="*/ 879770 w 1384300"/>
              <a:gd name="connsiteY139" fmla="*/ 1759518 h 2167049"/>
              <a:gd name="connsiteX140" fmla="*/ 1058797 w 1384300"/>
              <a:gd name="connsiteY140" fmla="*/ 1789404 h 2167049"/>
              <a:gd name="connsiteX141" fmla="*/ 988271 w 1384300"/>
              <a:gd name="connsiteY141" fmla="*/ 1930681 h 2167049"/>
              <a:gd name="connsiteX142" fmla="*/ 841795 w 1384300"/>
              <a:gd name="connsiteY142" fmla="*/ 1979585 h 2167049"/>
              <a:gd name="connsiteX143" fmla="*/ 852645 w 1384300"/>
              <a:gd name="connsiteY143" fmla="*/ 1781253 h 2167049"/>
              <a:gd name="connsiteX144" fmla="*/ 402366 w 1384300"/>
              <a:gd name="connsiteY144" fmla="*/ 1227011 h 2167049"/>
              <a:gd name="connsiteX145" fmla="*/ 375240 w 1384300"/>
              <a:gd name="connsiteY145" fmla="*/ 1205276 h 2167049"/>
              <a:gd name="connsiteX146" fmla="*/ 597667 w 1384300"/>
              <a:gd name="connsiteY146" fmla="*/ 1691596 h 2167049"/>
              <a:gd name="connsiteX147" fmla="*/ 624793 w 1384300"/>
              <a:gd name="connsiteY147" fmla="*/ 1762235 h 2167049"/>
              <a:gd name="connsiteX148" fmla="*/ 589530 w 1384300"/>
              <a:gd name="connsiteY148" fmla="*/ 1792121 h 2167049"/>
              <a:gd name="connsiteX149" fmla="*/ 578680 w 1384300"/>
              <a:gd name="connsiteY149" fmla="*/ 1707898 h 2167049"/>
              <a:gd name="connsiteX150" fmla="*/ 521717 w 1384300"/>
              <a:gd name="connsiteY150" fmla="*/ 1580205 h 2167049"/>
              <a:gd name="connsiteX151" fmla="*/ 380665 w 1384300"/>
              <a:gd name="connsiteY151" fmla="*/ 1259614 h 2167049"/>
              <a:gd name="connsiteX152" fmla="*/ 345403 w 1384300"/>
              <a:gd name="connsiteY152" fmla="*/ 1205276 h 2167049"/>
              <a:gd name="connsiteX153" fmla="*/ 467466 w 1384300"/>
              <a:gd name="connsiteY153" fmla="*/ 1968717 h 2167049"/>
              <a:gd name="connsiteX154" fmla="*/ 551555 w 1384300"/>
              <a:gd name="connsiteY154" fmla="*/ 2039356 h 2167049"/>
              <a:gd name="connsiteX155" fmla="*/ 486454 w 1384300"/>
              <a:gd name="connsiteY155" fmla="*/ 2066525 h 2167049"/>
              <a:gd name="connsiteX156" fmla="*/ 410503 w 1384300"/>
              <a:gd name="connsiteY156" fmla="*/ 2069242 h 2167049"/>
              <a:gd name="connsiteX157" fmla="*/ 440341 w 1384300"/>
              <a:gd name="connsiteY157" fmla="*/ 1974151 h 2167049"/>
              <a:gd name="connsiteX158" fmla="*/ 424066 w 1384300"/>
              <a:gd name="connsiteY158" fmla="*/ 1876344 h 2167049"/>
              <a:gd name="connsiteX159" fmla="*/ 310140 w 1384300"/>
              <a:gd name="connsiteY159" fmla="*/ 1216144 h 2167049"/>
              <a:gd name="connsiteX160" fmla="*/ 274877 w 1384300"/>
              <a:gd name="connsiteY160" fmla="*/ 1618241 h 2167049"/>
              <a:gd name="connsiteX161" fmla="*/ 261314 w 1384300"/>
              <a:gd name="connsiteY161" fmla="*/ 1748651 h 2167049"/>
              <a:gd name="connsiteX162" fmla="*/ 339977 w 1384300"/>
              <a:gd name="connsiteY162" fmla="*/ 1865476 h 2167049"/>
              <a:gd name="connsiteX163" fmla="*/ 239614 w 1384300"/>
              <a:gd name="connsiteY163" fmla="*/ 1884494 h 2167049"/>
              <a:gd name="connsiteX164" fmla="*/ 147388 w 1384300"/>
              <a:gd name="connsiteY164" fmla="*/ 1854609 h 2167049"/>
              <a:gd name="connsiteX165" fmla="*/ 239614 w 1384300"/>
              <a:gd name="connsiteY165" fmla="*/ 1748651 h 2167049"/>
              <a:gd name="connsiteX166" fmla="*/ 253177 w 1384300"/>
              <a:gd name="connsiteY166" fmla="*/ 1610090 h 2167049"/>
              <a:gd name="connsiteX167" fmla="*/ 285727 w 1384300"/>
              <a:gd name="connsiteY167" fmla="*/ 1267764 h 2167049"/>
              <a:gd name="connsiteX168" fmla="*/ 283015 w 1384300"/>
              <a:gd name="connsiteY168" fmla="*/ 1210710 h 2167049"/>
              <a:gd name="connsiteX169" fmla="*/ 52450 w 1384300"/>
              <a:gd name="connsiteY169" fmla="*/ 1824723 h 2167049"/>
              <a:gd name="connsiteX170" fmla="*/ 19899 w 1384300"/>
              <a:gd name="connsiteY170" fmla="*/ 1911663 h 2167049"/>
              <a:gd name="connsiteX171" fmla="*/ 76863 w 1384300"/>
              <a:gd name="connsiteY171" fmla="*/ 2118145 h 2167049"/>
              <a:gd name="connsiteX172" fmla="*/ 17187 w 1384300"/>
              <a:gd name="connsiteY172" fmla="*/ 2167049 h 2167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</a:cxnLst>
            <a:rect l="l" t="t" r="r" b="b"/>
            <a:pathLst>
              <a:path w="1384300" h="2167049">
                <a:moveTo>
                  <a:pt x="17187" y="2167049"/>
                </a:moveTo>
                <a:lnTo>
                  <a:pt x="0" y="2167049"/>
                </a:lnTo>
                <a:lnTo>
                  <a:pt x="0" y="1879736"/>
                </a:lnTo>
                <a:lnTo>
                  <a:pt x="123314" y="1550999"/>
                </a:lnTo>
                <a:cubicBezTo>
                  <a:pt x="168410" y="1433494"/>
                  <a:pt x="212488" y="1316669"/>
                  <a:pt x="250464" y="1199843"/>
                </a:cubicBezTo>
                <a:cubicBezTo>
                  <a:pt x="188076" y="1289499"/>
                  <a:pt x="82287" y="1433494"/>
                  <a:pt x="11762" y="1534018"/>
                </a:cubicBezTo>
                <a:lnTo>
                  <a:pt x="0" y="1548726"/>
                </a:lnTo>
                <a:lnTo>
                  <a:pt x="0" y="1512279"/>
                </a:lnTo>
                <a:lnTo>
                  <a:pt x="60587" y="1428400"/>
                </a:lnTo>
                <a:cubicBezTo>
                  <a:pt x="108057" y="1362855"/>
                  <a:pt x="155526" y="1297650"/>
                  <a:pt x="201639" y="1235162"/>
                </a:cubicBezTo>
                <a:cubicBezTo>
                  <a:pt x="212489" y="1216144"/>
                  <a:pt x="231477" y="1199843"/>
                  <a:pt x="231477" y="1178108"/>
                </a:cubicBezTo>
                <a:lnTo>
                  <a:pt x="0" y="1365667"/>
                </a:lnTo>
                <a:lnTo>
                  <a:pt x="0" y="1329417"/>
                </a:lnTo>
                <a:lnTo>
                  <a:pt x="179939" y="1180824"/>
                </a:lnTo>
                <a:cubicBezTo>
                  <a:pt x="188076" y="1175391"/>
                  <a:pt x="207064" y="1167240"/>
                  <a:pt x="204351" y="1153656"/>
                </a:cubicBezTo>
                <a:lnTo>
                  <a:pt x="0" y="1246276"/>
                </a:lnTo>
                <a:lnTo>
                  <a:pt x="0" y="1224474"/>
                </a:lnTo>
                <a:lnTo>
                  <a:pt x="201639" y="1129204"/>
                </a:lnTo>
                <a:lnTo>
                  <a:pt x="0" y="1160749"/>
                </a:lnTo>
                <a:lnTo>
                  <a:pt x="0" y="1131718"/>
                </a:lnTo>
                <a:lnTo>
                  <a:pt x="9727" y="1130223"/>
                </a:lnTo>
                <a:cubicBezTo>
                  <a:pt x="72115" y="1119695"/>
                  <a:pt x="133825" y="1107469"/>
                  <a:pt x="193501" y="1091168"/>
                </a:cubicBezTo>
                <a:cubicBezTo>
                  <a:pt x="166376" y="1087772"/>
                  <a:pt x="135690" y="1084545"/>
                  <a:pt x="102928" y="1081404"/>
                </a:cubicBezTo>
                <a:lnTo>
                  <a:pt x="0" y="1072159"/>
                </a:lnTo>
                <a:lnTo>
                  <a:pt x="0" y="1052490"/>
                </a:lnTo>
                <a:lnTo>
                  <a:pt x="2946" y="1052792"/>
                </a:lnTo>
                <a:cubicBezTo>
                  <a:pt x="73472" y="1059924"/>
                  <a:pt x="141963" y="1066716"/>
                  <a:pt x="196214" y="1072150"/>
                </a:cubicBezTo>
                <a:cubicBezTo>
                  <a:pt x="138573" y="1046340"/>
                  <a:pt x="79406" y="1021888"/>
                  <a:pt x="19391" y="998200"/>
                </a:cubicBezTo>
                <a:lnTo>
                  <a:pt x="0" y="990806"/>
                </a:lnTo>
                <a:lnTo>
                  <a:pt x="0" y="962359"/>
                </a:lnTo>
                <a:lnTo>
                  <a:pt x="193395" y="1034452"/>
                </a:lnTo>
                <a:lnTo>
                  <a:pt x="176842" y="1012554"/>
                </a:lnTo>
                <a:cubicBezTo>
                  <a:pt x="168216" y="1005642"/>
                  <a:pt x="157865" y="999422"/>
                  <a:pt x="148204" y="992510"/>
                </a:cubicBezTo>
                <a:cubicBezTo>
                  <a:pt x="105420" y="960716"/>
                  <a:pt x="59877" y="928232"/>
                  <a:pt x="13643" y="895402"/>
                </a:cubicBezTo>
                <a:lnTo>
                  <a:pt x="0" y="885646"/>
                </a:lnTo>
                <a:lnTo>
                  <a:pt x="0" y="854420"/>
                </a:lnTo>
                <a:lnTo>
                  <a:pt x="41261" y="884346"/>
                </a:lnTo>
                <a:lnTo>
                  <a:pt x="210792" y="999314"/>
                </a:lnTo>
                <a:lnTo>
                  <a:pt x="206600" y="988104"/>
                </a:lnTo>
                <a:cubicBezTo>
                  <a:pt x="195473" y="968665"/>
                  <a:pt x="175807" y="953114"/>
                  <a:pt x="159245" y="934452"/>
                </a:cubicBezTo>
                <a:lnTo>
                  <a:pt x="0" y="738974"/>
                </a:lnTo>
                <a:lnTo>
                  <a:pt x="0" y="692828"/>
                </a:lnTo>
                <a:lnTo>
                  <a:pt x="214450" y="956570"/>
                </a:lnTo>
                <a:cubicBezTo>
                  <a:pt x="219970" y="964863"/>
                  <a:pt x="231011" y="978687"/>
                  <a:pt x="242052" y="978687"/>
                </a:cubicBezTo>
                <a:cubicBezTo>
                  <a:pt x="164766" y="815572"/>
                  <a:pt x="93000" y="646929"/>
                  <a:pt x="15713" y="483814"/>
                </a:cubicBezTo>
                <a:lnTo>
                  <a:pt x="0" y="482959"/>
                </a:lnTo>
                <a:lnTo>
                  <a:pt x="0" y="387119"/>
                </a:lnTo>
                <a:lnTo>
                  <a:pt x="23994" y="381522"/>
                </a:lnTo>
                <a:cubicBezTo>
                  <a:pt x="65398" y="387051"/>
                  <a:pt x="32275" y="436815"/>
                  <a:pt x="35035" y="467226"/>
                </a:cubicBezTo>
                <a:cubicBezTo>
                  <a:pt x="35035" y="497637"/>
                  <a:pt x="73678" y="558460"/>
                  <a:pt x="93000" y="597165"/>
                </a:cubicBezTo>
                <a:cubicBezTo>
                  <a:pt x="139924" y="707751"/>
                  <a:pt x="186848" y="815572"/>
                  <a:pt x="236532" y="923394"/>
                </a:cubicBezTo>
                <a:cubicBezTo>
                  <a:pt x="244812" y="942746"/>
                  <a:pt x="253093" y="970393"/>
                  <a:pt x="272415" y="978687"/>
                </a:cubicBezTo>
                <a:cubicBezTo>
                  <a:pt x="242052" y="724339"/>
                  <a:pt x="186848" y="461697"/>
                  <a:pt x="148204" y="201820"/>
                </a:cubicBezTo>
                <a:cubicBezTo>
                  <a:pt x="115082" y="187996"/>
                  <a:pt x="57117" y="176938"/>
                  <a:pt x="62637" y="129939"/>
                </a:cubicBezTo>
                <a:cubicBezTo>
                  <a:pt x="65398" y="107822"/>
                  <a:pt x="95760" y="85704"/>
                  <a:pt x="128883" y="102292"/>
                </a:cubicBezTo>
                <a:cubicBezTo>
                  <a:pt x="134403" y="66352"/>
                  <a:pt x="197888" y="60822"/>
                  <a:pt x="206169" y="99528"/>
                </a:cubicBezTo>
                <a:cubicBezTo>
                  <a:pt x="217210" y="138233"/>
                  <a:pt x="178567" y="160350"/>
                  <a:pt x="175807" y="196290"/>
                </a:cubicBezTo>
                <a:cubicBezTo>
                  <a:pt x="173046" y="221172"/>
                  <a:pt x="186848" y="259877"/>
                  <a:pt x="192368" y="295818"/>
                </a:cubicBezTo>
                <a:cubicBezTo>
                  <a:pt x="228251" y="503167"/>
                  <a:pt x="266894" y="782396"/>
                  <a:pt x="308298" y="967628"/>
                </a:cubicBezTo>
                <a:cubicBezTo>
                  <a:pt x="319338" y="843219"/>
                  <a:pt x="330380" y="699457"/>
                  <a:pt x="344181" y="558460"/>
                </a:cubicBezTo>
                <a:cubicBezTo>
                  <a:pt x="349701" y="514225"/>
                  <a:pt x="366262" y="456168"/>
                  <a:pt x="357982" y="425756"/>
                </a:cubicBezTo>
                <a:cubicBezTo>
                  <a:pt x="346941" y="375993"/>
                  <a:pt x="275175" y="367699"/>
                  <a:pt x="277935" y="306876"/>
                </a:cubicBezTo>
                <a:cubicBezTo>
                  <a:pt x="283456" y="248819"/>
                  <a:pt x="363502" y="246054"/>
                  <a:pt x="380064" y="287524"/>
                </a:cubicBezTo>
                <a:cubicBezTo>
                  <a:pt x="399385" y="246054"/>
                  <a:pt x="476672" y="262642"/>
                  <a:pt x="473911" y="317935"/>
                </a:cubicBezTo>
                <a:cubicBezTo>
                  <a:pt x="471151" y="373228"/>
                  <a:pt x="396625" y="378757"/>
                  <a:pt x="380064" y="425756"/>
                </a:cubicBezTo>
                <a:cubicBezTo>
                  <a:pt x="369023" y="456168"/>
                  <a:pt x="371783" y="519755"/>
                  <a:pt x="366262" y="566754"/>
                </a:cubicBezTo>
                <a:cubicBezTo>
                  <a:pt x="355222" y="680104"/>
                  <a:pt x="344181" y="801749"/>
                  <a:pt x="333140" y="915100"/>
                </a:cubicBezTo>
                <a:cubicBezTo>
                  <a:pt x="330380" y="934452"/>
                  <a:pt x="316578" y="962099"/>
                  <a:pt x="335900" y="973157"/>
                </a:cubicBezTo>
                <a:cubicBezTo>
                  <a:pt x="418707" y="771338"/>
                  <a:pt x="490473" y="561224"/>
                  <a:pt x="570519" y="348346"/>
                </a:cubicBezTo>
                <a:cubicBezTo>
                  <a:pt x="581560" y="320700"/>
                  <a:pt x="603642" y="281995"/>
                  <a:pt x="603642" y="259877"/>
                </a:cubicBezTo>
                <a:cubicBezTo>
                  <a:pt x="600882" y="199055"/>
                  <a:pt x="515315" y="140997"/>
                  <a:pt x="545677" y="49764"/>
                </a:cubicBezTo>
                <a:cubicBezTo>
                  <a:pt x="553958" y="24882"/>
                  <a:pt x="581560" y="13823"/>
                  <a:pt x="606402" y="0"/>
                </a:cubicBezTo>
                <a:cubicBezTo>
                  <a:pt x="614683" y="0"/>
                  <a:pt x="622964" y="0"/>
                  <a:pt x="628484" y="0"/>
                </a:cubicBezTo>
                <a:cubicBezTo>
                  <a:pt x="664367" y="11059"/>
                  <a:pt x="694730" y="27647"/>
                  <a:pt x="697490" y="71881"/>
                </a:cubicBezTo>
                <a:cubicBezTo>
                  <a:pt x="766496" y="33176"/>
                  <a:pt x="843782" y="80175"/>
                  <a:pt x="827221" y="157585"/>
                </a:cubicBezTo>
                <a:cubicBezTo>
                  <a:pt x="810659" y="229466"/>
                  <a:pt x="694730" y="234995"/>
                  <a:pt x="634005" y="265407"/>
                </a:cubicBezTo>
                <a:cubicBezTo>
                  <a:pt x="548438" y="508696"/>
                  <a:pt x="446309" y="746456"/>
                  <a:pt x="369023" y="984216"/>
                </a:cubicBezTo>
                <a:cubicBezTo>
                  <a:pt x="432508" y="892983"/>
                  <a:pt x="540157" y="746456"/>
                  <a:pt x="611923" y="644164"/>
                </a:cubicBezTo>
                <a:cubicBezTo>
                  <a:pt x="634005" y="613753"/>
                  <a:pt x="686449" y="561224"/>
                  <a:pt x="689209" y="530813"/>
                </a:cubicBezTo>
                <a:cubicBezTo>
                  <a:pt x="694730" y="503167"/>
                  <a:pt x="683689" y="472756"/>
                  <a:pt x="683689" y="450638"/>
                </a:cubicBezTo>
                <a:cubicBezTo>
                  <a:pt x="683689" y="425756"/>
                  <a:pt x="686449" y="406404"/>
                  <a:pt x="705771" y="392581"/>
                </a:cubicBezTo>
                <a:cubicBezTo>
                  <a:pt x="744414" y="362169"/>
                  <a:pt x="791338" y="395345"/>
                  <a:pt x="788577" y="442344"/>
                </a:cubicBezTo>
                <a:cubicBezTo>
                  <a:pt x="841022" y="436815"/>
                  <a:pt x="863104" y="469991"/>
                  <a:pt x="857583" y="505931"/>
                </a:cubicBezTo>
                <a:cubicBezTo>
                  <a:pt x="846542" y="555695"/>
                  <a:pt x="763735" y="550166"/>
                  <a:pt x="705771" y="552930"/>
                </a:cubicBezTo>
                <a:cubicBezTo>
                  <a:pt x="611923" y="682869"/>
                  <a:pt x="512554" y="821102"/>
                  <a:pt x="418707" y="948276"/>
                </a:cubicBezTo>
                <a:cubicBezTo>
                  <a:pt x="407666" y="967628"/>
                  <a:pt x="388344" y="984216"/>
                  <a:pt x="388344" y="1006333"/>
                </a:cubicBezTo>
                <a:cubicBezTo>
                  <a:pt x="589841" y="845983"/>
                  <a:pt x="788577" y="682869"/>
                  <a:pt x="981794" y="514225"/>
                </a:cubicBezTo>
                <a:cubicBezTo>
                  <a:pt x="967992" y="422992"/>
                  <a:pt x="981794" y="306876"/>
                  <a:pt x="1072881" y="323464"/>
                </a:cubicBezTo>
                <a:cubicBezTo>
                  <a:pt x="1106004" y="331758"/>
                  <a:pt x="1125325" y="364934"/>
                  <a:pt x="1122565" y="414698"/>
                </a:cubicBezTo>
                <a:cubicBezTo>
                  <a:pt x="1166729" y="406404"/>
                  <a:pt x="1199852" y="431286"/>
                  <a:pt x="1205372" y="467226"/>
                </a:cubicBezTo>
                <a:cubicBezTo>
                  <a:pt x="1219173" y="566754"/>
                  <a:pt x="1092203" y="558460"/>
                  <a:pt x="1001115" y="544636"/>
                </a:cubicBezTo>
                <a:cubicBezTo>
                  <a:pt x="816180" y="691163"/>
                  <a:pt x="622964" y="854277"/>
                  <a:pt x="440789" y="1003569"/>
                </a:cubicBezTo>
                <a:cubicBezTo>
                  <a:pt x="432508" y="1009098"/>
                  <a:pt x="413186" y="1017392"/>
                  <a:pt x="415946" y="1031215"/>
                </a:cubicBezTo>
                <a:cubicBezTo>
                  <a:pt x="578800" y="953805"/>
                  <a:pt x="744414" y="881924"/>
                  <a:pt x="910028" y="807278"/>
                </a:cubicBezTo>
                <a:cubicBezTo>
                  <a:pt x="926589" y="757515"/>
                  <a:pt x="932109" y="671810"/>
                  <a:pt x="995595" y="677340"/>
                </a:cubicBezTo>
                <a:cubicBezTo>
                  <a:pt x="1025957" y="680104"/>
                  <a:pt x="1053559" y="713280"/>
                  <a:pt x="1034238" y="757515"/>
                </a:cubicBezTo>
                <a:cubicBezTo>
                  <a:pt x="1061840" y="765809"/>
                  <a:pt x="1078402" y="776867"/>
                  <a:pt x="1081162" y="804514"/>
                </a:cubicBezTo>
                <a:cubicBezTo>
                  <a:pt x="1083922" y="887453"/>
                  <a:pt x="967992" y="851513"/>
                  <a:pt x="921068" y="823866"/>
                </a:cubicBezTo>
                <a:cubicBezTo>
                  <a:pt x="839641" y="863954"/>
                  <a:pt x="754074" y="900585"/>
                  <a:pt x="668852" y="937908"/>
                </a:cubicBezTo>
                <a:lnTo>
                  <a:pt x="426233" y="1052541"/>
                </a:lnTo>
                <a:lnTo>
                  <a:pt x="439919" y="1049364"/>
                </a:lnTo>
                <a:lnTo>
                  <a:pt x="429786" y="1054364"/>
                </a:lnTo>
                <a:lnTo>
                  <a:pt x="642347" y="1021110"/>
                </a:lnTo>
                <a:lnTo>
                  <a:pt x="630067" y="1024289"/>
                </a:lnTo>
                <a:lnTo>
                  <a:pt x="789918" y="999473"/>
                </a:lnTo>
                <a:cubicBezTo>
                  <a:pt x="910286" y="979776"/>
                  <a:pt x="1030315" y="959400"/>
                  <a:pt x="1151023" y="939023"/>
                </a:cubicBezTo>
                <a:cubicBezTo>
                  <a:pt x="1186286" y="887402"/>
                  <a:pt x="1199848" y="770577"/>
                  <a:pt x="1292074" y="781444"/>
                </a:cubicBezTo>
                <a:cubicBezTo>
                  <a:pt x="1340900" y="784161"/>
                  <a:pt x="1373450" y="852083"/>
                  <a:pt x="1330049" y="900987"/>
                </a:cubicBezTo>
                <a:cubicBezTo>
                  <a:pt x="1362600" y="909137"/>
                  <a:pt x="1376162" y="933589"/>
                  <a:pt x="1384300" y="963475"/>
                </a:cubicBezTo>
                <a:cubicBezTo>
                  <a:pt x="1384300" y="966192"/>
                  <a:pt x="1384300" y="966192"/>
                  <a:pt x="1384300" y="968908"/>
                </a:cubicBezTo>
                <a:cubicBezTo>
                  <a:pt x="1378875" y="1044981"/>
                  <a:pt x="1300212" y="1047698"/>
                  <a:pt x="1237824" y="1009661"/>
                </a:cubicBezTo>
                <a:cubicBezTo>
                  <a:pt x="1216123" y="998794"/>
                  <a:pt x="1191711" y="968908"/>
                  <a:pt x="1167298" y="963475"/>
                </a:cubicBezTo>
                <a:cubicBezTo>
                  <a:pt x="1148310" y="960758"/>
                  <a:pt x="1102197" y="974342"/>
                  <a:pt x="1072360" y="979776"/>
                </a:cubicBezTo>
                <a:cubicBezTo>
                  <a:pt x="985559" y="993360"/>
                  <a:pt x="885195" y="1009661"/>
                  <a:pt x="795682" y="1025963"/>
                </a:cubicBezTo>
                <a:cubicBezTo>
                  <a:pt x="660056" y="1047698"/>
                  <a:pt x="540704" y="1063999"/>
                  <a:pt x="434916" y="1091168"/>
                </a:cubicBezTo>
                <a:cubicBezTo>
                  <a:pt x="616655" y="1112903"/>
                  <a:pt x="801107" y="1129204"/>
                  <a:pt x="982846" y="1148222"/>
                </a:cubicBezTo>
                <a:cubicBezTo>
                  <a:pt x="1026247" y="1115619"/>
                  <a:pt x="1083210" y="1055848"/>
                  <a:pt x="1104910" y="1134638"/>
                </a:cubicBezTo>
                <a:cubicBezTo>
                  <a:pt x="1110335" y="1156373"/>
                  <a:pt x="1088635" y="1161806"/>
                  <a:pt x="1080497" y="1178108"/>
                </a:cubicBezTo>
                <a:cubicBezTo>
                  <a:pt x="1104910" y="1207993"/>
                  <a:pt x="1077785" y="1237879"/>
                  <a:pt x="1053372" y="1237879"/>
                </a:cubicBezTo>
                <a:cubicBezTo>
                  <a:pt x="1012684" y="1240596"/>
                  <a:pt x="1009971" y="1186258"/>
                  <a:pt x="982846" y="1169957"/>
                </a:cubicBezTo>
                <a:cubicBezTo>
                  <a:pt x="801107" y="1153656"/>
                  <a:pt x="605805" y="1129204"/>
                  <a:pt x="429491" y="1118336"/>
                </a:cubicBezTo>
                <a:cubicBezTo>
                  <a:pt x="451191" y="1137355"/>
                  <a:pt x="486454" y="1145505"/>
                  <a:pt x="516292" y="1156373"/>
                </a:cubicBezTo>
                <a:cubicBezTo>
                  <a:pt x="687181" y="1221578"/>
                  <a:pt x="874345" y="1294933"/>
                  <a:pt x="1050659" y="1357421"/>
                </a:cubicBezTo>
                <a:cubicBezTo>
                  <a:pt x="1083210" y="1371006"/>
                  <a:pt x="1118472" y="1390024"/>
                  <a:pt x="1140173" y="1390024"/>
                </a:cubicBezTo>
                <a:cubicBezTo>
                  <a:pt x="1183573" y="1390024"/>
                  <a:pt x="1248674" y="1335686"/>
                  <a:pt x="1305637" y="1357421"/>
                </a:cubicBezTo>
                <a:cubicBezTo>
                  <a:pt x="1359887" y="1379156"/>
                  <a:pt x="1351750" y="1479680"/>
                  <a:pt x="1281224" y="1482397"/>
                </a:cubicBezTo>
                <a:cubicBezTo>
                  <a:pt x="1302924" y="1542168"/>
                  <a:pt x="1262236" y="1591072"/>
                  <a:pt x="1207986" y="1580205"/>
                </a:cubicBezTo>
                <a:cubicBezTo>
                  <a:pt x="1151023" y="1566620"/>
                  <a:pt x="1151023" y="1474247"/>
                  <a:pt x="1132035" y="1419909"/>
                </a:cubicBezTo>
                <a:cubicBezTo>
                  <a:pt x="896045" y="1327536"/>
                  <a:pt x="657343" y="1240596"/>
                  <a:pt x="421353" y="1148222"/>
                </a:cubicBezTo>
                <a:cubicBezTo>
                  <a:pt x="426778" y="1167240"/>
                  <a:pt x="448479" y="1178108"/>
                  <a:pt x="467466" y="1191692"/>
                </a:cubicBezTo>
                <a:cubicBezTo>
                  <a:pt x="551555" y="1254180"/>
                  <a:pt x="646493" y="1319385"/>
                  <a:pt x="736006" y="1384590"/>
                </a:cubicBezTo>
                <a:cubicBezTo>
                  <a:pt x="765844" y="1403608"/>
                  <a:pt x="817382" y="1452512"/>
                  <a:pt x="844507" y="1457945"/>
                </a:cubicBezTo>
                <a:cubicBezTo>
                  <a:pt x="882483" y="1463379"/>
                  <a:pt x="936733" y="1436210"/>
                  <a:pt x="977421" y="1449795"/>
                </a:cubicBezTo>
                <a:cubicBezTo>
                  <a:pt x="1028959" y="1468813"/>
                  <a:pt x="1020822" y="1566620"/>
                  <a:pt x="947583" y="1561187"/>
                </a:cubicBezTo>
                <a:cubicBezTo>
                  <a:pt x="958433" y="1623675"/>
                  <a:pt x="909608" y="1650843"/>
                  <a:pt x="866208" y="1631825"/>
                </a:cubicBezTo>
                <a:cubicBezTo>
                  <a:pt x="822807" y="1612807"/>
                  <a:pt x="839082" y="1528584"/>
                  <a:pt x="828232" y="1476964"/>
                </a:cubicBezTo>
                <a:cubicBezTo>
                  <a:pt x="687181" y="1373722"/>
                  <a:pt x="548842" y="1270481"/>
                  <a:pt x="402366" y="1175391"/>
                </a:cubicBezTo>
                <a:cubicBezTo>
                  <a:pt x="407791" y="1205276"/>
                  <a:pt x="434916" y="1224294"/>
                  <a:pt x="456616" y="1248746"/>
                </a:cubicBezTo>
                <a:cubicBezTo>
                  <a:pt x="575967" y="1392740"/>
                  <a:pt x="695318" y="1542168"/>
                  <a:pt x="817382" y="1691596"/>
                </a:cubicBezTo>
                <a:cubicBezTo>
                  <a:pt x="836370" y="1716048"/>
                  <a:pt x="860783" y="1754084"/>
                  <a:pt x="879770" y="1759518"/>
                </a:cubicBezTo>
                <a:cubicBezTo>
                  <a:pt x="939446" y="1781253"/>
                  <a:pt x="1007259" y="1756801"/>
                  <a:pt x="1058797" y="1789404"/>
                </a:cubicBezTo>
                <a:cubicBezTo>
                  <a:pt x="1126610" y="1830157"/>
                  <a:pt x="1096772" y="1963284"/>
                  <a:pt x="988271" y="1930681"/>
                </a:cubicBezTo>
                <a:cubicBezTo>
                  <a:pt x="999121" y="2031205"/>
                  <a:pt x="871633" y="2044790"/>
                  <a:pt x="841795" y="1979585"/>
                </a:cubicBezTo>
                <a:cubicBezTo>
                  <a:pt x="814670" y="1917097"/>
                  <a:pt x="849932" y="1849175"/>
                  <a:pt x="852645" y="1781253"/>
                </a:cubicBezTo>
                <a:cubicBezTo>
                  <a:pt x="703456" y="1601940"/>
                  <a:pt x="554267" y="1409042"/>
                  <a:pt x="402366" y="1227011"/>
                </a:cubicBezTo>
                <a:cubicBezTo>
                  <a:pt x="396941" y="1218861"/>
                  <a:pt x="386090" y="1205276"/>
                  <a:pt x="375240" y="1205276"/>
                </a:cubicBezTo>
                <a:cubicBezTo>
                  <a:pt x="451191" y="1365572"/>
                  <a:pt x="521717" y="1531301"/>
                  <a:pt x="597667" y="1691596"/>
                </a:cubicBezTo>
                <a:cubicBezTo>
                  <a:pt x="654631" y="1683446"/>
                  <a:pt x="708881" y="1773103"/>
                  <a:pt x="624793" y="1762235"/>
                </a:cubicBezTo>
                <a:cubicBezTo>
                  <a:pt x="619368" y="1783970"/>
                  <a:pt x="613943" y="1794838"/>
                  <a:pt x="589530" y="1792121"/>
                </a:cubicBezTo>
                <a:cubicBezTo>
                  <a:pt x="548842" y="1786687"/>
                  <a:pt x="581392" y="1737783"/>
                  <a:pt x="578680" y="1707898"/>
                </a:cubicBezTo>
                <a:cubicBezTo>
                  <a:pt x="578680" y="1678012"/>
                  <a:pt x="540704" y="1618241"/>
                  <a:pt x="521717" y="1580205"/>
                </a:cubicBezTo>
                <a:cubicBezTo>
                  <a:pt x="475604" y="1471530"/>
                  <a:pt x="429491" y="1365572"/>
                  <a:pt x="380665" y="1259614"/>
                </a:cubicBezTo>
                <a:cubicBezTo>
                  <a:pt x="372528" y="1240596"/>
                  <a:pt x="364390" y="1213427"/>
                  <a:pt x="345403" y="1205276"/>
                </a:cubicBezTo>
                <a:cubicBezTo>
                  <a:pt x="375240" y="1455229"/>
                  <a:pt x="429491" y="1713331"/>
                  <a:pt x="467466" y="1968717"/>
                </a:cubicBezTo>
                <a:cubicBezTo>
                  <a:pt x="500017" y="1982302"/>
                  <a:pt x="556980" y="1993169"/>
                  <a:pt x="551555" y="2039356"/>
                </a:cubicBezTo>
                <a:cubicBezTo>
                  <a:pt x="548842" y="2061091"/>
                  <a:pt x="519004" y="2082826"/>
                  <a:pt x="486454" y="2066525"/>
                </a:cubicBezTo>
                <a:cubicBezTo>
                  <a:pt x="481029" y="2101844"/>
                  <a:pt x="418641" y="2107278"/>
                  <a:pt x="410503" y="2069242"/>
                </a:cubicBezTo>
                <a:cubicBezTo>
                  <a:pt x="399653" y="2031205"/>
                  <a:pt x="437628" y="2009470"/>
                  <a:pt x="440341" y="1974151"/>
                </a:cubicBezTo>
                <a:cubicBezTo>
                  <a:pt x="443053" y="1949699"/>
                  <a:pt x="429491" y="1911663"/>
                  <a:pt x="424066" y="1876344"/>
                </a:cubicBezTo>
                <a:cubicBezTo>
                  <a:pt x="388803" y="1672578"/>
                  <a:pt x="350828" y="1398174"/>
                  <a:pt x="310140" y="1216144"/>
                </a:cubicBezTo>
                <a:cubicBezTo>
                  <a:pt x="299290" y="1338403"/>
                  <a:pt x="288439" y="1479680"/>
                  <a:pt x="274877" y="1618241"/>
                </a:cubicBezTo>
                <a:cubicBezTo>
                  <a:pt x="269452" y="1661711"/>
                  <a:pt x="253177" y="1718765"/>
                  <a:pt x="261314" y="1748651"/>
                </a:cubicBezTo>
                <a:cubicBezTo>
                  <a:pt x="272164" y="1797554"/>
                  <a:pt x="342690" y="1805705"/>
                  <a:pt x="339977" y="1865476"/>
                </a:cubicBezTo>
                <a:cubicBezTo>
                  <a:pt x="334553" y="1922530"/>
                  <a:pt x="255889" y="1925247"/>
                  <a:pt x="239614" y="1884494"/>
                </a:cubicBezTo>
                <a:cubicBezTo>
                  <a:pt x="220626" y="1925247"/>
                  <a:pt x="144676" y="1908946"/>
                  <a:pt x="147388" y="1854609"/>
                </a:cubicBezTo>
                <a:cubicBezTo>
                  <a:pt x="150101" y="1800271"/>
                  <a:pt x="223339" y="1794838"/>
                  <a:pt x="239614" y="1748651"/>
                </a:cubicBezTo>
                <a:cubicBezTo>
                  <a:pt x="250464" y="1718765"/>
                  <a:pt x="247752" y="1656277"/>
                  <a:pt x="253177" y="1610090"/>
                </a:cubicBezTo>
                <a:cubicBezTo>
                  <a:pt x="264027" y="1498698"/>
                  <a:pt x="274877" y="1379156"/>
                  <a:pt x="285727" y="1267764"/>
                </a:cubicBezTo>
                <a:cubicBezTo>
                  <a:pt x="288439" y="1248746"/>
                  <a:pt x="302002" y="1221578"/>
                  <a:pt x="283015" y="1210710"/>
                </a:cubicBezTo>
                <a:cubicBezTo>
                  <a:pt x="201639" y="1409042"/>
                  <a:pt x="131113" y="1615524"/>
                  <a:pt x="52450" y="1824723"/>
                </a:cubicBezTo>
                <a:cubicBezTo>
                  <a:pt x="41600" y="1851892"/>
                  <a:pt x="19899" y="1889928"/>
                  <a:pt x="19899" y="1911663"/>
                </a:cubicBezTo>
                <a:cubicBezTo>
                  <a:pt x="22612" y="1971434"/>
                  <a:pt x="106700" y="2028488"/>
                  <a:pt x="76863" y="2118145"/>
                </a:cubicBezTo>
                <a:cubicBezTo>
                  <a:pt x="68725" y="2142597"/>
                  <a:pt x="41600" y="2153465"/>
                  <a:pt x="17187" y="21670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ltGray">
          <a:xfrm>
            <a:off x="1" y="4908884"/>
            <a:ext cx="822959" cy="1949116"/>
          </a:xfrm>
          <a:custGeom>
            <a:avLst/>
            <a:gdLst>
              <a:gd name="connsiteX0" fmla="*/ 0 w 1097279"/>
              <a:gd name="connsiteY0" fmla="*/ 1695815 h 1949116"/>
              <a:gd name="connsiteX1" fmla="*/ 7867 w 1097279"/>
              <a:gd name="connsiteY1" fmla="*/ 1742679 h 1949116"/>
              <a:gd name="connsiteX2" fmla="*/ 42224 w 1097279"/>
              <a:gd name="connsiteY2" fmla="*/ 1949116 h 1949116"/>
              <a:gd name="connsiteX3" fmla="*/ 9113 w 1097279"/>
              <a:gd name="connsiteY3" fmla="*/ 1949116 h 1949116"/>
              <a:gd name="connsiteX4" fmla="*/ 0 w 1097279"/>
              <a:gd name="connsiteY4" fmla="*/ 1890647 h 1949116"/>
              <a:gd name="connsiteX5" fmla="*/ 0 w 1097279"/>
              <a:gd name="connsiteY5" fmla="*/ 1374109 h 1949116"/>
              <a:gd name="connsiteX6" fmla="*/ 92420 w 1097279"/>
              <a:gd name="connsiteY6" fmla="*/ 1572256 h 1949116"/>
              <a:gd name="connsiteX7" fmla="*/ 216054 w 1097279"/>
              <a:gd name="connsiteY7" fmla="*/ 1844576 h 1949116"/>
              <a:gd name="connsiteX8" fmla="*/ 246866 w 1097279"/>
              <a:gd name="connsiteY8" fmla="*/ 1924242 h 1949116"/>
              <a:gd name="connsiteX9" fmla="*/ 233771 w 1097279"/>
              <a:gd name="connsiteY9" fmla="*/ 1948755 h 1949116"/>
              <a:gd name="connsiteX10" fmla="*/ 232182 w 1097279"/>
              <a:gd name="connsiteY10" fmla="*/ 1949116 h 1949116"/>
              <a:gd name="connsiteX11" fmla="*/ 191813 w 1097279"/>
              <a:gd name="connsiteY11" fmla="*/ 1949116 h 1949116"/>
              <a:gd name="connsiteX12" fmla="*/ 185819 w 1097279"/>
              <a:gd name="connsiteY12" fmla="*/ 1942627 h 1949116"/>
              <a:gd name="connsiteX13" fmla="*/ 194485 w 1097279"/>
              <a:gd name="connsiteY13" fmla="*/ 1859896 h 1949116"/>
              <a:gd name="connsiteX14" fmla="*/ 132861 w 1097279"/>
              <a:gd name="connsiteY14" fmla="*/ 1718949 h 1949116"/>
              <a:gd name="connsiteX15" fmla="*/ 52750 w 1097279"/>
              <a:gd name="connsiteY15" fmla="*/ 1540084 h 1949116"/>
              <a:gd name="connsiteX16" fmla="*/ 0 w 1097279"/>
              <a:gd name="connsiteY16" fmla="*/ 1423822 h 1949116"/>
              <a:gd name="connsiteX17" fmla="*/ 0 w 1097279"/>
              <a:gd name="connsiteY17" fmla="*/ 1277040 h 1949116"/>
              <a:gd name="connsiteX18" fmla="*/ 4702 w 1097279"/>
              <a:gd name="connsiteY18" fmla="*/ 1291797 h 1949116"/>
              <a:gd name="connsiteX19" fmla="*/ 55831 w 1097279"/>
              <a:gd name="connsiteY19" fmla="*/ 1351259 h 1949116"/>
              <a:gd name="connsiteX20" fmla="*/ 462550 w 1097279"/>
              <a:gd name="connsiteY20" fmla="*/ 1844576 h 1949116"/>
              <a:gd name="connsiteX21" fmla="*/ 533418 w 1097279"/>
              <a:gd name="connsiteY21" fmla="*/ 1918114 h 1949116"/>
              <a:gd name="connsiteX22" fmla="*/ 685505 w 1097279"/>
              <a:gd name="connsiteY22" fmla="*/ 1935781 h 1949116"/>
              <a:gd name="connsiteX23" fmla="*/ 723012 w 1097279"/>
              <a:gd name="connsiteY23" fmla="*/ 1949116 h 1949116"/>
              <a:gd name="connsiteX24" fmla="*/ 501674 w 1097279"/>
              <a:gd name="connsiteY24" fmla="*/ 1949116 h 1949116"/>
              <a:gd name="connsiteX25" fmla="*/ 502606 w 1097279"/>
              <a:gd name="connsiteY25" fmla="*/ 1942627 h 1949116"/>
              <a:gd name="connsiteX26" fmla="*/ 251102 w 1097279"/>
              <a:gd name="connsiteY26" fmla="*/ 1635836 h 1949116"/>
              <a:gd name="connsiteX27" fmla="*/ 0 w 1097279"/>
              <a:gd name="connsiteY27" fmla="*/ 1330049 h 1949116"/>
              <a:gd name="connsiteX28" fmla="*/ 342383 w 1097279"/>
              <a:gd name="connsiteY28" fmla="*/ 447355 h 1949116"/>
              <a:gd name="connsiteX29" fmla="*/ 394764 w 1097279"/>
              <a:gd name="connsiteY29" fmla="*/ 490252 h 1949116"/>
              <a:gd name="connsiteX30" fmla="*/ 450225 w 1097279"/>
              <a:gd name="connsiteY30" fmla="*/ 523957 h 1949116"/>
              <a:gd name="connsiteX31" fmla="*/ 345464 w 1097279"/>
              <a:gd name="connsiteY31" fmla="*/ 579111 h 1949116"/>
              <a:gd name="connsiteX32" fmla="*/ 28100 w 1097279"/>
              <a:gd name="connsiteY32" fmla="*/ 1014210 h 1949116"/>
              <a:gd name="connsiteX33" fmla="*/ 6532 w 1097279"/>
              <a:gd name="connsiteY33" fmla="*/ 1044085 h 1949116"/>
              <a:gd name="connsiteX34" fmla="*/ 0 w 1097279"/>
              <a:gd name="connsiteY34" fmla="*/ 1056505 h 1949116"/>
              <a:gd name="connsiteX35" fmla="*/ 0 w 1097279"/>
              <a:gd name="connsiteY35" fmla="*/ 1010146 h 1949116"/>
              <a:gd name="connsiteX36" fmla="*/ 144416 w 1097279"/>
              <a:gd name="connsiteY36" fmla="*/ 816960 h 1949116"/>
              <a:gd name="connsiteX37" fmla="*/ 323896 w 1097279"/>
              <a:gd name="connsiteY37" fmla="*/ 563790 h 1949116"/>
              <a:gd name="connsiteX38" fmla="*/ 342383 w 1097279"/>
              <a:gd name="connsiteY38" fmla="*/ 447355 h 1949116"/>
              <a:gd name="connsiteX39" fmla="*/ 770671 w 1097279"/>
              <a:gd name="connsiteY39" fmla="*/ 263511 h 1949116"/>
              <a:gd name="connsiteX40" fmla="*/ 853864 w 1097279"/>
              <a:gd name="connsiteY40" fmla="*/ 401394 h 1949116"/>
              <a:gd name="connsiteX41" fmla="*/ 875432 w 1097279"/>
              <a:gd name="connsiteY41" fmla="*/ 597495 h 1949116"/>
              <a:gd name="connsiteX42" fmla="*/ 659747 w 1097279"/>
              <a:gd name="connsiteY42" fmla="*/ 576047 h 1949116"/>
              <a:gd name="connsiteX43" fmla="*/ 573474 w 1097279"/>
              <a:gd name="connsiteY43" fmla="*/ 640392 h 1949116"/>
              <a:gd name="connsiteX44" fmla="*/ 166754 w 1097279"/>
              <a:gd name="connsiteY44" fmla="*/ 971313 h 1949116"/>
              <a:gd name="connsiteX45" fmla="*/ 12694 w 1097279"/>
              <a:gd name="connsiteY45" fmla="*/ 1109197 h 1949116"/>
              <a:gd name="connsiteX46" fmla="*/ 570392 w 1097279"/>
              <a:gd name="connsiteY46" fmla="*/ 861006 h 1949116"/>
              <a:gd name="connsiteX47" fmla="*/ 659747 w 1097279"/>
              <a:gd name="connsiteY47" fmla="*/ 713930 h 1949116"/>
              <a:gd name="connsiteX48" fmla="*/ 709047 w 1097279"/>
              <a:gd name="connsiteY48" fmla="*/ 805853 h 1949116"/>
              <a:gd name="connsiteX49" fmla="*/ 721372 w 1097279"/>
              <a:gd name="connsiteY49" fmla="*/ 919224 h 1949116"/>
              <a:gd name="connsiteX50" fmla="*/ 576555 w 1097279"/>
              <a:gd name="connsiteY50" fmla="*/ 885519 h 1949116"/>
              <a:gd name="connsiteX51" fmla="*/ 437901 w 1097279"/>
              <a:gd name="connsiteY51" fmla="*/ 946800 h 1949116"/>
              <a:gd name="connsiteX52" fmla="*/ 25019 w 1097279"/>
              <a:gd name="connsiteY52" fmla="*/ 1136773 h 1949116"/>
              <a:gd name="connsiteX53" fmla="*/ 835376 w 1097279"/>
              <a:gd name="connsiteY53" fmla="*/ 1008082 h 1949116"/>
              <a:gd name="connsiteX54" fmla="*/ 992518 w 1097279"/>
              <a:gd name="connsiteY54" fmla="*/ 830365 h 1949116"/>
              <a:gd name="connsiteX55" fmla="*/ 1038736 w 1097279"/>
              <a:gd name="connsiteY55" fmla="*/ 962121 h 1949116"/>
              <a:gd name="connsiteX56" fmla="*/ 1097279 w 1097279"/>
              <a:gd name="connsiteY56" fmla="*/ 1035659 h 1949116"/>
              <a:gd name="connsiteX57" fmla="*/ 1097279 w 1097279"/>
              <a:gd name="connsiteY57" fmla="*/ 1038723 h 1949116"/>
              <a:gd name="connsiteX58" fmla="*/ 933975 w 1097279"/>
              <a:gd name="connsiteY58" fmla="*/ 1084684 h 1949116"/>
              <a:gd name="connsiteX59" fmla="*/ 853864 w 1097279"/>
              <a:gd name="connsiteY59" fmla="*/ 1035659 h 1949116"/>
              <a:gd name="connsiteX60" fmla="*/ 749103 w 1097279"/>
              <a:gd name="connsiteY60" fmla="*/ 1050979 h 1949116"/>
              <a:gd name="connsiteX61" fmla="*/ 437901 w 1097279"/>
              <a:gd name="connsiteY61" fmla="*/ 1103068 h 1949116"/>
              <a:gd name="connsiteX62" fmla="*/ 34262 w 1097279"/>
              <a:gd name="connsiteY62" fmla="*/ 1176606 h 1949116"/>
              <a:gd name="connsiteX63" fmla="*/ 647423 w 1097279"/>
              <a:gd name="connsiteY63" fmla="*/ 1240952 h 1949116"/>
              <a:gd name="connsiteX64" fmla="*/ 782996 w 1097279"/>
              <a:gd name="connsiteY64" fmla="*/ 1225632 h 1949116"/>
              <a:gd name="connsiteX65" fmla="*/ 755265 w 1097279"/>
              <a:gd name="connsiteY65" fmla="*/ 1271593 h 1949116"/>
              <a:gd name="connsiteX66" fmla="*/ 727534 w 1097279"/>
              <a:gd name="connsiteY66" fmla="*/ 1339003 h 1949116"/>
              <a:gd name="connsiteX67" fmla="*/ 647423 w 1097279"/>
              <a:gd name="connsiteY67" fmla="*/ 1262401 h 1949116"/>
              <a:gd name="connsiteX68" fmla="*/ 28100 w 1097279"/>
              <a:gd name="connsiteY68" fmla="*/ 1204183 h 1949116"/>
              <a:gd name="connsiteX69" fmla="*/ 123617 w 1097279"/>
              <a:gd name="connsiteY69" fmla="*/ 1247080 h 1949116"/>
              <a:gd name="connsiteX70" fmla="*/ 724453 w 1097279"/>
              <a:gd name="connsiteY70" fmla="*/ 1473822 h 1949116"/>
              <a:gd name="connsiteX71" fmla="*/ 823052 w 1097279"/>
              <a:gd name="connsiteY71" fmla="*/ 1507527 h 1949116"/>
              <a:gd name="connsiteX72" fmla="*/ 1011005 w 1097279"/>
              <a:gd name="connsiteY72" fmla="*/ 1473822 h 1949116"/>
              <a:gd name="connsiteX73" fmla="*/ 983274 w 1097279"/>
              <a:gd name="connsiteY73" fmla="*/ 1611706 h 1949116"/>
              <a:gd name="connsiteX74" fmla="*/ 900082 w 1097279"/>
              <a:gd name="connsiteY74" fmla="*/ 1718949 h 1949116"/>
              <a:gd name="connsiteX75" fmla="*/ 813808 w 1097279"/>
              <a:gd name="connsiteY75" fmla="*/ 1541232 h 1949116"/>
              <a:gd name="connsiteX76" fmla="*/ 15775 w 1097279"/>
              <a:gd name="connsiteY76" fmla="*/ 1240952 h 1949116"/>
              <a:gd name="connsiteX77" fmla="*/ 68156 w 1097279"/>
              <a:gd name="connsiteY77" fmla="*/ 1286913 h 1949116"/>
              <a:gd name="connsiteX78" fmla="*/ 370114 w 1097279"/>
              <a:gd name="connsiteY78" fmla="*/ 1501399 h 1949116"/>
              <a:gd name="connsiteX79" fmla="*/ 493362 w 1097279"/>
              <a:gd name="connsiteY79" fmla="*/ 1584129 h 1949116"/>
              <a:gd name="connsiteX80" fmla="*/ 641260 w 1097279"/>
              <a:gd name="connsiteY80" fmla="*/ 1574937 h 1949116"/>
              <a:gd name="connsiteX81" fmla="*/ 607367 w 1097279"/>
              <a:gd name="connsiteY81" fmla="*/ 1697500 h 1949116"/>
              <a:gd name="connsiteX82" fmla="*/ 518012 w 1097279"/>
              <a:gd name="connsiteY82" fmla="*/ 1777166 h 1949116"/>
              <a:gd name="connsiteX83" fmla="*/ 474875 w 1097279"/>
              <a:gd name="connsiteY83" fmla="*/ 1602514 h 1949116"/>
              <a:gd name="connsiteX84" fmla="*/ 238392 w 1097279"/>
              <a:gd name="connsiteY84" fmla="*/ 1433223 h 1949116"/>
              <a:gd name="connsiteX85" fmla="*/ 0 w 1097279"/>
              <a:gd name="connsiteY85" fmla="*/ 1270382 h 1949116"/>
              <a:gd name="connsiteX86" fmla="*/ 0 w 1097279"/>
              <a:gd name="connsiteY86" fmla="*/ 1073676 h 1949116"/>
              <a:gd name="connsiteX87" fmla="*/ 128673 w 1097279"/>
              <a:gd name="connsiteY87" fmla="*/ 965281 h 1949116"/>
              <a:gd name="connsiteX88" fmla="*/ 558068 w 1097279"/>
              <a:gd name="connsiteY88" fmla="*/ 612816 h 1949116"/>
              <a:gd name="connsiteX89" fmla="*/ 635098 w 1097279"/>
              <a:gd name="connsiteY89" fmla="*/ 545406 h 1949116"/>
              <a:gd name="connsiteX90" fmla="*/ 641260 w 1097279"/>
              <a:gd name="connsiteY90" fmla="*/ 450419 h 1949116"/>
              <a:gd name="connsiteX91" fmla="*/ 770671 w 1097279"/>
              <a:gd name="connsiteY91" fmla="*/ 263511 h 1949116"/>
              <a:gd name="connsiteX92" fmla="*/ 70777 w 1097279"/>
              <a:gd name="connsiteY92" fmla="*/ 235050 h 1949116"/>
              <a:gd name="connsiteX93" fmla="*/ 122946 w 1097279"/>
              <a:gd name="connsiteY93" fmla="*/ 300437 h 1949116"/>
              <a:gd name="connsiteX94" fmla="*/ 770 w 1097279"/>
              <a:gd name="connsiteY94" fmla="*/ 435317 h 1949116"/>
              <a:gd name="connsiteX95" fmla="*/ 0 w 1097279"/>
              <a:gd name="connsiteY95" fmla="*/ 436584 h 1949116"/>
              <a:gd name="connsiteX96" fmla="*/ 0 w 1097279"/>
              <a:gd name="connsiteY96" fmla="*/ 256689 h 1949116"/>
              <a:gd name="connsiteX97" fmla="*/ 27143 w 1097279"/>
              <a:gd name="connsiteY97" fmla="*/ 235481 h 1949116"/>
              <a:gd name="connsiteX98" fmla="*/ 70777 w 1097279"/>
              <a:gd name="connsiteY98" fmla="*/ 235050 h 1949116"/>
              <a:gd name="connsiteX99" fmla="*/ 200647 w 1097279"/>
              <a:gd name="connsiteY99" fmla="*/ 0 h 1949116"/>
              <a:gd name="connsiteX100" fmla="*/ 222216 w 1097279"/>
              <a:gd name="connsiteY100" fmla="*/ 0 h 1949116"/>
              <a:gd name="connsiteX101" fmla="*/ 222216 w 1097279"/>
              <a:gd name="connsiteY101" fmla="*/ 3064 h 1949116"/>
              <a:gd name="connsiteX102" fmla="*/ 302327 w 1097279"/>
              <a:gd name="connsiteY102" fmla="*/ 64345 h 1949116"/>
              <a:gd name="connsiteX103" fmla="*/ 440982 w 1097279"/>
              <a:gd name="connsiteY103" fmla="*/ 137883 h 1949116"/>
              <a:gd name="connsiteX104" fmla="*/ 246866 w 1097279"/>
              <a:gd name="connsiteY104" fmla="*/ 275767 h 1949116"/>
              <a:gd name="connsiteX105" fmla="*/ 28100 w 1097279"/>
              <a:gd name="connsiteY105" fmla="*/ 870198 h 1949116"/>
              <a:gd name="connsiteX106" fmla="*/ 0 w 1097279"/>
              <a:gd name="connsiteY106" fmla="*/ 937752 h 1949116"/>
              <a:gd name="connsiteX107" fmla="*/ 0 w 1097279"/>
              <a:gd name="connsiteY107" fmla="*/ 849367 h 1949116"/>
              <a:gd name="connsiteX108" fmla="*/ 222216 w 1097279"/>
              <a:gd name="connsiteY108" fmla="*/ 263511 h 1949116"/>
              <a:gd name="connsiteX109" fmla="*/ 200647 w 1097279"/>
              <a:gd name="connsiteY109" fmla="*/ 0 h 194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097279" h="1949116">
                <a:moveTo>
                  <a:pt x="0" y="1695815"/>
                </a:moveTo>
                <a:lnTo>
                  <a:pt x="7867" y="1742679"/>
                </a:lnTo>
                <a:lnTo>
                  <a:pt x="42224" y="1949116"/>
                </a:lnTo>
                <a:lnTo>
                  <a:pt x="9113" y="1949116"/>
                </a:lnTo>
                <a:lnTo>
                  <a:pt x="0" y="1890647"/>
                </a:lnTo>
                <a:close/>
                <a:moveTo>
                  <a:pt x="0" y="1374109"/>
                </a:moveTo>
                <a:lnTo>
                  <a:pt x="92420" y="1572256"/>
                </a:lnTo>
                <a:cubicBezTo>
                  <a:pt x="133631" y="1663029"/>
                  <a:pt x="174458" y="1754186"/>
                  <a:pt x="216054" y="1844576"/>
                </a:cubicBezTo>
                <a:cubicBezTo>
                  <a:pt x="277678" y="1832320"/>
                  <a:pt x="342383" y="1936498"/>
                  <a:pt x="246866" y="1924242"/>
                </a:cubicBezTo>
                <a:cubicBezTo>
                  <a:pt x="243785" y="1934967"/>
                  <a:pt x="239933" y="1943393"/>
                  <a:pt x="233771" y="1948755"/>
                </a:cubicBezTo>
                <a:lnTo>
                  <a:pt x="232182" y="1949116"/>
                </a:lnTo>
                <a:lnTo>
                  <a:pt x="191813" y="1949116"/>
                </a:lnTo>
                <a:lnTo>
                  <a:pt x="185819" y="1942627"/>
                </a:lnTo>
                <a:cubicBezTo>
                  <a:pt x="176576" y="1923668"/>
                  <a:pt x="196796" y="1887473"/>
                  <a:pt x="194485" y="1859896"/>
                </a:cubicBezTo>
                <a:cubicBezTo>
                  <a:pt x="194485" y="1826192"/>
                  <a:pt x="151348" y="1761846"/>
                  <a:pt x="132861" y="1718949"/>
                </a:cubicBezTo>
                <a:cubicBezTo>
                  <a:pt x="105130" y="1659200"/>
                  <a:pt x="78940" y="1599450"/>
                  <a:pt x="52750" y="1540084"/>
                </a:cubicBezTo>
                <a:lnTo>
                  <a:pt x="0" y="1423822"/>
                </a:lnTo>
                <a:close/>
                <a:moveTo>
                  <a:pt x="0" y="1277040"/>
                </a:moveTo>
                <a:lnTo>
                  <a:pt x="4702" y="1291797"/>
                </a:lnTo>
                <a:cubicBezTo>
                  <a:pt x="16545" y="1313341"/>
                  <a:pt x="39654" y="1330577"/>
                  <a:pt x="55831" y="1351259"/>
                </a:cubicBezTo>
                <a:cubicBezTo>
                  <a:pt x="191404" y="1510591"/>
                  <a:pt x="326977" y="1676052"/>
                  <a:pt x="462550" y="1844576"/>
                </a:cubicBezTo>
                <a:cubicBezTo>
                  <a:pt x="484119" y="1872153"/>
                  <a:pt x="511850" y="1911986"/>
                  <a:pt x="533418" y="1918114"/>
                </a:cubicBezTo>
                <a:cubicBezTo>
                  <a:pt x="581947" y="1936499"/>
                  <a:pt x="637409" y="1927307"/>
                  <a:pt x="685505" y="1935781"/>
                </a:cubicBezTo>
                <a:lnTo>
                  <a:pt x="723012" y="1949116"/>
                </a:lnTo>
                <a:lnTo>
                  <a:pt x="501674" y="1949116"/>
                </a:lnTo>
                <a:lnTo>
                  <a:pt x="502606" y="1942627"/>
                </a:lnTo>
                <a:cubicBezTo>
                  <a:pt x="419414" y="1843044"/>
                  <a:pt x="335451" y="1739632"/>
                  <a:pt x="251102" y="1635836"/>
                </a:cubicBezTo>
                <a:lnTo>
                  <a:pt x="0" y="1330049"/>
                </a:lnTo>
                <a:close/>
                <a:moveTo>
                  <a:pt x="342383" y="447355"/>
                </a:moveTo>
                <a:cubicBezTo>
                  <a:pt x="373195" y="444291"/>
                  <a:pt x="382439" y="462676"/>
                  <a:pt x="394764" y="490252"/>
                </a:cubicBezTo>
                <a:cubicBezTo>
                  <a:pt x="431738" y="474932"/>
                  <a:pt x="450225" y="505573"/>
                  <a:pt x="450225" y="523957"/>
                </a:cubicBezTo>
                <a:cubicBezTo>
                  <a:pt x="450225" y="572983"/>
                  <a:pt x="385520" y="569919"/>
                  <a:pt x="345464" y="579111"/>
                </a:cubicBezTo>
                <a:cubicBezTo>
                  <a:pt x="237622" y="720058"/>
                  <a:pt x="132861" y="870198"/>
                  <a:pt x="28100" y="1014210"/>
                </a:cubicBezTo>
                <a:cubicBezTo>
                  <a:pt x="21938" y="1023403"/>
                  <a:pt x="13464" y="1033361"/>
                  <a:pt x="6532" y="1044085"/>
                </a:cubicBezTo>
                <a:lnTo>
                  <a:pt x="0" y="1056505"/>
                </a:lnTo>
                <a:lnTo>
                  <a:pt x="0" y="1010146"/>
                </a:lnTo>
                <a:lnTo>
                  <a:pt x="144416" y="816960"/>
                </a:lnTo>
                <a:cubicBezTo>
                  <a:pt x="204499" y="733081"/>
                  <a:pt x="263813" y="648053"/>
                  <a:pt x="323896" y="563790"/>
                </a:cubicBezTo>
                <a:cubicBezTo>
                  <a:pt x="305409" y="527021"/>
                  <a:pt x="290003" y="450419"/>
                  <a:pt x="342383" y="447355"/>
                </a:cubicBezTo>
                <a:close/>
                <a:moveTo>
                  <a:pt x="770671" y="263511"/>
                </a:moveTo>
                <a:cubicBezTo>
                  <a:pt x="835376" y="272703"/>
                  <a:pt x="860026" y="343177"/>
                  <a:pt x="853864" y="401394"/>
                </a:cubicBezTo>
                <a:cubicBezTo>
                  <a:pt x="989437" y="389138"/>
                  <a:pt x="1001762" y="579111"/>
                  <a:pt x="875432" y="597495"/>
                </a:cubicBezTo>
                <a:cubicBezTo>
                  <a:pt x="804564" y="606688"/>
                  <a:pt x="712128" y="566854"/>
                  <a:pt x="659747" y="576047"/>
                </a:cubicBezTo>
                <a:cubicBezTo>
                  <a:pt x="641260" y="579111"/>
                  <a:pt x="598123" y="618944"/>
                  <a:pt x="573474" y="640392"/>
                </a:cubicBezTo>
                <a:cubicBezTo>
                  <a:pt x="437901" y="750699"/>
                  <a:pt x="305409" y="861006"/>
                  <a:pt x="166754" y="971313"/>
                </a:cubicBezTo>
                <a:cubicBezTo>
                  <a:pt x="111292" y="1017274"/>
                  <a:pt x="55831" y="1060171"/>
                  <a:pt x="12694" y="1109197"/>
                </a:cubicBezTo>
                <a:cubicBezTo>
                  <a:pt x="200647" y="1029530"/>
                  <a:pt x="385520" y="943736"/>
                  <a:pt x="570392" y="861006"/>
                </a:cubicBezTo>
                <a:cubicBezTo>
                  <a:pt x="585798" y="805853"/>
                  <a:pt x="591961" y="716994"/>
                  <a:pt x="659747" y="713930"/>
                </a:cubicBezTo>
                <a:cubicBezTo>
                  <a:pt x="696722" y="713930"/>
                  <a:pt x="733696" y="753763"/>
                  <a:pt x="709047" y="805853"/>
                </a:cubicBezTo>
                <a:cubicBezTo>
                  <a:pt x="770671" y="805853"/>
                  <a:pt x="782996" y="906967"/>
                  <a:pt x="721372" y="919224"/>
                </a:cubicBezTo>
                <a:cubicBezTo>
                  <a:pt x="665910" y="931480"/>
                  <a:pt x="625854" y="882455"/>
                  <a:pt x="576555" y="885519"/>
                </a:cubicBezTo>
                <a:cubicBezTo>
                  <a:pt x="539580" y="885519"/>
                  <a:pt x="481037" y="928416"/>
                  <a:pt x="437901" y="946800"/>
                </a:cubicBezTo>
                <a:cubicBezTo>
                  <a:pt x="302327" y="1008082"/>
                  <a:pt x="145186" y="1072428"/>
                  <a:pt x="25019" y="1136773"/>
                </a:cubicBezTo>
                <a:cubicBezTo>
                  <a:pt x="299246" y="1096940"/>
                  <a:pt x="564230" y="1050979"/>
                  <a:pt x="835376" y="1008082"/>
                </a:cubicBezTo>
                <a:cubicBezTo>
                  <a:pt x="875432" y="949864"/>
                  <a:pt x="890838" y="821173"/>
                  <a:pt x="992518" y="830365"/>
                </a:cubicBezTo>
                <a:cubicBezTo>
                  <a:pt x="1047980" y="833429"/>
                  <a:pt x="1084954" y="910031"/>
                  <a:pt x="1038736" y="962121"/>
                </a:cubicBezTo>
                <a:cubicBezTo>
                  <a:pt x="1072629" y="974377"/>
                  <a:pt x="1088035" y="998890"/>
                  <a:pt x="1097279" y="1035659"/>
                </a:cubicBezTo>
                <a:cubicBezTo>
                  <a:pt x="1097279" y="1035659"/>
                  <a:pt x="1097279" y="1038723"/>
                  <a:pt x="1097279" y="1038723"/>
                </a:cubicBezTo>
                <a:cubicBezTo>
                  <a:pt x="1091117" y="1124517"/>
                  <a:pt x="1004843" y="1124517"/>
                  <a:pt x="933975" y="1084684"/>
                </a:cubicBezTo>
                <a:cubicBezTo>
                  <a:pt x="909325" y="1072428"/>
                  <a:pt x="881594" y="1038723"/>
                  <a:pt x="853864" y="1035659"/>
                </a:cubicBezTo>
                <a:cubicBezTo>
                  <a:pt x="832295" y="1032595"/>
                  <a:pt x="782996" y="1044851"/>
                  <a:pt x="749103" y="1050979"/>
                </a:cubicBezTo>
                <a:cubicBezTo>
                  <a:pt x="650504" y="1066299"/>
                  <a:pt x="539580" y="1084684"/>
                  <a:pt x="437901" y="1103068"/>
                </a:cubicBezTo>
                <a:cubicBezTo>
                  <a:pt x="283840" y="1127581"/>
                  <a:pt x="151348" y="1145966"/>
                  <a:pt x="34262" y="1176606"/>
                </a:cubicBezTo>
                <a:cubicBezTo>
                  <a:pt x="234541" y="1201119"/>
                  <a:pt x="444063" y="1216439"/>
                  <a:pt x="647423" y="1240952"/>
                </a:cubicBezTo>
                <a:cubicBezTo>
                  <a:pt x="696722" y="1204183"/>
                  <a:pt x="761427" y="1136773"/>
                  <a:pt x="782996" y="1225632"/>
                </a:cubicBezTo>
                <a:cubicBezTo>
                  <a:pt x="789158" y="1247080"/>
                  <a:pt x="767590" y="1253208"/>
                  <a:pt x="755265" y="1271593"/>
                </a:cubicBezTo>
                <a:cubicBezTo>
                  <a:pt x="782996" y="1305298"/>
                  <a:pt x="752184" y="1339003"/>
                  <a:pt x="727534" y="1339003"/>
                </a:cubicBezTo>
                <a:cubicBezTo>
                  <a:pt x="681316" y="1342067"/>
                  <a:pt x="678235" y="1280785"/>
                  <a:pt x="647423" y="1262401"/>
                </a:cubicBezTo>
                <a:cubicBezTo>
                  <a:pt x="444063" y="1244016"/>
                  <a:pt x="225297" y="1219503"/>
                  <a:pt x="28100" y="1204183"/>
                </a:cubicBezTo>
                <a:cubicBezTo>
                  <a:pt x="52749" y="1228696"/>
                  <a:pt x="89724" y="1234824"/>
                  <a:pt x="123617" y="1247080"/>
                </a:cubicBezTo>
                <a:cubicBezTo>
                  <a:pt x="317733" y="1320618"/>
                  <a:pt x="527256" y="1400284"/>
                  <a:pt x="724453" y="1473822"/>
                </a:cubicBezTo>
                <a:cubicBezTo>
                  <a:pt x="758346" y="1486079"/>
                  <a:pt x="801483" y="1507527"/>
                  <a:pt x="823052" y="1507527"/>
                </a:cubicBezTo>
                <a:cubicBezTo>
                  <a:pt x="872351" y="1510591"/>
                  <a:pt x="943219" y="1449309"/>
                  <a:pt x="1011005" y="1473822"/>
                </a:cubicBezTo>
                <a:cubicBezTo>
                  <a:pt x="1069548" y="1495271"/>
                  <a:pt x="1060305" y="1605578"/>
                  <a:pt x="983274" y="1611706"/>
                </a:cubicBezTo>
                <a:cubicBezTo>
                  <a:pt x="1007924" y="1679116"/>
                  <a:pt x="961706" y="1731205"/>
                  <a:pt x="900082" y="1718949"/>
                </a:cubicBezTo>
                <a:cubicBezTo>
                  <a:pt x="835376" y="1703628"/>
                  <a:pt x="835376" y="1599450"/>
                  <a:pt x="813808" y="1541232"/>
                </a:cubicBezTo>
                <a:cubicBezTo>
                  <a:pt x="551905" y="1437053"/>
                  <a:pt x="280759" y="1342067"/>
                  <a:pt x="15775" y="1240952"/>
                </a:cubicBezTo>
                <a:cubicBezTo>
                  <a:pt x="25019" y="1259336"/>
                  <a:pt x="49668" y="1274657"/>
                  <a:pt x="68156" y="1286913"/>
                </a:cubicBezTo>
                <a:cubicBezTo>
                  <a:pt x="163673" y="1357387"/>
                  <a:pt x="271515" y="1430925"/>
                  <a:pt x="370114" y="1501399"/>
                </a:cubicBezTo>
                <a:cubicBezTo>
                  <a:pt x="404007" y="1522848"/>
                  <a:pt x="459469" y="1578001"/>
                  <a:pt x="493362" y="1584129"/>
                </a:cubicBezTo>
                <a:cubicBezTo>
                  <a:pt x="533418" y="1590257"/>
                  <a:pt x="595042" y="1559617"/>
                  <a:pt x="641260" y="1574937"/>
                </a:cubicBezTo>
                <a:cubicBezTo>
                  <a:pt x="699803" y="1596386"/>
                  <a:pt x="690560" y="1703628"/>
                  <a:pt x="607367" y="1697500"/>
                </a:cubicBezTo>
                <a:cubicBezTo>
                  <a:pt x="619692" y="1767974"/>
                  <a:pt x="564230" y="1798615"/>
                  <a:pt x="518012" y="1777166"/>
                </a:cubicBezTo>
                <a:cubicBezTo>
                  <a:pt x="468713" y="1755718"/>
                  <a:pt x="484119" y="1663795"/>
                  <a:pt x="474875" y="1602514"/>
                </a:cubicBezTo>
                <a:cubicBezTo>
                  <a:pt x="396304" y="1545829"/>
                  <a:pt x="317733" y="1489143"/>
                  <a:pt x="238392" y="1433223"/>
                </a:cubicBezTo>
                <a:lnTo>
                  <a:pt x="0" y="1270382"/>
                </a:lnTo>
                <a:lnTo>
                  <a:pt x="0" y="1073676"/>
                </a:lnTo>
                <a:lnTo>
                  <a:pt x="128673" y="965281"/>
                </a:lnTo>
                <a:cubicBezTo>
                  <a:pt x="267471" y="849516"/>
                  <a:pt x="417103" y="727719"/>
                  <a:pt x="558068" y="612816"/>
                </a:cubicBezTo>
                <a:cubicBezTo>
                  <a:pt x="582717" y="591367"/>
                  <a:pt x="628935" y="566854"/>
                  <a:pt x="635098" y="545406"/>
                </a:cubicBezTo>
                <a:cubicBezTo>
                  <a:pt x="647423" y="514765"/>
                  <a:pt x="638179" y="477996"/>
                  <a:pt x="641260" y="450419"/>
                </a:cubicBezTo>
                <a:cubicBezTo>
                  <a:pt x="644341" y="364625"/>
                  <a:pt x="665910" y="254318"/>
                  <a:pt x="770671" y="263511"/>
                </a:cubicBezTo>
                <a:close/>
                <a:moveTo>
                  <a:pt x="70777" y="235050"/>
                </a:moveTo>
                <a:cubicBezTo>
                  <a:pt x="99163" y="243080"/>
                  <a:pt x="122946" y="266788"/>
                  <a:pt x="122946" y="300437"/>
                </a:cubicBezTo>
                <a:cubicBezTo>
                  <a:pt x="122946" y="367355"/>
                  <a:pt x="38363" y="389772"/>
                  <a:pt x="770" y="435317"/>
                </a:cubicBezTo>
                <a:lnTo>
                  <a:pt x="0" y="436584"/>
                </a:lnTo>
                <a:lnTo>
                  <a:pt x="0" y="256689"/>
                </a:lnTo>
                <a:lnTo>
                  <a:pt x="27143" y="235481"/>
                </a:lnTo>
                <a:cubicBezTo>
                  <a:pt x="41240" y="230940"/>
                  <a:pt x="56584" y="231035"/>
                  <a:pt x="70777" y="235050"/>
                </a:cubicBezTo>
                <a:close/>
                <a:moveTo>
                  <a:pt x="200647" y="0"/>
                </a:moveTo>
                <a:cubicBezTo>
                  <a:pt x="206810" y="0"/>
                  <a:pt x="216054" y="0"/>
                  <a:pt x="222216" y="0"/>
                </a:cubicBezTo>
                <a:cubicBezTo>
                  <a:pt x="222216" y="0"/>
                  <a:pt x="222216" y="3064"/>
                  <a:pt x="222216" y="3064"/>
                </a:cubicBezTo>
                <a:cubicBezTo>
                  <a:pt x="268434" y="6128"/>
                  <a:pt x="283840" y="33705"/>
                  <a:pt x="302327" y="64345"/>
                </a:cubicBezTo>
                <a:cubicBezTo>
                  <a:pt x="354708" y="12256"/>
                  <a:pt x="456388" y="55153"/>
                  <a:pt x="440982" y="137883"/>
                </a:cubicBezTo>
                <a:cubicBezTo>
                  <a:pt x="428657" y="214485"/>
                  <a:pt x="296165" y="242062"/>
                  <a:pt x="246866" y="275767"/>
                </a:cubicBezTo>
                <a:cubicBezTo>
                  <a:pt x="172917" y="471868"/>
                  <a:pt x="105130" y="671033"/>
                  <a:pt x="28100" y="870198"/>
                </a:cubicBezTo>
                <a:lnTo>
                  <a:pt x="0" y="937752"/>
                </a:lnTo>
                <a:lnTo>
                  <a:pt x="0" y="849367"/>
                </a:lnTo>
                <a:lnTo>
                  <a:pt x="222216" y="263511"/>
                </a:lnTo>
                <a:cubicBezTo>
                  <a:pt x="179079" y="199165"/>
                  <a:pt x="74318" y="52089"/>
                  <a:pt x="2006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0" y="0"/>
            <a:ext cx="9141714" cy="1804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0" y="304800"/>
            <a:ext cx="7200900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2286001"/>
            <a:ext cx="72009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78752" y="6499655"/>
            <a:ext cx="1028700" cy="2218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704E17A-C7E3-4D90-9C8D-3A949630385D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49" y="6499655"/>
            <a:ext cx="4800600" cy="2218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4054" y="6499655"/>
            <a:ext cx="758397" cy="2218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2C24DE2-5F40-4D13-A990-1114BAA4F86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 bwMode="grayWhite">
          <a:xfrm>
            <a:off x="1143" y="1804086"/>
            <a:ext cx="914171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50910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384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45.xml"/><Relationship Id="rId1" Type="http://schemas.openxmlformats.org/officeDocument/2006/relationships/audio" Target="file:///D:\Software\Bismillah%20Web\Bismilla3.WAV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3.jpeg"/><Relationship Id="rId2" Type="http://schemas.openxmlformats.org/officeDocument/2006/relationships/video" Target="file:///F:\Academic%20Coaching\Image\G%20SCI\Chapter%2010\Video0078.mp4" TargetMode="External"/><Relationship Id="rId1" Type="http://schemas.openxmlformats.org/officeDocument/2006/relationships/video" Target="file:///F:\Academic%20Coaching\Image\G%20SCI\Chapter%2010\Bus%20going.mp4" TargetMode="Externa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file:///F:\Academic%20Coaching\Image\G%20SCI\Chapter%2010\Video0074.mp4" TargetMode="External"/><Relationship Id="rId1" Type="http://schemas.openxmlformats.org/officeDocument/2006/relationships/video" Target="file:///F:\Academic%20Coaching\Image\G%20SCI\Chapter%2010\Bangladesh%20Railway%20Turag%20Commuter%20Train..MP4.mp4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file:///F:\Academic%20Coaching\Image\G%20SCI\Chapter%2010\Dove's%20Nest%20on%20a%20Moving%20Ceiling%20Fan.mp4" TargetMode="External"/><Relationship Id="rId1" Type="http://schemas.openxmlformats.org/officeDocument/2006/relationships/video" Target="file:///F:\Academic%20Coaching\Image\G%20SCI\Chapter%2010\Video0059.mp4" TargetMode="Externa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F:\Academic%20Coaching\Image\G%20SCI\Chapter%2010\Riding%20rickshaw%20in%20Dhaka.mp4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F:\Academic%20Coaching\Image\G%20SCI\Chapter%2010\Video0101.mp4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F:\Academic%20Coaching\Image\G%20SCI\Chapter%2010\HAC%203_4%20WESTMINSTER%20CHIME%20WALL%20CLOCK%203gp.3gp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13.xml"/><Relationship Id="rId1" Type="http://schemas.openxmlformats.org/officeDocument/2006/relationships/video" Target="file:///F:\Academic%20Coaching\Image\G%20SCI\Chapter%2010\Bangladeshi%20Traffic%20-%20The%20Finest.mp4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789223"/>
            <a:ext cx="4288971" cy="18288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4294967295"/>
          </p:nvPr>
        </p:nvSpPr>
        <p:spPr>
          <a:xfrm>
            <a:off x="0" y="6415088"/>
            <a:ext cx="1593850" cy="441325"/>
          </a:xfrm>
        </p:spPr>
        <p:txBody>
          <a:bodyPr/>
          <a:lstStyle/>
          <a:p>
            <a:fld id="{65E20F2A-EE3C-460E-8825-8DC192EA4159}" type="datetime1">
              <a:rPr lang="en-US" smtClean="0"/>
              <a:t>08-Dec-13</a:t>
            </a:fld>
            <a:endParaRPr lang="en-US"/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0100" y="2133600"/>
            <a:ext cx="497681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3657600"/>
            <a:ext cx="8077200" cy="61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Bismilla3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1219200" y="26670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08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8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741613" y="1447800"/>
            <a:ext cx="5484812" cy="1370013"/>
          </a:xfrm>
          <a:noFill/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7200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29997" dir="5400000" sy="-100000" algn="bl" rotWithShape="0"/>
                </a:effectLst>
              </a:rPr>
              <a:t>Welcome!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/>
          <a:p>
            <a:fld id="{05A82187-305E-41B8-BCB3-0C40B94817BC}" type="datetime1">
              <a:rPr lang="en-US" smtClean="0"/>
              <a:t>08-Dec-13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86000"/>
            <a:ext cx="1504950" cy="2466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7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11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2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3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46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2" y="3441700"/>
            <a:ext cx="7772400" cy="749300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360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A B M </a:t>
            </a:r>
            <a:r>
              <a:rPr lang="en-US" sz="3600" dirty="0" err="1" smtClean="0">
                <a:ln w="50800"/>
                <a:solidFill>
                  <a:schemeClr val="bg1">
                    <a:shade val="50000"/>
                  </a:schemeClr>
                </a:solidFill>
              </a:rPr>
              <a:t>Akhtar</a:t>
            </a:r>
            <a:r>
              <a:rPr lang="en-US" sz="360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3600" dirty="0" err="1" smtClean="0">
                <a:ln w="50800"/>
                <a:solidFill>
                  <a:schemeClr val="bg1">
                    <a:shade val="50000"/>
                  </a:schemeClr>
                </a:solidFill>
              </a:rPr>
              <a:t>Hossain</a:t>
            </a:r>
            <a:r>
              <a:rPr lang="en-US" sz="3600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3600" dirty="0" err="1" smtClean="0">
                <a:ln w="50800"/>
                <a:solidFill>
                  <a:schemeClr val="bg1">
                    <a:shade val="50000"/>
                  </a:schemeClr>
                </a:solidFill>
              </a:rPr>
              <a:t>Mondal</a:t>
            </a:r>
            <a:endParaRPr lang="en-US" sz="3600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9" name="Picture Placeholder 8" descr="Liton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1800" y="914400"/>
            <a:ext cx="2590800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609600" y="4267200"/>
            <a:ext cx="3886200" cy="1752600"/>
          </a:xfrm>
        </p:spPr>
        <p:txBody>
          <a:bodyPr/>
          <a:lstStyle/>
          <a:p>
            <a:pPr>
              <a:buNone/>
            </a:pPr>
            <a:r>
              <a:rPr lang="en-US" sz="2000" dirty="0" smtClean="0">
                <a:solidFill>
                  <a:srgbClr val="C00000"/>
                </a:solidFill>
              </a:rPr>
              <a:t>Senior Teacher, Agriculture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B A F </a:t>
            </a:r>
            <a:r>
              <a:rPr lang="en-US" sz="2400" dirty="0" err="1" smtClean="0">
                <a:solidFill>
                  <a:schemeClr val="tx1"/>
                </a:solidFill>
              </a:rPr>
              <a:t>Shaheen</a:t>
            </a:r>
            <a:r>
              <a:rPr lang="en-US" sz="2400" dirty="0" smtClean="0">
                <a:solidFill>
                  <a:schemeClr val="tx1"/>
                </a:solidFill>
              </a:rPr>
              <a:t> College </a:t>
            </a:r>
            <a:r>
              <a:rPr lang="en-US" sz="2400" dirty="0" err="1" smtClean="0">
                <a:solidFill>
                  <a:schemeClr val="tx1"/>
                </a:solidFill>
              </a:rPr>
              <a:t>Kurmitola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rgbClr val="0070C0"/>
                </a:solidFill>
              </a:rPr>
              <a:t>Cell: 01715768977</a:t>
            </a:r>
          </a:p>
          <a:p>
            <a:pPr>
              <a:buNone/>
            </a:pPr>
            <a:r>
              <a:rPr lang="en-US" sz="2000" dirty="0" err="1" smtClean="0">
                <a:solidFill>
                  <a:srgbClr val="0070C0"/>
                </a:solidFill>
              </a:rPr>
              <a:t>email:ahliton0@gmail.com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95877C52-4871-412C-9C16-1A9BA7E71369}" type="datetime1">
              <a:rPr lang="en-US" smtClean="0"/>
              <a:t>08-Dec-13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wd">
                                    <p:tmPct val="10000"/>
                                  </p:iterate>
                                  <p:childTnLst>
                                    <p:animClr clrSpc="hsl">
                                      <p:cBhvr override="childStyle"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838200"/>
            <a:ext cx="3657600" cy="1085850"/>
          </a:xfrm>
        </p:spPr>
        <p:txBody>
          <a:bodyPr>
            <a:normAutofit/>
          </a:bodyPr>
          <a:lstStyle/>
          <a:p>
            <a:r>
              <a:rPr lang="en-US" sz="480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  <a:reflection blurRad="6350" stA="50000" endA="300" endPos="50000" dist="29997" dir="5400000" sy="-100000" algn="bl" rotWithShape="0"/>
                </a:effectLst>
              </a:rPr>
              <a:t>WELCOME</a:t>
            </a:r>
            <a:endParaRPr lang="en-US" sz="48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0800" algn="tl" rotWithShape="0">
                  <a:srgbClr val="000000"/>
                </a:outerShdw>
                <a:reflection blurRad="6350" stA="50000" endA="300" endPos="50000" dist="29997" dir="5400000" sy="-100000" algn="bl" rotWithShape="0"/>
              </a:effectLst>
            </a:endParaRPr>
          </a:p>
        </p:txBody>
      </p:sp>
      <p:pic>
        <p:nvPicPr>
          <p:cNvPr id="7" name="Picture Placeholder 6" descr="Monogram Colleg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7887" y="1327944"/>
            <a:ext cx="2886075" cy="37433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2438400"/>
            <a:ext cx="3008313" cy="3687763"/>
          </a:xfrm>
        </p:spPr>
        <p:txBody>
          <a:bodyPr>
            <a:noAutofit/>
            <a:scene3d>
              <a:camera prst="isometricOffAxis1Righ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spcBef>
                <a:spcPts val="0"/>
              </a:spcBef>
            </a:pPr>
            <a:r>
              <a:rPr lang="en-US" sz="4800" b="1" dirty="0" smtClean="0">
                <a:ln w="50800"/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SutonnyMJ" pitchFamily="2" charset="0"/>
                <a:cs typeface="SutonnyMJ" pitchFamily="2" charset="0"/>
              </a:rPr>
              <a:t>6ô †</a:t>
            </a:r>
            <a:r>
              <a:rPr lang="en-US" sz="4800" b="1" dirty="0" err="1" smtClean="0">
                <a:ln w="50800"/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SutonnyMJ" pitchFamily="2" charset="0"/>
                <a:cs typeface="SutonnyMJ" pitchFamily="2" charset="0"/>
              </a:rPr>
              <a:t>kÖYxi</a:t>
            </a:r>
            <a:r>
              <a:rPr lang="en-US" sz="4800" b="1" dirty="0" smtClean="0">
                <a:ln w="50800"/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SutonnyMJ" pitchFamily="2" charset="0"/>
                <a:cs typeface="SutonnyMJ" pitchFamily="2" charset="0"/>
              </a:rPr>
              <a:t>   </a:t>
            </a:r>
            <a:r>
              <a:rPr lang="en-US" sz="4800" b="1" dirty="0" err="1" smtClean="0">
                <a:ln w="50800"/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SutonnyMJ" pitchFamily="2" charset="0"/>
                <a:cs typeface="SutonnyMJ" pitchFamily="2" charset="0"/>
              </a:rPr>
              <a:t>GKv‡WwgK</a:t>
            </a:r>
            <a:r>
              <a:rPr lang="en-US" sz="4800" b="1" dirty="0" smtClean="0">
                <a:ln w="50800"/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ln w="50800"/>
                <a:solidFill>
                  <a:srgbClr val="C000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SutonnyMJ" pitchFamily="2" charset="0"/>
                <a:cs typeface="SutonnyMJ" pitchFamily="2" charset="0"/>
              </a:rPr>
              <a:t>cvV</a:t>
            </a:r>
            <a:endParaRPr lang="en-US" sz="3600" b="1" dirty="0">
              <a:ln w="50800"/>
              <a:solidFill>
                <a:srgbClr val="C0000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EFC01253-08E7-4319-B372-8F0DE9B27DE7}" type="datetime1">
              <a:rPr lang="en-US" smtClean="0"/>
              <a:t>08-Dec-13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8"/>
          <p:cNvSpPr>
            <a:spLocks noGrp="1"/>
          </p:cNvSpPr>
          <p:nvPr>
            <p:ph type="title"/>
          </p:nvPr>
        </p:nvSpPr>
        <p:spPr>
          <a:xfrm>
            <a:off x="914400" y="838200"/>
            <a:ext cx="7696200" cy="685800"/>
          </a:xfrm>
        </p:spPr>
        <p:txBody>
          <a:bodyPr>
            <a:noAutofit/>
          </a:bodyPr>
          <a:lstStyle/>
          <a:p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Pj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Avgiv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wKQz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wPÎ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I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wfwWI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Dc‡fvM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abrenaTonnyMJ" pitchFamily="2" charset="0"/>
                <a:cs typeface="SutonnyMJ" pitchFamily="2" charset="0"/>
              </a:rPr>
              <a:t>Kwi</a:t>
            </a:r>
            <a:r>
              <a:rPr lang="en-US" sz="4000" dirty="0" smtClean="0">
                <a:latin typeface="SabrenaTonnyMJ" pitchFamily="2" charset="0"/>
                <a:cs typeface="SutonnyMJ" pitchFamily="2" charset="0"/>
              </a:rPr>
              <a:t>-</a:t>
            </a:r>
            <a:endParaRPr lang="en-US" sz="4000" dirty="0"/>
          </a:p>
        </p:txBody>
      </p:sp>
      <p:pic>
        <p:nvPicPr>
          <p:cNvPr id="9" name="Bus going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24114" y="823686"/>
            <a:ext cx="7848600" cy="52155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Video0078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609600" y="838200"/>
            <a:ext cx="7848600" cy="5181600"/>
          </a:xfrm>
          <a:prstGeom prst="rect">
            <a:avLst/>
          </a:prstGeom>
        </p:spPr>
      </p:pic>
      <p:pic>
        <p:nvPicPr>
          <p:cNvPr id="12" name="Picture 11" descr="Photo042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172" y="714828"/>
            <a:ext cx="8229600" cy="5486400"/>
          </a:xfrm>
          <a:prstGeom prst="rect">
            <a:avLst/>
          </a:prstGeom>
        </p:spPr>
      </p:pic>
      <p:pic>
        <p:nvPicPr>
          <p:cNvPr id="13" name="Picture 12" descr="Photo042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686" y="690788"/>
            <a:ext cx="8229600" cy="5476424"/>
          </a:xfrm>
          <a:prstGeom prst="rect">
            <a:avLst/>
          </a:prstGeom>
        </p:spPr>
      </p:pic>
      <p:pic>
        <p:nvPicPr>
          <p:cNvPr id="14" name="Picture 13" descr="Photo0421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172" y="685800"/>
            <a:ext cx="8229600" cy="5476424"/>
          </a:xfrm>
          <a:prstGeom prst="rect">
            <a:avLst/>
          </a:prstGeom>
        </p:spPr>
      </p:pic>
      <p:sp>
        <p:nvSpPr>
          <p:cNvPr id="8" name="Date Placeholder 7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997905F2-2D21-448C-973C-CA2D32DE50EE}" type="datetime1">
              <a:rPr lang="en-US" smtClean="0"/>
              <a:t>08-Dec-13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1" dur="1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1" dur="1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23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2" dur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34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3" dur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53" dur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63" dur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6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video>
              <p:cMediaNode>
                <p:cTn id="6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5" grpId="0"/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sz="5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What do you understand?</a:t>
            </a:r>
            <a:endParaRPr lang="en-US" sz="5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2"/>
          </p:nvPr>
        </p:nvSpPr>
        <p:spPr/>
        <p:txBody>
          <a:bodyPr/>
          <a:lstStyle/>
          <a:p>
            <a:fld id="{12C5238C-DC74-4C23-BE1C-6D1CF8B5E7B3}" type="datetime1">
              <a:rPr lang="en-US" smtClean="0"/>
              <a:t>08-Dec-13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Avgv‡`i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AvR‡Ki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cvV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-</a:t>
            </a:r>
            <a:endParaRPr lang="en-US" sz="44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AvR‡Ki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cvV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†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k‡l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Avgiv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-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w¯’wZ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I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MwZi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cv_©K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¨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Ki‡Z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cvie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mKj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MwZB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Av‡cw¶K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Zv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e¨vL¨v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Ki‡Z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cvie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wewfbœ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cÖKvi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MwZi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ˆ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ewkó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¨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e¨vL¨v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Ki‡Z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cvie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MwZ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m¤úwK©Z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ivwk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cwigvc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Ki‡Z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cvie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`~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iZ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¡,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miY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, `ª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ywZ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I †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eM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wbY©q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Ki‡Z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cvie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AwZwi³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MwZi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SzuwKmg~n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wPw</a:t>
            </a:r>
            <a:r>
              <a:rPr lang="en-US" sz="2400" dirty="0" err="1" smtClean="0">
                <a:latin typeface="Saroda" pitchFamily="2" charset="0"/>
                <a:cs typeface="SutonnyMJ" pitchFamily="2" charset="0"/>
              </a:rPr>
              <a:t>ý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Z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Ki‡Z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cvie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|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ågYKv‡j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mwVK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wbivcËve¨e¯’v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MÖn‡Y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m‡PZb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ne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Ges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Ab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¨‡K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m‡PZb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abrenaTonnyMJ" pitchFamily="2" charset="0"/>
                <a:cs typeface="SutonnyMJ" pitchFamily="2" charset="0"/>
              </a:rPr>
              <a:t>Kie</a:t>
            </a:r>
            <a:r>
              <a:rPr lang="en-US" sz="2400" dirty="0" smtClean="0">
                <a:latin typeface="SabrenaTonnyMJ" pitchFamily="2" charset="0"/>
                <a:cs typeface="SutonnyMJ" pitchFamily="2" charset="0"/>
              </a:rPr>
              <a:t>|</a:t>
            </a:r>
          </a:p>
          <a:p>
            <a:endParaRPr lang="en-US" dirty="0"/>
          </a:p>
        </p:txBody>
      </p:sp>
      <p:sp>
        <p:nvSpPr>
          <p:cNvPr id="8" name="Title 8"/>
          <p:cNvSpPr txBox="1">
            <a:spLocks/>
          </p:cNvSpPr>
          <p:nvPr/>
        </p:nvSpPr>
        <p:spPr>
          <a:xfrm>
            <a:off x="1295400" y="1447800"/>
            <a:ext cx="6248400" cy="1447800"/>
          </a:xfrm>
          <a:prstGeom prst="rect">
            <a:avLst/>
          </a:prstGeom>
        </p:spPr>
        <p:txBody>
          <a:bodyPr vert="horz" lIns="45720" rIns="4572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smtClean="0">
                <a:ln w="17780" cmpd="sng">
                  <a:solidFill>
                    <a:schemeClr val="accent3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SutonnyMJ" pitchFamily="2" charset="0"/>
                <a:ea typeface="+mj-ea"/>
                <a:cs typeface="SutonnyMJ" pitchFamily="2" charset="0"/>
              </a:rPr>
              <a:t>`kg </a:t>
            </a:r>
            <a:r>
              <a:rPr kumimoji="0" lang="en-US" sz="4400" b="1" i="0" u="none" strike="noStrike" kern="1200" normalizeH="0" baseline="0" noProof="0" dirty="0" err="1" smtClean="0">
                <a:ln w="17780" cmpd="sng">
                  <a:solidFill>
                    <a:schemeClr val="accent3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SutonnyMJ" pitchFamily="2" charset="0"/>
                <a:ea typeface="+mj-ea"/>
                <a:cs typeface="SutonnyMJ" pitchFamily="2" charset="0"/>
              </a:rPr>
              <a:t>Aa¨vq</a:t>
            </a:r>
            <a:r>
              <a:rPr kumimoji="0" lang="en-US" sz="5400" b="1" i="0" u="none" strike="noStrike" kern="1200" normalizeH="0" baseline="0" noProof="0" dirty="0" smtClean="0">
                <a:ln w="17780" cmpd="sng">
                  <a:solidFill>
                    <a:schemeClr val="accent3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SutonnyMJ" pitchFamily="2" charset="0"/>
                <a:ea typeface="+mj-ea"/>
                <a:cs typeface="SutonnyMJ" pitchFamily="2" charset="0"/>
              </a:rPr>
              <a:t/>
            </a:r>
            <a:br>
              <a:rPr kumimoji="0" lang="en-US" sz="5400" b="1" i="0" u="none" strike="noStrike" kern="1200" normalizeH="0" baseline="0" noProof="0" dirty="0" smtClean="0">
                <a:ln w="17780" cmpd="sng">
                  <a:solidFill>
                    <a:schemeClr val="accent3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SutonnyMJ" pitchFamily="2" charset="0"/>
                <a:ea typeface="+mj-ea"/>
                <a:cs typeface="SutonnyMJ" pitchFamily="2" charset="0"/>
              </a:rPr>
            </a:br>
            <a:r>
              <a:rPr kumimoji="0" lang="en-US" sz="4800" b="1" i="0" u="none" strike="noStrike" kern="1200" normalizeH="0" baseline="0" noProof="0" dirty="0" err="1" smtClean="0">
                <a:ln w="17780" cmpd="sng">
                  <a:solidFill>
                    <a:schemeClr val="accent3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SutonnyMJ" pitchFamily="2" charset="0"/>
                <a:ea typeface="+mj-ea"/>
                <a:cs typeface="SutonnyMJ" pitchFamily="2" charset="0"/>
              </a:rPr>
              <a:t>G‡mv</a:t>
            </a:r>
            <a:r>
              <a:rPr kumimoji="0" lang="en-US" sz="4800" b="1" i="0" u="none" strike="noStrike" kern="1200" normalizeH="0" noProof="0" dirty="0" smtClean="0">
                <a:ln w="17780" cmpd="sng">
                  <a:solidFill>
                    <a:schemeClr val="accent3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SutonnyMJ" pitchFamily="2" charset="0"/>
                <a:ea typeface="+mj-ea"/>
                <a:cs typeface="SutonnyMJ" pitchFamily="2" charset="0"/>
              </a:rPr>
              <a:t> </a:t>
            </a:r>
            <a:r>
              <a:rPr kumimoji="0" lang="en-US" sz="4800" b="1" i="0" u="none" strike="noStrike" kern="1200" normalizeH="0" noProof="0" dirty="0" err="1" smtClean="0">
                <a:ln w="17780" cmpd="sng">
                  <a:solidFill>
                    <a:schemeClr val="accent3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SutonnyMJ" pitchFamily="2" charset="0"/>
                <a:ea typeface="+mj-ea"/>
                <a:cs typeface="SutonnyMJ" pitchFamily="2" charset="0"/>
              </a:rPr>
              <a:t>MwZ‡K</a:t>
            </a:r>
            <a:r>
              <a:rPr kumimoji="0" lang="en-US" sz="4800" b="1" i="0" u="none" strike="noStrike" kern="1200" normalizeH="0" noProof="0" dirty="0" smtClean="0">
                <a:ln w="17780" cmpd="sng">
                  <a:solidFill>
                    <a:schemeClr val="accent3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SutonnyMJ" pitchFamily="2" charset="0"/>
                <a:ea typeface="+mj-ea"/>
                <a:cs typeface="SutonnyMJ" pitchFamily="2" charset="0"/>
              </a:rPr>
              <a:t> </a:t>
            </a:r>
            <a:r>
              <a:rPr kumimoji="0" lang="en-US" sz="4800" b="1" i="0" u="none" strike="noStrike" kern="1200" normalizeH="0" noProof="0" dirty="0" err="1" smtClean="0">
                <a:ln w="17780" cmpd="sng">
                  <a:solidFill>
                    <a:schemeClr val="accent3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SutonnyMJ" pitchFamily="2" charset="0"/>
                <a:ea typeface="+mj-ea"/>
                <a:cs typeface="SutonnyMJ" pitchFamily="2" charset="0"/>
              </a:rPr>
              <a:t>Rvwb</a:t>
            </a:r>
            <a:endParaRPr kumimoji="0" lang="en-US" sz="5400" b="1" i="0" u="none" strike="noStrike" kern="1200" normalizeH="0" baseline="0" noProof="0" dirty="0">
              <a:ln w="17780" cmpd="sng">
                <a:solidFill>
                  <a:schemeClr val="accent3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SutonnyMJ" pitchFamily="2" charset="0"/>
              <a:ea typeface="+mj-ea"/>
              <a:cs typeface="SutonnyMJ" pitchFamily="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B8A4CABE-3684-46BD-8E6C-9524588C81E2}" type="datetime1">
              <a:rPr lang="en-US" smtClean="0"/>
              <a:t>08-Dec-13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4" dur="1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7" dur="1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1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3" dur="1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 build="p"/>
      <p:bldP spid="8" grpId="0"/>
      <p:bldP spid="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w¯’wZ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t</a:t>
            </a:r>
            <a:endParaRPr lang="en-US" sz="4000" dirty="0"/>
          </a:p>
        </p:txBody>
      </p:sp>
      <p:pic>
        <p:nvPicPr>
          <p:cNvPr id="4" name="Picture 3" descr="build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3300" y="838200"/>
            <a:ext cx="3454400" cy="2590800"/>
          </a:xfrm>
          <a:prstGeom prst="rect">
            <a:avLst/>
          </a:prstGeom>
        </p:spPr>
      </p:pic>
      <p:pic>
        <p:nvPicPr>
          <p:cNvPr id="5" name="Picture 4" descr="build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84700" y="838200"/>
            <a:ext cx="3454400" cy="2590800"/>
          </a:xfrm>
          <a:prstGeom prst="rect">
            <a:avLst/>
          </a:prstGeom>
        </p:spPr>
      </p:pic>
      <p:pic>
        <p:nvPicPr>
          <p:cNvPr id="6" name="Picture 5" descr="build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3300" y="3581400"/>
            <a:ext cx="3454400" cy="2590800"/>
          </a:xfrm>
          <a:prstGeom prst="rect">
            <a:avLst/>
          </a:prstGeom>
        </p:spPr>
      </p:pic>
      <p:pic>
        <p:nvPicPr>
          <p:cNvPr id="7" name="Picture 6" descr="buildin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05019" y="3657599"/>
            <a:ext cx="3413762" cy="2438402"/>
          </a:xfrm>
          <a:prstGeom prst="rect">
            <a:avLst/>
          </a:prstGeom>
        </p:spPr>
      </p:pic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mg‡qi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‡_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ch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©‡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eÿ‡Ki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mv‡c‡ÿ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e¯‘i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Ae¯’vb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cwieZ©b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bv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Kiv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n‡jv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w¯’wZ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BE41E275-9BB7-48FE-B6C6-5CAE50929CED}" type="datetime1">
              <a:rPr lang="en-US" smtClean="0"/>
              <a:t>08-Dec-13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6" dur="1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9" dur="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" grpId="0" build="p"/>
      <p:bldP spid="12" grpI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Gev‡i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wKQz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wfwWI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Lv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hvK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-</a:t>
            </a:r>
            <a:endParaRPr lang="en-US" sz="4800" dirty="0"/>
          </a:p>
        </p:txBody>
      </p:sp>
      <p:pic>
        <p:nvPicPr>
          <p:cNvPr id="5" name="Bangladesh Railway Turag Commuter Train..MP4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58800" y="787400"/>
            <a:ext cx="7924800" cy="5257800"/>
          </a:xfrm>
          <a:prstGeom prst="rect">
            <a:avLst/>
          </a:prstGeom>
        </p:spPr>
      </p:pic>
      <p:pic>
        <p:nvPicPr>
          <p:cNvPr id="6" name="Video0074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571500" y="762000"/>
            <a:ext cx="7899400" cy="5276850"/>
          </a:xfrm>
          <a:prstGeom prst="rect">
            <a:avLst/>
          </a:prstGeom>
        </p:spPr>
      </p:pic>
      <p:sp>
        <p:nvSpPr>
          <p:cNvPr id="7" name="Content Placeholder 11"/>
          <p:cNvSpPr txBox="1">
            <a:spLocks/>
          </p:cNvSpPr>
          <p:nvPr/>
        </p:nvSpPr>
        <p:spPr bwMode="auto">
          <a:xfrm>
            <a:off x="2209800" y="1066800"/>
            <a:ext cx="5484812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C2305"/>
              </a:buClr>
              <a:buSzTx/>
              <a:buFontTx/>
              <a:buNone/>
              <a:tabLst/>
              <a:defRPr/>
            </a:pPr>
            <a:r>
              <a:rPr kumimoji="1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5C2305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Zvn‡j</a:t>
            </a:r>
            <a:r>
              <a:rPr kumimoji="1" lang="en-US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5C2305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</a:t>
            </a:r>
            <a:r>
              <a:rPr kumimoji="1" lang="en-US" sz="3600" b="0" i="0" u="none" strike="noStrike" kern="0" cap="none" spc="0" normalizeH="0" noProof="0" dirty="0" smtClean="0">
                <a:ln>
                  <a:noFill/>
                </a:ln>
                <a:solidFill>
                  <a:srgbClr val="5C2305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†Uª‡bi †÷kb </a:t>
            </a:r>
            <a:r>
              <a:rPr kumimoji="1" lang="en-US" sz="3600" b="0" i="0" u="none" strike="noStrike" kern="0" cap="none" spc="0" normalizeH="0" noProof="0" dirty="0" err="1" smtClean="0">
                <a:ln>
                  <a:noFill/>
                </a:ln>
                <a:solidFill>
                  <a:srgbClr val="5C2305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AwZµg</a:t>
            </a:r>
            <a:r>
              <a:rPr kumimoji="1" lang="en-US" sz="3600" b="0" i="0" u="none" strike="noStrike" kern="0" cap="none" spc="0" normalizeH="0" noProof="0" dirty="0" smtClean="0">
                <a:ln>
                  <a:noFill/>
                </a:ln>
                <a:solidFill>
                  <a:srgbClr val="5C2305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3600" b="0" i="0" u="none" strike="noStrike" kern="0" cap="none" spc="0" normalizeH="0" noProof="0" dirty="0" err="1" smtClean="0">
                <a:ln>
                  <a:noFill/>
                </a:ln>
                <a:solidFill>
                  <a:srgbClr val="5C2305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K‡i</a:t>
            </a:r>
            <a:r>
              <a:rPr kumimoji="1" lang="en-US" sz="3600" b="0" i="0" u="none" strike="noStrike" kern="0" cap="none" spc="0" normalizeH="0" noProof="0" dirty="0" smtClean="0">
                <a:ln>
                  <a:noFill/>
                </a:ln>
                <a:solidFill>
                  <a:srgbClr val="5C2305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3600" b="0" i="0" u="none" strike="noStrike" kern="0" cap="none" spc="0" normalizeH="0" noProof="0" dirty="0" err="1" smtClean="0">
                <a:ln>
                  <a:noFill/>
                </a:ln>
                <a:solidFill>
                  <a:srgbClr val="5C2305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P‡j</a:t>
            </a:r>
            <a:r>
              <a:rPr kumimoji="1" lang="en-US" sz="3600" b="0" i="0" u="none" strike="noStrike" kern="0" cap="none" spc="0" normalizeH="0" noProof="0" dirty="0" smtClean="0">
                <a:ln>
                  <a:noFill/>
                </a:ln>
                <a:solidFill>
                  <a:srgbClr val="5C2305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3600" b="0" i="0" u="none" strike="noStrike" kern="0" cap="none" spc="0" normalizeH="0" noProof="0" dirty="0" err="1" smtClean="0">
                <a:ln>
                  <a:noFill/>
                </a:ln>
                <a:solidFill>
                  <a:srgbClr val="5C2305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hvIqv</a:t>
            </a:r>
            <a:r>
              <a:rPr kumimoji="1" lang="en-US" sz="3600" b="0" i="0" u="none" strike="noStrike" kern="0" cap="none" spc="0" normalizeH="0" noProof="0" dirty="0" smtClean="0">
                <a:ln>
                  <a:noFill/>
                </a:ln>
                <a:solidFill>
                  <a:srgbClr val="5C2305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†</a:t>
            </a:r>
            <a:r>
              <a:rPr kumimoji="1" lang="en-US" sz="3600" b="0" i="0" u="none" strike="noStrike" kern="0" cap="none" spc="0" normalizeH="0" noProof="0" dirty="0" err="1" smtClean="0">
                <a:ln>
                  <a:noFill/>
                </a:ln>
                <a:solidFill>
                  <a:srgbClr val="5C2305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Kv‡bv</a:t>
            </a:r>
            <a:r>
              <a:rPr kumimoji="1" lang="en-US" sz="3600" b="0" i="0" u="none" strike="noStrike" kern="0" cap="none" spc="0" normalizeH="0" noProof="0" dirty="0" smtClean="0">
                <a:ln>
                  <a:noFill/>
                </a:ln>
                <a:solidFill>
                  <a:srgbClr val="5C2305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3600" b="0" i="0" u="none" strike="noStrike" kern="0" cap="none" spc="0" normalizeH="0" noProof="0" dirty="0" err="1" smtClean="0">
                <a:ln>
                  <a:noFill/>
                </a:ln>
                <a:solidFill>
                  <a:srgbClr val="5C2305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e¨w³i</a:t>
            </a:r>
            <a:r>
              <a:rPr kumimoji="1" lang="en-US" sz="3600" kern="0" dirty="0" smtClean="0">
                <a:solidFill>
                  <a:srgbClr val="5C2305"/>
                </a:solidFill>
                <a:latin typeface="SutonnyMJ" pitchFamily="2" charset="0"/>
                <a:cs typeface="SutonnyMJ" pitchFamily="2" charset="0"/>
              </a:rPr>
              <a:t> †`</a:t>
            </a:r>
            <a:r>
              <a:rPr kumimoji="1" lang="en-US" sz="3600" kern="0" dirty="0" err="1" smtClean="0">
                <a:solidFill>
                  <a:srgbClr val="5C2305"/>
                </a:solidFill>
                <a:latin typeface="SutonnyMJ" pitchFamily="2" charset="0"/>
                <a:cs typeface="SutonnyMJ" pitchFamily="2" charset="0"/>
              </a:rPr>
              <a:t>Š‡o</a:t>
            </a:r>
            <a:r>
              <a:rPr kumimoji="1" lang="en-US" sz="3600" kern="0" dirty="0" smtClean="0">
                <a:solidFill>
                  <a:srgbClr val="5C2305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1" lang="en-US" sz="3600" kern="0" dirty="0" err="1" smtClean="0">
                <a:solidFill>
                  <a:srgbClr val="5C2305"/>
                </a:solidFill>
                <a:latin typeface="SutonnyMJ" pitchFamily="2" charset="0"/>
                <a:cs typeface="SutonnyMJ" pitchFamily="2" charset="0"/>
              </a:rPr>
              <a:t>Pjv</a:t>
            </a:r>
            <a:r>
              <a:rPr kumimoji="1" lang="en-US" sz="3600" kern="0" dirty="0" smtClean="0">
                <a:solidFill>
                  <a:srgbClr val="5C2305"/>
                </a:solidFill>
                <a:latin typeface="SutonnyMJ" pitchFamily="2" charset="0"/>
                <a:cs typeface="SutonnyMJ" pitchFamily="2" charset="0"/>
              </a:rPr>
              <a:t> G¸‡</a:t>
            </a:r>
            <a:r>
              <a:rPr kumimoji="1" lang="en-US" sz="3600" kern="0" dirty="0" err="1" smtClean="0">
                <a:solidFill>
                  <a:srgbClr val="5C2305"/>
                </a:solidFill>
                <a:latin typeface="SutonnyMJ" pitchFamily="2" charset="0"/>
                <a:cs typeface="SutonnyMJ" pitchFamily="2" charset="0"/>
              </a:rPr>
              <a:t>jv</a:t>
            </a:r>
            <a:r>
              <a:rPr kumimoji="1" lang="en-US" sz="3600" kern="0" dirty="0" smtClean="0">
                <a:solidFill>
                  <a:srgbClr val="5C2305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1" lang="en-US" sz="3600" kern="0" dirty="0" err="1" smtClean="0">
                <a:solidFill>
                  <a:srgbClr val="5C2305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kumimoji="1" lang="en-US" sz="3600" kern="0" dirty="0" smtClean="0">
                <a:solidFill>
                  <a:srgbClr val="5C2305"/>
                </a:solidFill>
                <a:latin typeface="SutonnyMJ" pitchFamily="2" charset="0"/>
                <a:cs typeface="SutonnyMJ" pitchFamily="2" charset="0"/>
              </a:rPr>
              <a:t>?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C2305"/>
              </a:buClr>
              <a:buSzTx/>
              <a:buFontTx/>
              <a:buNone/>
              <a:tabLst/>
              <a:defRPr/>
            </a:pPr>
            <a:r>
              <a:rPr kumimoji="1" lang="en-US" sz="3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MwZt</a:t>
            </a:r>
            <a:endParaRPr kumimoji="1" lang="en-US" sz="36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algn="just" fontAlgn="base">
              <a:spcBef>
                <a:spcPct val="20000"/>
              </a:spcBef>
              <a:spcAft>
                <a:spcPct val="0"/>
              </a:spcAft>
              <a:buClr>
                <a:srgbClr val="5C2305"/>
              </a:buClr>
            </a:pP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kumimoji="1" lang="en-US" sz="3600" kern="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Kv‡bv</a:t>
            </a: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e¯‘ hw` </a:t>
            </a:r>
            <a:r>
              <a:rPr kumimoji="1" lang="en-US" sz="3600" kern="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ch</a:t>
            </a: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©‡</a:t>
            </a:r>
            <a:r>
              <a:rPr kumimoji="1" lang="en-US" sz="3600" kern="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eÿ‡Ki</a:t>
            </a: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1" lang="en-US" sz="3600" kern="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mv‡c‡ÿ</a:t>
            </a: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1" lang="en-US" sz="3600" kern="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Ae¯’vb</a:t>
            </a: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1" lang="en-US" sz="3600" kern="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cwieZ©b</a:t>
            </a: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1" lang="en-US" sz="3600" kern="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kumimoji="1" lang="en-US" sz="3600" kern="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ZLb</a:t>
            </a: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1" lang="en-US" sz="3600" kern="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e¯‘wU‡K</a:t>
            </a: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1" lang="en-US" sz="3600" kern="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MwZkxj</a:t>
            </a: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1" lang="en-US" sz="3600" kern="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ejv</a:t>
            </a: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1" lang="en-US" sz="3600" kern="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1" lang="en-US" sz="3600" kern="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Ges</a:t>
            </a: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1" lang="en-US" sz="3600" kern="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e¯‘i</a:t>
            </a: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G </a:t>
            </a:r>
            <a:r>
              <a:rPr kumimoji="1" lang="en-US" sz="3600" kern="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Ae¯’v‡K</a:t>
            </a: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1" lang="en-US" sz="3600" kern="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ejv</a:t>
            </a: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1" lang="en-US" sz="3600" kern="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1" lang="en-US" sz="3600" kern="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MwZ</a:t>
            </a:r>
            <a:r>
              <a:rPr kumimoji="1" lang="en-US" sz="3600" kern="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C2305"/>
              </a:buClr>
              <a:buSzTx/>
              <a:buFontTx/>
              <a:buNone/>
              <a:tabLst/>
              <a:defRPr/>
            </a:pPr>
            <a:endParaRPr kumimoji="1" lang="en-US" sz="3600" b="0" i="0" u="none" strike="noStrike" kern="0" cap="none" spc="0" normalizeH="0" baseline="0" noProof="0" dirty="0" smtClean="0">
              <a:ln>
                <a:noFill/>
              </a:ln>
              <a:solidFill>
                <a:srgbClr val="5C2305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3E4E0C71-0985-49D1-9A39-CA446BDEAF55}" type="datetime1">
              <a:rPr lang="en-US" smtClean="0"/>
              <a:t>08-Dec-13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1" dur="1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1" dur="1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23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2" dur="1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34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5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video>
              <p:cMediaNode>
                <p:cTn id="5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w¯’wZ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MwZ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Av‡cwÿKt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3200" dirty="0" smtClean="0">
                <a:latin typeface="SutonnyMJ" pitchFamily="2" charset="0"/>
                <a:cs typeface="SutonnyMJ" pitchFamily="2" charset="0"/>
              </a:rPr>
              <a:t>GB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gnvwe‡k¦i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e¯‘B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cig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w¯’wZ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cig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MwZ‡Z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vK‡Z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cv‡i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bv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w¯’wZ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MwZ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K_v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yBwU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m¤ú~Y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Av‡cwÿK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GwU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wbf©i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ch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©‡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eÿ‡Ki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Dci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myZivs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w¯’wZ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MwZ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cwigv‡ci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Av‡M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wVK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wb‡Z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mv‡c‡ÿ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cwigvc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Kiv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D27A-6FAB-494C-9638-E65B1A1D23B2}" type="datetime1">
              <a:rPr lang="en-US" smtClean="0"/>
              <a:t>08-Dec-13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z="1100" dirty="0" smtClean="0"/>
              <a:t>আখতার হোসেন লিটন, ০১৭১৫৭৬৮৯৭৭, </a:t>
            </a:r>
            <a:r>
              <a:rPr lang="en-US" sz="1100" dirty="0" err="1" smtClean="0"/>
              <a:t>ahliton0@gmail.com</a:t>
            </a:r>
            <a:endParaRPr lang="en-US" sz="11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cÖm½</a:t>
            </a:r>
            <a:r>
              <a:rPr lang="en-US" sz="4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KvVv‡gv</a:t>
            </a:r>
            <a:r>
              <a:rPr lang="en-US" sz="4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t</a:t>
            </a:r>
            <a:endParaRPr lang="en-US" sz="4800" dirty="0">
              <a:ln w="10160">
                <a:solidFill>
                  <a:schemeClr val="accent1"/>
                </a:solidFill>
                <a:prstDash val="solid"/>
              </a:ln>
              <a:solidFill>
                <a:srgbClr val="00B05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Blip>
                <a:blip r:embed="rId2"/>
              </a:buBlip>
            </a:pP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†h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ch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©‡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eÿ‡Ki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mv‡c‡ÿ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w¯’wZ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cwigvc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Kiv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Zv‡K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ejv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cÖm½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KvVv‡gv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>
              <a:buBlip>
                <a:blip r:embed="rId2"/>
              </a:buBlip>
            </a:pP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hgb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- †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Zvgvi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evwo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†_‡K ¯‹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z‡ji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`~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iZ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¡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cwigvc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gvc‡Z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PvB‡j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Zvgvi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evwo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cÖm½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KvVv‡gv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>
              <a:buBlip>
                <a:blip r:embed="rId2"/>
              </a:buBlip>
            </a:pP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cÖm½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KvVv‡gv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n‡Z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cv‡i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e¨w³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, e¯‘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¯’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vb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|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wKš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‘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mKj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ÿ‡ÎB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G‡`i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mywbw`©ó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n‡Z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2C19CAB6-2FCB-4A8B-8C1F-834963AE198E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dirty="0" err="1" smtClean="0"/>
              <a:t>ahliton0@gmail.com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err="1" smtClean="0">
                <a:ln w="900" cmpd="sng">
                  <a:solidFill>
                    <a:srgbClr val="C00000"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utonnyMJ" pitchFamily="2" charset="0"/>
                <a:cs typeface="SutonnyMJ" pitchFamily="2" charset="0"/>
              </a:rPr>
              <a:t>bvbvb</a:t>
            </a:r>
            <a:r>
              <a:rPr lang="en-US" sz="4800" b="1" dirty="0" smtClean="0">
                <a:ln w="900" cmpd="sng">
                  <a:solidFill>
                    <a:srgbClr val="C00000"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ln w="900" cmpd="sng">
                  <a:solidFill>
                    <a:srgbClr val="C00000"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4800" b="1" dirty="0" smtClean="0">
                <a:ln w="900" cmpd="sng">
                  <a:solidFill>
                    <a:srgbClr val="C00000"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err="1" smtClean="0">
                <a:ln w="900" cmpd="sng">
                  <a:solidFill>
                    <a:srgbClr val="C00000"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utonnyMJ" pitchFamily="2" charset="0"/>
                <a:cs typeface="SutonnyMJ" pitchFamily="2" charset="0"/>
              </a:rPr>
              <a:t>MwZ</a:t>
            </a:r>
            <a:r>
              <a:rPr lang="en-US" sz="4800" b="1" dirty="0" smtClean="0">
                <a:ln w="900" cmpd="sng">
                  <a:solidFill>
                    <a:srgbClr val="C00000">
                      <a:alpha val="55000"/>
                    </a:srgb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utonnyMJ" pitchFamily="2" charset="0"/>
                <a:cs typeface="SutonnyMJ" pitchFamily="2" charset="0"/>
              </a:rPr>
              <a:t> t</a:t>
            </a:r>
            <a:endParaRPr lang="en-US" sz="4800" b="1" dirty="0">
              <a:ln w="900" cmpd="sng">
                <a:solidFill>
                  <a:srgbClr val="C00000">
                    <a:alpha val="55000"/>
                  </a:srgbClr>
                </a:solidFill>
                <a:prstDash val="solid"/>
              </a:ln>
              <a:solidFill>
                <a:srgbClr val="C0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Blip>
                <a:blip r:embed="rId2"/>
              </a:buBlip>
            </a:pP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Pjb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</a:t>
            </a:r>
            <a:endParaRPr lang="en-US" sz="30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 algn="just">
              <a:buBlip>
                <a:blip r:embed="rId2"/>
              </a:buBlip>
            </a:pP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N~Y©b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</a:t>
            </a:r>
            <a:endParaRPr lang="en-US" sz="30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 algn="just">
              <a:buBlip>
                <a:blip r:embed="rId2"/>
              </a:buBlip>
            </a:pP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RwUj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</a:t>
            </a:r>
            <a:endParaRPr lang="en-US" sz="30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 algn="just">
              <a:buBlip>
                <a:blip r:embed="rId2"/>
              </a:buBlip>
            </a:pP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ch©ve„Ë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</a:t>
            </a:r>
            <a:endParaRPr lang="en-US" sz="30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 algn="just">
              <a:buBlip>
                <a:blip r:embed="rId2"/>
              </a:buBlip>
            </a:pP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¯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ú›`b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3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3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vjbMwZ</a:t>
            </a:r>
            <a:endParaRPr lang="en-US" sz="30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2057400" y="914400"/>
          <a:ext cx="663065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88710709-975D-4A5A-9A2C-8CAEC1C83ED2}" type="datetime1">
              <a:rPr lang="en-US" smtClean="0"/>
              <a:t>08-Dec-13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6" dur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9" dur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2" dur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5" dur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8" dur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Graphic spid="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/>
            <a:r>
              <a:rPr lang="en-US" sz="6000" b="1" dirty="0" err="1" smtClean="0">
                <a:ln w="50800"/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Pjb</a:t>
            </a:r>
            <a:r>
              <a:rPr lang="en-US" sz="6000" b="1" dirty="0" smtClean="0">
                <a:ln w="50800"/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ln w="50800"/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MwZ</a:t>
            </a:r>
            <a:r>
              <a:rPr lang="en-US" sz="6000" b="1" dirty="0" smtClean="0">
                <a:ln w="50800"/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t</a:t>
            </a:r>
            <a:endParaRPr lang="en-US" sz="6000" b="1" dirty="0">
              <a:ln w="50800"/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1613" y="3352800"/>
            <a:ext cx="5484812" cy="2590800"/>
          </a:xfrm>
        </p:spPr>
        <p:txBody>
          <a:bodyPr/>
          <a:lstStyle/>
          <a:p>
            <a:pPr marL="0" lvl="0" indent="0" algn="just">
              <a:buNone/>
            </a:pP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e¯‘i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mKj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KYv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we›`y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GKB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mg‡q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GKB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w`‡K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mgvb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`~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iZ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¡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AwZµg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Ki‡j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, †m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MwZ‡K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ejv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Pjb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4000" dirty="0"/>
          </a:p>
        </p:txBody>
      </p:sp>
      <p:sp>
        <p:nvSpPr>
          <p:cNvPr id="8" name="Cube 7"/>
          <p:cNvSpPr/>
          <p:nvPr/>
        </p:nvSpPr>
        <p:spPr bwMode="auto">
          <a:xfrm>
            <a:off x="685800" y="2184400"/>
            <a:ext cx="1371600" cy="609600"/>
          </a:xfrm>
          <a:prstGeom prst="cube">
            <a:avLst/>
          </a:prstGeom>
          <a:solidFill>
            <a:srgbClr val="C00000"/>
          </a:solidFill>
          <a:ln>
            <a:solidFill>
              <a:schemeClr val="tx1">
                <a:lumMod val="50000"/>
                <a:lumOff val="50000"/>
              </a:schemeClr>
            </a:solidFill>
            <a:headEnd type="none" w="sm" len="sm"/>
            <a:tailEnd type="none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609600" y="2819400"/>
            <a:ext cx="8001000" cy="1588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679DAAF3-D304-4D1D-A69B-1F16EF06B245}" type="datetime1">
              <a:rPr lang="en-US" smtClean="0"/>
              <a:t>08-Dec-13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3.3526E-6 L 0.675 -3.3526E-6 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8" grpId="0" animBg="1"/>
      <p:bldP spid="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798" y="838200"/>
            <a:ext cx="7823202" cy="739092"/>
          </a:xfrm>
        </p:spPr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/>
            <a:r>
              <a:rPr lang="en-US" sz="5400" b="1" dirty="0" err="1" smtClean="0">
                <a:ln w="50800"/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Pjb</a:t>
            </a:r>
            <a:r>
              <a:rPr lang="en-US" sz="5400" b="1" dirty="0" smtClean="0">
                <a:ln w="50800"/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ln w="50800"/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MwZi</a:t>
            </a:r>
            <a:r>
              <a:rPr lang="en-US" sz="5400" b="1" dirty="0" smtClean="0">
                <a:ln w="50800"/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b="1" dirty="0" err="1" smtClean="0">
                <a:ln w="50800"/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cÖKvi‡f`t</a:t>
            </a:r>
            <a:endParaRPr lang="en-US" sz="5400" b="1" dirty="0">
              <a:ln w="50800"/>
              <a:solidFill>
                <a:srgbClr val="C0000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3600" spc="150" dirty="0" err="1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mij</a:t>
            </a:r>
            <a:r>
              <a:rPr lang="en-US" sz="3600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spc="150" dirty="0" err="1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MwZ</a:t>
            </a:r>
            <a:r>
              <a:rPr lang="en-US" sz="3600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t</a:t>
            </a:r>
            <a:endParaRPr lang="en-US" sz="3600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810000" cy="3951288"/>
          </a:xfrm>
        </p:spPr>
        <p:txBody>
          <a:bodyPr/>
          <a:lstStyle/>
          <a:p>
            <a:pPr marL="0" lvl="0" indent="0" algn="just">
              <a:buNone/>
            </a:pP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hLb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 e¯‘ 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mij‡iLv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eivei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P‡j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ZLb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G‡K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mij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 ˆ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iwLK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MwZ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3600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eµ </a:t>
            </a:r>
            <a:r>
              <a:rPr lang="en-US" sz="3600" spc="150" dirty="0" err="1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MwZ</a:t>
            </a:r>
            <a:r>
              <a:rPr lang="en-US" sz="3600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t</a:t>
            </a:r>
            <a:endParaRPr lang="en-US" sz="3600" spc="150" dirty="0" smtClean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2174875"/>
            <a:ext cx="3811588" cy="3951288"/>
          </a:xfrm>
        </p:spPr>
        <p:txBody>
          <a:bodyPr/>
          <a:lstStyle/>
          <a:p>
            <a:pPr marL="0" lvl="0" indent="0" algn="just">
              <a:buNone/>
            </a:pP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 e¯‘ 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hLb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eµc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‡_ 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P‡j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ZLb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MwZ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 eµ </a:t>
            </a:r>
            <a:r>
              <a:rPr lang="en-US" sz="3200" dirty="0" err="1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MwZ</a:t>
            </a:r>
            <a:r>
              <a:rPr lang="en-US" sz="3200" dirty="0" smtClean="0">
                <a:solidFill>
                  <a:schemeClr val="bg2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12" name="Right Triangle 11"/>
          <p:cNvSpPr/>
          <p:nvPr/>
        </p:nvSpPr>
        <p:spPr bwMode="auto">
          <a:xfrm>
            <a:off x="609600" y="3810000"/>
            <a:ext cx="7391400" cy="220980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Cube 12"/>
          <p:cNvSpPr/>
          <p:nvPr/>
        </p:nvSpPr>
        <p:spPr bwMode="auto">
          <a:xfrm rot="1021075">
            <a:off x="816700" y="3487707"/>
            <a:ext cx="1066800" cy="533400"/>
          </a:xfrm>
          <a:prstGeom prst="cube">
            <a:avLst/>
          </a:prstGeom>
          <a:solidFill>
            <a:schemeClr val="tx1">
              <a:lumMod val="50000"/>
            </a:schemeClr>
          </a:solidFill>
          <a:ln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Freeform 13"/>
          <p:cNvSpPr/>
          <p:nvPr/>
        </p:nvSpPr>
        <p:spPr bwMode="auto">
          <a:xfrm>
            <a:off x="1016000" y="3817257"/>
            <a:ext cx="7242629" cy="1074057"/>
          </a:xfrm>
          <a:custGeom>
            <a:avLst/>
            <a:gdLst>
              <a:gd name="connsiteX0" fmla="*/ 0 w 7242629"/>
              <a:gd name="connsiteY0" fmla="*/ 1001486 h 1074057"/>
              <a:gd name="connsiteX1" fmla="*/ 116114 w 7242629"/>
              <a:gd name="connsiteY1" fmla="*/ 1016000 h 1074057"/>
              <a:gd name="connsiteX2" fmla="*/ 232229 w 7242629"/>
              <a:gd name="connsiteY2" fmla="*/ 1045029 h 1074057"/>
              <a:gd name="connsiteX3" fmla="*/ 304800 w 7242629"/>
              <a:gd name="connsiteY3" fmla="*/ 1059543 h 1074057"/>
              <a:gd name="connsiteX4" fmla="*/ 362857 w 7242629"/>
              <a:gd name="connsiteY4" fmla="*/ 1074057 h 1074057"/>
              <a:gd name="connsiteX5" fmla="*/ 885371 w 7242629"/>
              <a:gd name="connsiteY5" fmla="*/ 1059543 h 1074057"/>
              <a:gd name="connsiteX6" fmla="*/ 957943 w 7242629"/>
              <a:gd name="connsiteY6" fmla="*/ 1045029 h 1074057"/>
              <a:gd name="connsiteX7" fmla="*/ 1059543 w 7242629"/>
              <a:gd name="connsiteY7" fmla="*/ 1016000 h 1074057"/>
              <a:gd name="connsiteX8" fmla="*/ 1161143 w 7242629"/>
              <a:gd name="connsiteY8" fmla="*/ 972457 h 1074057"/>
              <a:gd name="connsiteX9" fmla="*/ 1262743 w 7242629"/>
              <a:gd name="connsiteY9" fmla="*/ 928914 h 1074057"/>
              <a:gd name="connsiteX10" fmla="*/ 1349829 w 7242629"/>
              <a:gd name="connsiteY10" fmla="*/ 899886 h 1074057"/>
              <a:gd name="connsiteX11" fmla="*/ 1393371 w 7242629"/>
              <a:gd name="connsiteY11" fmla="*/ 870857 h 1074057"/>
              <a:gd name="connsiteX12" fmla="*/ 1480457 w 7242629"/>
              <a:gd name="connsiteY12" fmla="*/ 827314 h 1074057"/>
              <a:gd name="connsiteX13" fmla="*/ 1524000 w 7242629"/>
              <a:gd name="connsiteY13" fmla="*/ 783772 h 1074057"/>
              <a:gd name="connsiteX14" fmla="*/ 1582057 w 7242629"/>
              <a:gd name="connsiteY14" fmla="*/ 754743 h 1074057"/>
              <a:gd name="connsiteX15" fmla="*/ 1669143 w 7242629"/>
              <a:gd name="connsiteY15" fmla="*/ 696686 h 1074057"/>
              <a:gd name="connsiteX16" fmla="*/ 1799771 w 7242629"/>
              <a:gd name="connsiteY16" fmla="*/ 609600 h 1074057"/>
              <a:gd name="connsiteX17" fmla="*/ 1843314 w 7242629"/>
              <a:gd name="connsiteY17" fmla="*/ 580572 h 1074057"/>
              <a:gd name="connsiteX18" fmla="*/ 1886857 w 7242629"/>
              <a:gd name="connsiteY18" fmla="*/ 551543 h 1074057"/>
              <a:gd name="connsiteX19" fmla="*/ 1930400 w 7242629"/>
              <a:gd name="connsiteY19" fmla="*/ 537029 h 1074057"/>
              <a:gd name="connsiteX20" fmla="*/ 2017486 w 7242629"/>
              <a:gd name="connsiteY20" fmla="*/ 478972 h 1074057"/>
              <a:gd name="connsiteX21" fmla="*/ 2061029 w 7242629"/>
              <a:gd name="connsiteY21" fmla="*/ 464457 h 1074057"/>
              <a:gd name="connsiteX22" fmla="*/ 2148114 w 7242629"/>
              <a:gd name="connsiteY22" fmla="*/ 420914 h 1074057"/>
              <a:gd name="connsiteX23" fmla="*/ 2278743 w 7242629"/>
              <a:gd name="connsiteY23" fmla="*/ 406400 h 1074057"/>
              <a:gd name="connsiteX24" fmla="*/ 2743200 w 7242629"/>
              <a:gd name="connsiteY24" fmla="*/ 420914 h 1074057"/>
              <a:gd name="connsiteX25" fmla="*/ 2946400 w 7242629"/>
              <a:gd name="connsiteY25" fmla="*/ 464457 h 1074057"/>
              <a:gd name="connsiteX26" fmla="*/ 3048000 w 7242629"/>
              <a:gd name="connsiteY26" fmla="*/ 478972 h 1074057"/>
              <a:gd name="connsiteX27" fmla="*/ 3149600 w 7242629"/>
              <a:gd name="connsiteY27" fmla="*/ 508000 h 1074057"/>
              <a:gd name="connsiteX28" fmla="*/ 3236686 w 7242629"/>
              <a:gd name="connsiteY28" fmla="*/ 537029 h 1074057"/>
              <a:gd name="connsiteX29" fmla="*/ 3323771 w 7242629"/>
              <a:gd name="connsiteY29" fmla="*/ 595086 h 1074057"/>
              <a:gd name="connsiteX30" fmla="*/ 3425371 w 7242629"/>
              <a:gd name="connsiteY30" fmla="*/ 638629 h 1074057"/>
              <a:gd name="connsiteX31" fmla="*/ 3468914 w 7242629"/>
              <a:gd name="connsiteY31" fmla="*/ 667657 h 1074057"/>
              <a:gd name="connsiteX32" fmla="*/ 3556000 w 7242629"/>
              <a:gd name="connsiteY32" fmla="*/ 696686 h 1074057"/>
              <a:gd name="connsiteX33" fmla="*/ 3599543 w 7242629"/>
              <a:gd name="connsiteY33" fmla="*/ 711200 h 1074057"/>
              <a:gd name="connsiteX34" fmla="*/ 3657600 w 7242629"/>
              <a:gd name="connsiteY34" fmla="*/ 725714 h 1074057"/>
              <a:gd name="connsiteX35" fmla="*/ 3744686 w 7242629"/>
              <a:gd name="connsiteY35" fmla="*/ 754743 h 1074057"/>
              <a:gd name="connsiteX36" fmla="*/ 3788229 w 7242629"/>
              <a:gd name="connsiteY36" fmla="*/ 783772 h 1074057"/>
              <a:gd name="connsiteX37" fmla="*/ 3875314 w 7242629"/>
              <a:gd name="connsiteY37" fmla="*/ 812800 h 1074057"/>
              <a:gd name="connsiteX38" fmla="*/ 3918857 w 7242629"/>
              <a:gd name="connsiteY38" fmla="*/ 841829 h 1074057"/>
              <a:gd name="connsiteX39" fmla="*/ 4005943 w 7242629"/>
              <a:gd name="connsiteY39" fmla="*/ 856343 h 1074057"/>
              <a:gd name="connsiteX40" fmla="*/ 4441371 w 7242629"/>
              <a:gd name="connsiteY40" fmla="*/ 870857 h 1074057"/>
              <a:gd name="connsiteX41" fmla="*/ 4615543 w 7242629"/>
              <a:gd name="connsiteY41" fmla="*/ 856343 h 1074057"/>
              <a:gd name="connsiteX42" fmla="*/ 4760686 w 7242629"/>
              <a:gd name="connsiteY42" fmla="*/ 812800 h 1074057"/>
              <a:gd name="connsiteX43" fmla="*/ 4847771 w 7242629"/>
              <a:gd name="connsiteY43" fmla="*/ 783772 h 1074057"/>
              <a:gd name="connsiteX44" fmla="*/ 4891314 w 7242629"/>
              <a:gd name="connsiteY44" fmla="*/ 769257 h 1074057"/>
              <a:gd name="connsiteX45" fmla="*/ 4992914 w 7242629"/>
              <a:gd name="connsiteY45" fmla="*/ 711200 h 1074057"/>
              <a:gd name="connsiteX46" fmla="*/ 5050971 w 7242629"/>
              <a:gd name="connsiteY46" fmla="*/ 682172 h 1074057"/>
              <a:gd name="connsiteX47" fmla="*/ 5138057 w 7242629"/>
              <a:gd name="connsiteY47" fmla="*/ 624114 h 1074057"/>
              <a:gd name="connsiteX48" fmla="*/ 5181600 w 7242629"/>
              <a:gd name="connsiteY48" fmla="*/ 580572 h 1074057"/>
              <a:gd name="connsiteX49" fmla="*/ 5225143 w 7242629"/>
              <a:gd name="connsiteY49" fmla="*/ 551543 h 1074057"/>
              <a:gd name="connsiteX50" fmla="*/ 5283200 w 7242629"/>
              <a:gd name="connsiteY50" fmla="*/ 464457 h 1074057"/>
              <a:gd name="connsiteX51" fmla="*/ 5297714 w 7242629"/>
              <a:gd name="connsiteY51" fmla="*/ 420914 h 1074057"/>
              <a:gd name="connsiteX52" fmla="*/ 5341257 w 7242629"/>
              <a:gd name="connsiteY52" fmla="*/ 377372 h 1074057"/>
              <a:gd name="connsiteX53" fmla="*/ 5384800 w 7242629"/>
              <a:gd name="connsiteY53" fmla="*/ 275772 h 1074057"/>
              <a:gd name="connsiteX54" fmla="*/ 5428343 w 7242629"/>
              <a:gd name="connsiteY54" fmla="*/ 246743 h 1074057"/>
              <a:gd name="connsiteX55" fmla="*/ 5515429 w 7242629"/>
              <a:gd name="connsiteY55" fmla="*/ 174172 h 1074057"/>
              <a:gd name="connsiteX56" fmla="*/ 5602514 w 7242629"/>
              <a:gd name="connsiteY56" fmla="*/ 145143 h 1074057"/>
              <a:gd name="connsiteX57" fmla="*/ 5646057 w 7242629"/>
              <a:gd name="connsiteY57" fmla="*/ 116114 h 1074057"/>
              <a:gd name="connsiteX58" fmla="*/ 5704114 w 7242629"/>
              <a:gd name="connsiteY58" fmla="*/ 101600 h 1074057"/>
              <a:gd name="connsiteX59" fmla="*/ 5791200 w 7242629"/>
              <a:gd name="connsiteY59" fmla="*/ 72572 h 1074057"/>
              <a:gd name="connsiteX60" fmla="*/ 5849257 w 7242629"/>
              <a:gd name="connsiteY60" fmla="*/ 58057 h 1074057"/>
              <a:gd name="connsiteX61" fmla="*/ 5979886 w 7242629"/>
              <a:gd name="connsiteY61" fmla="*/ 14514 h 1074057"/>
              <a:gd name="connsiteX62" fmla="*/ 6023429 w 7242629"/>
              <a:gd name="connsiteY62" fmla="*/ 0 h 1074057"/>
              <a:gd name="connsiteX63" fmla="*/ 6313714 w 7242629"/>
              <a:gd name="connsiteY63" fmla="*/ 14514 h 1074057"/>
              <a:gd name="connsiteX64" fmla="*/ 6473371 w 7242629"/>
              <a:gd name="connsiteY64" fmla="*/ 58057 h 1074057"/>
              <a:gd name="connsiteX65" fmla="*/ 6531429 w 7242629"/>
              <a:gd name="connsiteY65" fmla="*/ 72572 h 1074057"/>
              <a:gd name="connsiteX66" fmla="*/ 6574971 w 7242629"/>
              <a:gd name="connsiteY66" fmla="*/ 87086 h 1074057"/>
              <a:gd name="connsiteX67" fmla="*/ 6633029 w 7242629"/>
              <a:gd name="connsiteY67" fmla="*/ 101600 h 1074057"/>
              <a:gd name="connsiteX68" fmla="*/ 6720114 w 7242629"/>
              <a:gd name="connsiteY68" fmla="*/ 130629 h 1074057"/>
              <a:gd name="connsiteX69" fmla="*/ 6821714 w 7242629"/>
              <a:gd name="connsiteY69" fmla="*/ 159657 h 1074057"/>
              <a:gd name="connsiteX70" fmla="*/ 6865257 w 7242629"/>
              <a:gd name="connsiteY70" fmla="*/ 188686 h 1074057"/>
              <a:gd name="connsiteX71" fmla="*/ 6908800 w 7242629"/>
              <a:gd name="connsiteY71" fmla="*/ 203200 h 1074057"/>
              <a:gd name="connsiteX72" fmla="*/ 6966857 w 7242629"/>
              <a:gd name="connsiteY72" fmla="*/ 232229 h 1074057"/>
              <a:gd name="connsiteX73" fmla="*/ 7010400 w 7242629"/>
              <a:gd name="connsiteY73" fmla="*/ 261257 h 1074057"/>
              <a:gd name="connsiteX74" fmla="*/ 7097486 w 7242629"/>
              <a:gd name="connsiteY74" fmla="*/ 290286 h 1074057"/>
              <a:gd name="connsiteX75" fmla="*/ 7184571 w 7242629"/>
              <a:gd name="connsiteY75" fmla="*/ 333829 h 1074057"/>
              <a:gd name="connsiteX76" fmla="*/ 7242629 w 7242629"/>
              <a:gd name="connsiteY76" fmla="*/ 348343 h 1074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242629" h="1074057">
                <a:moveTo>
                  <a:pt x="0" y="1001486"/>
                </a:moveTo>
                <a:cubicBezTo>
                  <a:pt x="38705" y="1006324"/>
                  <a:pt x="77562" y="1010069"/>
                  <a:pt x="116114" y="1016000"/>
                </a:cubicBezTo>
                <a:cubicBezTo>
                  <a:pt x="255218" y="1037400"/>
                  <a:pt x="133325" y="1020303"/>
                  <a:pt x="232229" y="1045029"/>
                </a:cubicBezTo>
                <a:cubicBezTo>
                  <a:pt x="256162" y="1051012"/>
                  <a:pt x="280718" y="1054192"/>
                  <a:pt x="304800" y="1059543"/>
                </a:cubicBezTo>
                <a:cubicBezTo>
                  <a:pt x="324273" y="1063870"/>
                  <a:pt x="343505" y="1069219"/>
                  <a:pt x="362857" y="1074057"/>
                </a:cubicBezTo>
                <a:cubicBezTo>
                  <a:pt x="537028" y="1069219"/>
                  <a:pt x="711339" y="1068032"/>
                  <a:pt x="885371" y="1059543"/>
                </a:cubicBezTo>
                <a:cubicBezTo>
                  <a:pt x="910011" y="1058341"/>
                  <a:pt x="933861" y="1050381"/>
                  <a:pt x="957943" y="1045029"/>
                </a:cubicBezTo>
                <a:cubicBezTo>
                  <a:pt x="974680" y="1041310"/>
                  <a:pt x="1040151" y="1025696"/>
                  <a:pt x="1059543" y="1016000"/>
                </a:cubicBezTo>
                <a:cubicBezTo>
                  <a:pt x="1159781" y="965882"/>
                  <a:pt x="1040310" y="1002667"/>
                  <a:pt x="1161143" y="972457"/>
                </a:cubicBezTo>
                <a:cubicBezTo>
                  <a:pt x="1230223" y="926405"/>
                  <a:pt x="1177540" y="954475"/>
                  <a:pt x="1262743" y="928914"/>
                </a:cubicBezTo>
                <a:cubicBezTo>
                  <a:pt x="1292051" y="920121"/>
                  <a:pt x="1349829" y="899886"/>
                  <a:pt x="1349829" y="899886"/>
                </a:cubicBezTo>
                <a:cubicBezTo>
                  <a:pt x="1364343" y="890210"/>
                  <a:pt x="1377769" y="878658"/>
                  <a:pt x="1393371" y="870857"/>
                </a:cubicBezTo>
                <a:cubicBezTo>
                  <a:pt x="1458837" y="838124"/>
                  <a:pt x="1418057" y="879313"/>
                  <a:pt x="1480457" y="827314"/>
                </a:cubicBezTo>
                <a:cubicBezTo>
                  <a:pt x="1496226" y="814174"/>
                  <a:pt x="1507297" y="795703"/>
                  <a:pt x="1524000" y="783772"/>
                </a:cubicBezTo>
                <a:cubicBezTo>
                  <a:pt x="1541606" y="771196"/>
                  <a:pt x="1564451" y="767319"/>
                  <a:pt x="1582057" y="754743"/>
                </a:cubicBezTo>
                <a:cubicBezTo>
                  <a:pt x="1677187" y="686792"/>
                  <a:pt x="1575740" y="727820"/>
                  <a:pt x="1669143" y="696686"/>
                </a:cubicBezTo>
                <a:lnTo>
                  <a:pt x="1799771" y="609600"/>
                </a:lnTo>
                <a:lnTo>
                  <a:pt x="1843314" y="580572"/>
                </a:lnTo>
                <a:cubicBezTo>
                  <a:pt x="1857828" y="570896"/>
                  <a:pt x="1870308" y="557059"/>
                  <a:pt x="1886857" y="551543"/>
                </a:cubicBezTo>
                <a:lnTo>
                  <a:pt x="1930400" y="537029"/>
                </a:lnTo>
                <a:cubicBezTo>
                  <a:pt x="1959429" y="517677"/>
                  <a:pt x="1984388" y="490005"/>
                  <a:pt x="2017486" y="478972"/>
                </a:cubicBezTo>
                <a:cubicBezTo>
                  <a:pt x="2032000" y="474134"/>
                  <a:pt x="2047345" y="471299"/>
                  <a:pt x="2061029" y="464457"/>
                </a:cubicBezTo>
                <a:cubicBezTo>
                  <a:pt x="2111177" y="439383"/>
                  <a:pt x="2093394" y="430034"/>
                  <a:pt x="2148114" y="420914"/>
                </a:cubicBezTo>
                <a:cubicBezTo>
                  <a:pt x="2191329" y="413711"/>
                  <a:pt x="2235200" y="411238"/>
                  <a:pt x="2278743" y="406400"/>
                </a:cubicBezTo>
                <a:cubicBezTo>
                  <a:pt x="2433562" y="411238"/>
                  <a:pt x="2588699" y="409878"/>
                  <a:pt x="2743200" y="420914"/>
                </a:cubicBezTo>
                <a:cubicBezTo>
                  <a:pt x="2877870" y="430533"/>
                  <a:pt x="2852620" y="447406"/>
                  <a:pt x="2946400" y="464457"/>
                </a:cubicBezTo>
                <a:cubicBezTo>
                  <a:pt x="2980059" y="470577"/>
                  <a:pt x="3014133" y="474134"/>
                  <a:pt x="3048000" y="478972"/>
                </a:cubicBezTo>
                <a:cubicBezTo>
                  <a:pt x="3194364" y="527759"/>
                  <a:pt x="2967313" y="453314"/>
                  <a:pt x="3149600" y="508000"/>
                </a:cubicBezTo>
                <a:cubicBezTo>
                  <a:pt x="3178908" y="516793"/>
                  <a:pt x="3211226" y="520056"/>
                  <a:pt x="3236686" y="537029"/>
                </a:cubicBezTo>
                <a:cubicBezTo>
                  <a:pt x="3265714" y="556381"/>
                  <a:pt x="3290673" y="584054"/>
                  <a:pt x="3323771" y="595086"/>
                </a:cubicBezTo>
                <a:cubicBezTo>
                  <a:pt x="3372624" y="611370"/>
                  <a:pt x="3375149" y="609931"/>
                  <a:pt x="3425371" y="638629"/>
                </a:cubicBezTo>
                <a:cubicBezTo>
                  <a:pt x="3440517" y="647284"/>
                  <a:pt x="3452974" y="660572"/>
                  <a:pt x="3468914" y="667657"/>
                </a:cubicBezTo>
                <a:cubicBezTo>
                  <a:pt x="3496876" y="680084"/>
                  <a:pt x="3526971" y="687010"/>
                  <a:pt x="3556000" y="696686"/>
                </a:cubicBezTo>
                <a:cubicBezTo>
                  <a:pt x="3570514" y="701524"/>
                  <a:pt x="3584700" y="707489"/>
                  <a:pt x="3599543" y="711200"/>
                </a:cubicBezTo>
                <a:cubicBezTo>
                  <a:pt x="3618895" y="716038"/>
                  <a:pt x="3638493" y="719982"/>
                  <a:pt x="3657600" y="725714"/>
                </a:cubicBezTo>
                <a:cubicBezTo>
                  <a:pt x="3686908" y="734507"/>
                  <a:pt x="3744686" y="754743"/>
                  <a:pt x="3744686" y="754743"/>
                </a:cubicBezTo>
                <a:cubicBezTo>
                  <a:pt x="3759200" y="764419"/>
                  <a:pt x="3772288" y="776687"/>
                  <a:pt x="3788229" y="783772"/>
                </a:cubicBezTo>
                <a:cubicBezTo>
                  <a:pt x="3816190" y="796199"/>
                  <a:pt x="3875314" y="812800"/>
                  <a:pt x="3875314" y="812800"/>
                </a:cubicBezTo>
                <a:cubicBezTo>
                  <a:pt x="3889828" y="822476"/>
                  <a:pt x="3902308" y="836313"/>
                  <a:pt x="3918857" y="841829"/>
                </a:cubicBezTo>
                <a:cubicBezTo>
                  <a:pt x="3946776" y="851135"/>
                  <a:pt x="3976559" y="854711"/>
                  <a:pt x="4005943" y="856343"/>
                </a:cubicBezTo>
                <a:cubicBezTo>
                  <a:pt x="4150943" y="864398"/>
                  <a:pt x="4296228" y="866019"/>
                  <a:pt x="4441371" y="870857"/>
                </a:cubicBezTo>
                <a:cubicBezTo>
                  <a:pt x="4499428" y="866019"/>
                  <a:pt x="4557734" y="863569"/>
                  <a:pt x="4615543" y="856343"/>
                </a:cubicBezTo>
                <a:cubicBezTo>
                  <a:pt x="4650643" y="851956"/>
                  <a:pt x="4735427" y="821220"/>
                  <a:pt x="4760686" y="812800"/>
                </a:cubicBezTo>
                <a:lnTo>
                  <a:pt x="4847771" y="783772"/>
                </a:lnTo>
                <a:cubicBezTo>
                  <a:pt x="4862285" y="778934"/>
                  <a:pt x="4877630" y="776099"/>
                  <a:pt x="4891314" y="769257"/>
                </a:cubicBezTo>
                <a:cubicBezTo>
                  <a:pt x="5066756" y="681538"/>
                  <a:pt x="4849308" y="793260"/>
                  <a:pt x="4992914" y="711200"/>
                </a:cubicBezTo>
                <a:cubicBezTo>
                  <a:pt x="5011700" y="700465"/>
                  <a:pt x="5031619" y="691848"/>
                  <a:pt x="5050971" y="682172"/>
                </a:cubicBezTo>
                <a:cubicBezTo>
                  <a:pt x="5189871" y="543272"/>
                  <a:pt x="5012029" y="708132"/>
                  <a:pt x="5138057" y="624114"/>
                </a:cubicBezTo>
                <a:cubicBezTo>
                  <a:pt x="5155136" y="612728"/>
                  <a:pt x="5165831" y="593712"/>
                  <a:pt x="5181600" y="580572"/>
                </a:cubicBezTo>
                <a:cubicBezTo>
                  <a:pt x="5195001" y="569405"/>
                  <a:pt x="5210629" y="561219"/>
                  <a:pt x="5225143" y="551543"/>
                </a:cubicBezTo>
                <a:cubicBezTo>
                  <a:pt x="5244495" y="522514"/>
                  <a:pt x="5272168" y="497555"/>
                  <a:pt x="5283200" y="464457"/>
                </a:cubicBezTo>
                <a:cubicBezTo>
                  <a:pt x="5288038" y="449943"/>
                  <a:pt x="5289227" y="433644"/>
                  <a:pt x="5297714" y="420914"/>
                </a:cubicBezTo>
                <a:cubicBezTo>
                  <a:pt x="5309100" y="403835"/>
                  <a:pt x="5326743" y="391886"/>
                  <a:pt x="5341257" y="377372"/>
                </a:cubicBezTo>
                <a:cubicBezTo>
                  <a:pt x="5352361" y="332955"/>
                  <a:pt x="5351387" y="309185"/>
                  <a:pt x="5384800" y="275772"/>
                </a:cubicBezTo>
                <a:cubicBezTo>
                  <a:pt x="5397135" y="263437"/>
                  <a:pt x="5413829" y="256419"/>
                  <a:pt x="5428343" y="246743"/>
                </a:cubicBezTo>
                <a:cubicBezTo>
                  <a:pt x="5463975" y="193294"/>
                  <a:pt x="5448464" y="200958"/>
                  <a:pt x="5515429" y="174172"/>
                </a:cubicBezTo>
                <a:cubicBezTo>
                  <a:pt x="5543839" y="162808"/>
                  <a:pt x="5602514" y="145143"/>
                  <a:pt x="5602514" y="145143"/>
                </a:cubicBezTo>
                <a:cubicBezTo>
                  <a:pt x="5617028" y="135467"/>
                  <a:pt x="5630023" y="122986"/>
                  <a:pt x="5646057" y="116114"/>
                </a:cubicBezTo>
                <a:cubicBezTo>
                  <a:pt x="5664392" y="108256"/>
                  <a:pt x="5685007" y="107332"/>
                  <a:pt x="5704114" y="101600"/>
                </a:cubicBezTo>
                <a:cubicBezTo>
                  <a:pt x="5733422" y="92808"/>
                  <a:pt x="5761515" y="79994"/>
                  <a:pt x="5791200" y="72572"/>
                </a:cubicBezTo>
                <a:cubicBezTo>
                  <a:pt x="5810552" y="67734"/>
                  <a:pt x="5830150" y="63789"/>
                  <a:pt x="5849257" y="58057"/>
                </a:cubicBezTo>
                <a:cubicBezTo>
                  <a:pt x="5849342" y="58032"/>
                  <a:pt x="5958073" y="21785"/>
                  <a:pt x="5979886" y="14514"/>
                </a:cubicBezTo>
                <a:lnTo>
                  <a:pt x="6023429" y="0"/>
                </a:lnTo>
                <a:cubicBezTo>
                  <a:pt x="6120191" y="4838"/>
                  <a:pt x="6217383" y="4193"/>
                  <a:pt x="6313714" y="14514"/>
                </a:cubicBezTo>
                <a:cubicBezTo>
                  <a:pt x="6396499" y="23384"/>
                  <a:pt x="6410453" y="40080"/>
                  <a:pt x="6473371" y="58057"/>
                </a:cubicBezTo>
                <a:cubicBezTo>
                  <a:pt x="6492552" y="63537"/>
                  <a:pt x="6512248" y="67092"/>
                  <a:pt x="6531429" y="72572"/>
                </a:cubicBezTo>
                <a:cubicBezTo>
                  <a:pt x="6546139" y="76775"/>
                  <a:pt x="6560261" y="82883"/>
                  <a:pt x="6574971" y="87086"/>
                </a:cubicBezTo>
                <a:cubicBezTo>
                  <a:pt x="6594152" y="92566"/>
                  <a:pt x="6613922" y="95868"/>
                  <a:pt x="6633029" y="101600"/>
                </a:cubicBezTo>
                <a:cubicBezTo>
                  <a:pt x="6662337" y="110392"/>
                  <a:pt x="6690429" y="123208"/>
                  <a:pt x="6720114" y="130629"/>
                </a:cubicBezTo>
                <a:cubicBezTo>
                  <a:pt x="6793014" y="148854"/>
                  <a:pt x="6759247" y="138835"/>
                  <a:pt x="6821714" y="159657"/>
                </a:cubicBezTo>
                <a:cubicBezTo>
                  <a:pt x="6836228" y="169333"/>
                  <a:pt x="6849655" y="180885"/>
                  <a:pt x="6865257" y="188686"/>
                </a:cubicBezTo>
                <a:cubicBezTo>
                  <a:pt x="6878941" y="195528"/>
                  <a:pt x="6894738" y="197173"/>
                  <a:pt x="6908800" y="203200"/>
                </a:cubicBezTo>
                <a:cubicBezTo>
                  <a:pt x="6928687" y="211723"/>
                  <a:pt x="6948071" y="221494"/>
                  <a:pt x="6966857" y="232229"/>
                </a:cubicBezTo>
                <a:cubicBezTo>
                  <a:pt x="6982003" y="240884"/>
                  <a:pt x="6994460" y="254172"/>
                  <a:pt x="7010400" y="261257"/>
                </a:cubicBezTo>
                <a:cubicBezTo>
                  <a:pt x="7038362" y="273684"/>
                  <a:pt x="7072026" y="273313"/>
                  <a:pt x="7097486" y="290286"/>
                </a:cubicBezTo>
                <a:cubicBezTo>
                  <a:pt x="7145191" y="322088"/>
                  <a:pt x="7131995" y="318807"/>
                  <a:pt x="7184571" y="333829"/>
                </a:cubicBezTo>
                <a:cubicBezTo>
                  <a:pt x="7203752" y="339309"/>
                  <a:pt x="7242629" y="348343"/>
                  <a:pt x="7242629" y="348343"/>
                </a:cubicBezTo>
              </a:path>
            </a:pathLst>
          </a:custGeom>
          <a:ln>
            <a:headEnd type="none" w="sm" len="sm"/>
            <a:tailEnd type="non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Can 14"/>
          <p:cNvSpPr/>
          <p:nvPr/>
        </p:nvSpPr>
        <p:spPr bwMode="auto">
          <a:xfrm>
            <a:off x="1019628" y="4220028"/>
            <a:ext cx="533400" cy="609600"/>
          </a:xfrm>
          <a:prstGeom prst="can">
            <a:avLst/>
          </a:prstGeom>
          <a:solidFill>
            <a:srgbClr val="FF0000"/>
          </a:solidFill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Date Placeholder 1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0C284A8C-2A33-4A53-91A7-DCA65E103A6D}" type="datetime1">
              <a:rPr lang="en-US" smtClean="0"/>
              <a:t>08-Dec-13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59259E-6 L 0.65243 0.2622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" y="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5" dur="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8" dur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1" dur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4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4" dur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865 -0.00138 0.04688 -0.0037 0.07309 -0.00647 C 0.07622 -0.00786 0.07934 -0.00925 0.08247 -0.01063 C 0.08403 -0.01133 0.08733 -0.01271 0.08733 -0.01271 C 0.0908 -0.01757 0.10382 -0.02497 0.10955 -0.02751 C 0.11528 -0.0356 0.12553 -0.03676 0.13334 -0.04023 C 0.13994 -0.043 0.13629 -0.04462 0.14132 -0.04878 C 0.14532 -0.05202 0.15105 -0.05503 0.15556 -0.05711 C 0.16042 -0.06404 0.16789 -0.06728 0.17466 -0.06982 C 0.18421 -0.07352 0.19358 -0.07838 0.20313 -0.08254 C 0.21094 -0.08601 0.2191 -0.08716 0.22691 -0.0911 C 0.25365 -0.08971 0.27587 -0.0874 0.30157 -0.08462 C 0.31389 -0.08138 0.32778 -0.07884 0.33976 -0.07399 C 0.34289 -0.0726 0.34601 -0.07121 0.34914 -0.06982 C 0.3507 -0.06913 0.354 -0.06774 0.354 -0.06774 C 0.36667 -0.05641 0.38282 -0.05364 0.39688 -0.0467 C 0.41355 -0.03838 0.43178 -0.03214 0.44914 -0.02751 C 0.46702 -0.02913 0.47049 -0.02959 0.48421 -0.03399 C 0.48855 -0.03792 0.49237 -0.043 0.49688 -0.0467 C 0.49827 -0.04786 0.50018 -0.04763 0.50157 -0.04878 C 0.50487 -0.05133 0.50799 -0.05433 0.51112 -0.05711 C 0.51546 -0.06104 0.52223 -0.0719 0.52223 -0.0719 C 0.52275 -0.07399 0.52257 -0.07676 0.52379 -0.07838 C 0.52657 -0.08208 0.53698 -0.09133 0.54132 -0.09318 C 0.54636 -0.0978 0.54983 -0.10312 0.55556 -0.10589 C 0.56233 -0.11792 0.57379 -0.13549 0.58577 -0.13757 C 0.59636 -0.13942 0.60695 -0.14011 0.61754 -0.14173 C 0.62622 -0.14451 0.63438 -0.14867 0.64289 -0.15237 C 0.65556 -0.15144 0.66928 -0.15468 0.68091 -0.14797 C 0.6823 -0.14728 0.68282 -0.14474 0.68421 -0.14381 C 0.68507 -0.14312 0.69566 -0.13873 0.69844 -0.13757 C 0.7 -0.13688 0.70313 -0.13549 0.70313 -0.13549 C 0.70782 -0.12925 0.71129 -0.12948 0.71754 -0.12693 C 0.72066 -0.12578 0.72691 -0.12277 0.72691 -0.12277 " pathEditMode="relative" ptsTypes="fffffffffffffffffffffffffffffffffA">
                                      <p:cBhvr>
                                        <p:cTn id="5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4" dur="1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9" dur="1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  <p:bldP spid="6" grpId="1" build="p"/>
      <p:bldP spid="3" grpId="0" build="p"/>
      <p:bldP spid="3" grpId="1" build="p"/>
      <p:bldP spid="9" grpId="0" build="p"/>
      <p:bldP spid="11" grpId="0" build="p"/>
      <p:bldP spid="12" grpId="0" animBg="1"/>
      <p:bldP spid="12" grpId="1" animBg="1"/>
      <p:bldP spid="13" grpId="0" animBg="1"/>
      <p:bldP spid="13" grpId="1" animBg="1"/>
      <p:bldP spid="13" grpId="2" animBg="1"/>
      <p:bldP spid="14" grpId="0" animBg="1"/>
      <p:bldP spid="15" grpId="0" animBg="1"/>
      <p:bldP spid="1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ideo0059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04372" y="700314"/>
            <a:ext cx="8106228" cy="5486400"/>
          </a:xfrm>
          <a:prstGeom prst="rect">
            <a:avLst/>
          </a:prstGeom>
        </p:spPr>
      </p:pic>
      <p:pic>
        <p:nvPicPr>
          <p:cNvPr id="9" name="Dove's Nest on a Moving Ceiling Fan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533400" y="685800"/>
            <a:ext cx="8077200" cy="5486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/>
            <a:r>
              <a:rPr lang="en-US" sz="6000" b="1" dirty="0" err="1" smtClean="0">
                <a:ln w="50800"/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N~Y©b</a:t>
            </a:r>
            <a:r>
              <a:rPr lang="en-US" sz="6000" b="1" dirty="0" smtClean="0">
                <a:ln w="50800"/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ln w="50800"/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MwZ</a:t>
            </a:r>
            <a:r>
              <a:rPr lang="en-US" sz="6000" b="1" dirty="0" smtClean="0">
                <a:ln w="50800"/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t</a:t>
            </a:r>
            <a:endParaRPr lang="en-US" sz="6000" b="1" dirty="0">
              <a:ln w="50800"/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1905000"/>
            <a:ext cx="5562600" cy="2362200"/>
          </a:xfrm>
        </p:spPr>
        <p:txBody>
          <a:bodyPr/>
          <a:lstStyle/>
          <a:p>
            <a:pPr marL="0" lvl="0" indent="0" algn="just">
              <a:buNone/>
            </a:pP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e¯‘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wbw`©ó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we›`y‡K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†K›`ª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AvewZ©Z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n‡j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, †m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MwZ‡K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ejv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N~Y©b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40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9DAE8C4D-4994-42D2-ADA1-2D38FD044DA2}" type="datetime1">
              <a:rPr lang="en-US" smtClean="0"/>
              <a:t>08-Dec-13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1" dur="1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2" dur="1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24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3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video>
              <p:cMediaNode>
                <p:cTn id="3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iding rickshaw in Dhaka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7200" y="628650"/>
            <a:ext cx="8229600" cy="5600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/>
            <a:r>
              <a:rPr lang="en-US" sz="6000" b="1" dirty="0" err="1" smtClean="0">
                <a:ln w="50800"/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N~Y©b</a:t>
            </a:r>
            <a:r>
              <a:rPr lang="en-US" sz="6000" b="1" dirty="0" smtClean="0">
                <a:ln w="50800"/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ln w="50800"/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PjbMwZ</a:t>
            </a:r>
            <a:r>
              <a:rPr lang="en-US" sz="6000" b="1" dirty="0" smtClean="0">
                <a:ln w="50800"/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t</a:t>
            </a:r>
            <a:endParaRPr lang="en-US" sz="6000" b="1" dirty="0">
              <a:ln w="50800"/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1905000"/>
            <a:ext cx="5562600" cy="2362200"/>
          </a:xfrm>
        </p:spPr>
        <p:txBody>
          <a:bodyPr/>
          <a:lstStyle/>
          <a:p>
            <a:pPr marL="0" lvl="0" indent="0" algn="just">
              <a:buNone/>
            </a:pP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e¯‘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wbw`©ó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we›`y‡K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†K›`ª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Nyi‡Z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Nyi‡Z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Pj‡Z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_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vK‡j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, †m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MwZ‡K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ejv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N~Y©b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PjbMwZ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RwUj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40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2C2CC4C7-1E92-4C69-9127-03E971997CBF}" type="datetime1">
              <a:rPr lang="en-US" smtClean="0"/>
              <a:t>08-Dec-13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1" dur="1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ideo0101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28172" y="609600"/>
            <a:ext cx="8229600" cy="563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/>
            <a:r>
              <a:rPr lang="en-US" sz="6000" b="1" dirty="0" err="1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ch©ve„Ë</a:t>
            </a:r>
            <a:r>
              <a:rPr lang="en-US" sz="6000" b="1" dirty="0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b="1" dirty="0" err="1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MwZt</a:t>
            </a:r>
            <a:endParaRPr lang="en-US" sz="6000" b="1" dirty="0">
              <a:ln w="50800"/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1905000"/>
            <a:ext cx="5562600" cy="2362200"/>
          </a:xfrm>
        </p:spPr>
        <p:txBody>
          <a:bodyPr/>
          <a:lstStyle/>
          <a:p>
            <a:pPr marL="0" lvl="0" indent="0" algn="just">
              <a:buNone/>
            </a:pPr>
            <a:r>
              <a:rPr lang="en-US" sz="40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4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40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MwZkxj</a:t>
            </a:r>
            <a:r>
              <a:rPr lang="en-US" sz="40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e¯‘ hw` </a:t>
            </a:r>
            <a:r>
              <a:rPr lang="en-US" sz="4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GKB</a:t>
            </a:r>
            <a:r>
              <a:rPr lang="en-US" sz="40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c_ </a:t>
            </a:r>
            <a:r>
              <a:rPr lang="en-US" sz="4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evievi</a:t>
            </a:r>
            <a:r>
              <a:rPr lang="en-US" sz="40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AwZµg</a:t>
            </a:r>
            <a:r>
              <a:rPr lang="en-US" sz="40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40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Zvn‡j</a:t>
            </a:r>
            <a:r>
              <a:rPr lang="en-US" sz="40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†m </a:t>
            </a:r>
            <a:r>
              <a:rPr lang="en-US" sz="4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MwZ‡K</a:t>
            </a:r>
            <a:r>
              <a:rPr lang="en-US" sz="40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ch©ve„Ë</a:t>
            </a:r>
            <a:r>
              <a:rPr lang="en-US" sz="40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MwZ</a:t>
            </a:r>
            <a:r>
              <a:rPr lang="en-US" sz="40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40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FEF1FABF-CEDC-420E-86E8-92C3C1A8DF9E}" type="datetime1">
              <a:rPr lang="en-US" smtClean="0"/>
              <a:t>08-Dec-13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1" dur="1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AC 3_4 WESTMINSTER CHIME WALL CLOCK 3gp.3gp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36850" y="1788319"/>
            <a:ext cx="5492750" cy="41195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4400" b="1" dirty="0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†`</a:t>
            </a:r>
            <a:r>
              <a:rPr lang="en-US" sz="4400" b="1" dirty="0" err="1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vjb</a:t>
            </a:r>
            <a:r>
              <a:rPr lang="en-US" sz="4400" b="1" dirty="0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4400" b="1" dirty="0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¯</a:t>
            </a:r>
            <a:r>
              <a:rPr lang="en-US" sz="4400" b="1" dirty="0" err="1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ú›`b</a:t>
            </a:r>
            <a:r>
              <a:rPr lang="en-US" sz="4400" b="1" dirty="0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MwZt</a:t>
            </a:r>
            <a:endParaRPr lang="en-US" sz="4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743200" y="1905000"/>
            <a:ext cx="5562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C2305"/>
              </a:buClr>
              <a:buSzTx/>
              <a:buFontTx/>
              <a:buNone/>
              <a:tabLst/>
              <a:defRPr/>
            </a:pPr>
            <a:r>
              <a:rPr kumimoji="1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†`</a:t>
            </a:r>
            <a:r>
              <a:rPr kumimoji="1" lang="en-US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vjb</a:t>
            </a:r>
            <a:r>
              <a:rPr kumimoji="1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MwZ</a:t>
            </a:r>
            <a:r>
              <a:rPr kumimoji="1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</a:t>
            </a:r>
            <a:r>
              <a:rPr kumimoji="1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¯</a:t>
            </a:r>
            <a:r>
              <a:rPr kumimoji="1" lang="en-US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ú›`b</a:t>
            </a:r>
            <a:r>
              <a:rPr kumimoji="1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MwZ</a:t>
            </a:r>
            <a:r>
              <a:rPr kumimoji="1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n‡jv</a:t>
            </a:r>
            <a:r>
              <a:rPr kumimoji="1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†m </a:t>
            </a:r>
            <a:r>
              <a:rPr kumimoji="1" lang="en-US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MwZ</a:t>
            </a:r>
            <a:r>
              <a:rPr kumimoji="1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, †</a:t>
            </a:r>
            <a:r>
              <a:rPr kumimoji="1" lang="en-US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hLv‡b</a:t>
            </a:r>
            <a:r>
              <a:rPr kumimoji="1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1" lang="en-US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Kv‡bv</a:t>
            </a:r>
            <a:r>
              <a:rPr kumimoji="1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e¯‘ </a:t>
            </a:r>
            <a:r>
              <a:rPr kumimoji="1" lang="en-US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GKwU</a:t>
            </a:r>
            <a:r>
              <a:rPr kumimoji="1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Ae¯’v‡bi</a:t>
            </a:r>
            <a:r>
              <a:rPr kumimoji="1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AMÖcðvr</a:t>
            </a:r>
            <a:r>
              <a:rPr kumimoji="1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P‡j</a:t>
            </a:r>
            <a:r>
              <a:rPr kumimoji="1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ev</a:t>
            </a:r>
            <a:r>
              <a:rPr kumimoji="1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4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MwZkxj</a:t>
            </a:r>
            <a:r>
              <a:rPr kumimoji="1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</a:t>
            </a:r>
            <a:endParaRPr kumimoji="1" lang="en-US" sz="4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0F80729C-BF1F-4265-A921-FE469284ECE9}" type="datetime1">
              <a:rPr lang="en-US" smtClean="0"/>
              <a:t>08-Dec-13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8" dur="1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  <p:bldP spid="5" grpId="0" build="p"/>
      <p:bldP spid="5" grpId="1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533400" y="4419600"/>
            <a:ext cx="7696200" cy="1588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457200" y="1943100"/>
            <a:ext cx="838200" cy="2438400"/>
            <a:chOff x="914400" y="1905000"/>
            <a:chExt cx="838200" cy="2438400"/>
          </a:xfrm>
          <a:solidFill>
            <a:schemeClr val="tx1"/>
          </a:solidFill>
        </p:grpSpPr>
        <p:sp>
          <p:nvSpPr>
            <p:cNvPr id="6" name="Oval 5"/>
            <p:cNvSpPr/>
            <p:nvPr/>
          </p:nvSpPr>
          <p:spPr bwMode="auto">
            <a:xfrm>
              <a:off x="1143000" y="1905000"/>
              <a:ext cx="381000" cy="381000"/>
            </a:xfrm>
            <a:prstGeom prst="ellips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077684" y="2471058"/>
              <a:ext cx="522516" cy="805542"/>
            </a:xfrm>
            <a:prstGeom prst="rect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104900" y="3429000"/>
              <a:ext cx="152400" cy="914400"/>
            </a:xfrm>
            <a:prstGeom prst="rect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409700" y="3429000"/>
              <a:ext cx="152400" cy="914400"/>
            </a:xfrm>
            <a:prstGeom prst="rect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" name="Parallelogram 10"/>
            <p:cNvSpPr/>
            <p:nvPr/>
          </p:nvSpPr>
          <p:spPr bwMode="auto">
            <a:xfrm>
              <a:off x="914400" y="2481942"/>
              <a:ext cx="152400" cy="609600"/>
            </a:xfrm>
            <a:prstGeom prst="parallelogram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" name="Parallelogram 11"/>
            <p:cNvSpPr/>
            <p:nvPr/>
          </p:nvSpPr>
          <p:spPr bwMode="auto">
            <a:xfrm flipV="1">
              <a:off x="1600200" y="2476500"/>
              <a:ext cx="152400" cy="642258"/>
            </a:xfrm>
            <a:prstGeom prst="parallelogram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391400" y="1943100"/>
            <a:ext cx="838200" cy="2438400"/>
            <a:chOff x="914400" y="1905000"/>
            <a:chExt cx="838200" cy="2438400"/>
          </a:xfrm>
          <a:solidFill>
            <a:schemeClr val="tx1"/>
          </a:solidFill>
        </p:grpSpPr>
        <p:sp>
          <p:nvSpPr>
            <p:cNvPr id="15" name="Oval 14"/>
            <p:cNvSpPr/>
            <p:nvPr/>
          </p:nvSpPr>
          <p:spPr bwMode="auto">
            <a:xfrm>
              <a:off x="1143000" y="1905000"/>
              <a:ext cx="381000" cy="381000"/>
            </a:xfrm>
            <a:prstGeom prst="ellipse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1077684" y="2471058"/>
              <a:ext cx="522516" cy="805542"/>
            </a:xfrm>
            <a:prstGeom prst="rect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1104900" y="3429000"/>
              <a:ext cx="152400" cy="914400"/>
            </a:xfrm>
            <a:prstGeom prst="rect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1409700" y="3429000"/>
              <a:ext cx="152400" cy="914400"/>
            </a:xfrm>
            <a:prstGeom prst="rect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9" name="Parallelogram 18"/>
            <p:cNvSpPr/>
            <p:nvPr/>
          </p:nvSpPr>
          <p:spPr bwMode="auto">
            <a:xfrm>
              <a:off x="914400" y="2481942"/>
              <a:ext cx="152400" cy="609600"/>
            </a:xfrm>
            <a:prstGeom prst="parallelogram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0" name="Parallelogram 19"/>
            <p:cNvSpPr/>
            <p:nvPr/>
          </p:nvSpPr>
          <p:spPr bwMode="auto">
            <a:xfrm flipV="1">
              <a:off x="1600200" y="2476500"/>
              <a:ext cx="152400" cy="642258"/>
            </a:xfrm>
            <a:prstGeom prst="parallelogram">
              <a:avLst/>
            </a:prstGeom>
            <a:grpFill/>
            <a:ln>
              <a:headEnd type="none" w="sm" len="sm"/>
              <a:tailEnd type="none" w="sm" len="sm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1" name="Left Brace 20"/>
          <p:cNvSpPr/>
          <p:nvPr/>
        </p:nvSpPr>
        <p:spPr bwMode="auto">
          <a:xfrm rot="16200000">
            <a:off x="4267200" y="838200"/>
            <a:ext cx="228600" cy="7696200"/>
          </a:xfrm>
          <a:prstGeom prst="leftBrace">
            <a:avLst/>
          </a:prstGeom>
          <a:ln>
            <a:solidFill>
              <a:srgbClr val="0070C0"/>
            </a:solidFill>
            <a:headEnd type="none" w="sm" len="sm"/>
            <a:tailEnd type="non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Left Brace 21"/>
          <p:cNvSpPr/>
          <p:nvPr/>
        </p:nvSpPr>
        <p:spPr bwMode="auto">
          <a:xfrm rot="16200000">
            <a:off x="6400800" y="3276600"/>
            <a:ext cx="228600" cy="3429000"/>
          </a:xfrm>
          <a:prstGeom prst="leftBrace">
            <a:avLst/>
          </a:prstGeom>
          <a:ln>
            <a:solidFill>
              <a:srgbClr val="0070C0"/>
            </a:solidFill>
            <a:headEnd type="none" w="sm" len="sm"/>
            <a:tailEnd type="none" w="sm" len="sm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362201" y="4724400"/>
            <a:ext cx="99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10 </a:t>
            </a:r>
            <a:r>
              <a:rPr lang="en-US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wgUvi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6705600" y="5029200"/>
            <a:ext cx="99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4 </a:t>
            </a:r>
            <a:r>
              <a:rPr lang="en-US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wgUvi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 bwMode="auto">
          <a:xfrm>
            <a:off x="533400" y="5029200"/>
            <a:ext cx="3962400" cy="1588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1828800" y="5105400"/>
            <a:ext cx="99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6 </a:t>
            </a:r>
            <a:r>
              <a:rPr lang="en-US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wgUvi</a:t>
            </a:r>
            <a:endParaRPr lang="en-US" dirty="0"/>
          </a:p>
        </p:txBody>
      </p:sp>
      <p:sp>
        <p:nvSpPr>
          <p:cNvPr id="28" name="Can 27"/>
          <p:cNvSpPr/>
          <p:nvPr/>
        </p:nvSpPr>
        <p:spPr bwMode="auto">
          <a:xfrm>
            <a:off x="533400" y="1892300"/>
            <a:ext cx="152400" cy="2514600"/>
          </a:xfrm>
          <a:prstGeom prst="can">
            <a:avLst/>
          </a:prstGeom>
          <a:solidFill>
            <a:srgbClr val="FF0000"/>
          </a:solidFill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Date Placeholder 28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A3674C0E-C69F-402C-A2B8-5BECE325D8A7}" type="datetime1">
              <a:rPr lang="en-US" smtClean="0"/>
              <a:t>08-Dec-13</a:t>
            </a:fld>
            <a:endParaRPr lang="en-US"/>
          </a:p>
        </p:txBody>
      </p:sp>
      <p:sp>
        <p:nvSpPr>
          <p:cNvPr id="30" name="Footer Placehold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74584 -1.11111E-6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306 -1.11111E-6 L -0.01389 -1.11111E-6 " pathEditMode="relative" rAng="0" ptsTypes="AA">
                                      <p:cBhvr>
                                        <p:cTn id="25" dur="3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4" grpId="0"/>
      <p:bldP spid="27" grpId="0"/>
      <p:bldP spid="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/>
            <a:r>
              <a:rPr lang="en-US" sz="4800" b="1" dirty="0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`~</a:t>
            </a:r>
            <a:r>
              <a:rPr lang="en-US" sz="4800" b="1" dirty="0" err="1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iZ</a:t>
            </a:r>
            <a:r>
              <a:rPr lang="en-US" sz="4800" b="1" dirty="0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¡ I </a:t>
            </a:r>
            <a:r>
              <a:rPr lang="en-US" sz="4800" b="1" dirty="0" err="1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miYt</a:t>
            </a:r>
            <a:endParaRPr lang="en-US" sz="4800" b="1" dirty="0">
              <a:ln w="50800"/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905000"/>
            <a:ext cx="5867400" cy="2971800"/>
          </a:xfrm>
        </p:spPr>
        <p:txBody>
          <a:bodyPr/>
          <a:lstStyle/>
          <a:p>
            <a:pPr marL="0" lvl="0" indent="0" algn="just">
              <a:buNone/>
            </a:pP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`~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iZ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¡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n‡jv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†h †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w`‡K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AwZµvšÍ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ˆ`N©¨| </a:t>
            </a:r>
          </a:p>
          <a:p>
            <a:pPr marL="0" lvl="0" indent="0" algn="just">
              <a:buNone/>
            </a:pP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wP‡Î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, `~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iZ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¡ (10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wg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. + 4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wg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.) = 14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wg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.</a:t>
            </a:r>
          </a:p>
          <a:p>
            <a:pPr marL="0" lvl="0" indent="0" algn="just">
              <a:buNone/>
            </a:pP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Avi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miY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n‡jv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Kv‡bv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wbw`©ó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w`‡K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mvRv‡mvwR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mij‡iLvq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AwZµvšÍ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`~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iZ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¡|</a:t>
            </a:r>
          </a:p>
          <a:p>
            <a:pPr marL="0" indent="0" algn="just">
              <a:buNone/>
            </a:pP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wP‡Î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miY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(10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wg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. - 4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wg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.) = 6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wg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BA2AB229-B4CD-44A5-B58B-2081220B7842}" type="datetime1">
              <a:rPr lang="en-US" smtClean="0"/>
              <a:t>08-Dec-13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/>
            <a:r>
              <a:rPr lang="en-US" sz="4800" b="1" dirty="0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`ª</a:t>
            </a:r>
            <a:r>
              <a:rPr lang="en-US" sz="4800" b="1" dirty="0" err="1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æwZ</a:t>
            </a:r>
            <a:r>
              <a:rPr lang="en-US" sz="4800" b="1" dirty="0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4800" b="1" dirty="0" err="1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eMt</a:t>
            </a:r>
            <a:endParaRPr lang="en-US" sz="4800" b="1" dirty="0">
              <a:ln w="50800"/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905000"/>
            <a:ext cx="6019800" cy="1752600"/>
          </a:xfrm>
        </p:spPr>
        <p:txBody>
          <a:bodyPr/>
          <a:lstStyle/>
          <a:p>
            <a:pPr marL="0" lvl="0" indent="0" algn="just">
              <a:buNone/>
            </a:pP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e¯‘i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`ª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æwZ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n‡jv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GKK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mg‡q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AwZµvšÍ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`~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iZ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¡|</a:t>
            </a:r>
          </a:p>
          <a:p>
            <a:pPr marL="0" lvl="0" indent="0" algn="just">
              <a:buNone/>
            </a:pP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hgb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: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Mvwo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1 †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m‡K‡Û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5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wgUvi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M‡j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`ª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æwZ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5wg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./‡m.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286000" y="3886200"/>
            <a:ext cx="6019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C2305"/>
              </a:buClr>
              <a:buSzTx/>
              <a:buFontTx/>
              <a:buNone/>
              <a:tabLst/>
              <a:defRPr/>
            </a:pPr>
            <a:r>
              <a:rPr kumimoji="1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†</a:t>
            </a:r>
            <a:r>
              <a:rPr kumimoji="1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Kv‡bv</a:t>
            </a:r>
            <a:r>
              <a:rPr kumimoji="1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wbw</a:t>
            </a:r>
            <a:r>
              <a:rPr kumimoji="1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`©</a:t>
            </a:r>
            <a:r>
              <a:rPr kumimoji="1" lang="en-US" sz="3200" kern="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ó </a:t>
            </a:r>
            <a:r>
              <a:rPr kumimoji="1" lang="en-US" sz="3200" kern="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w`‡K</a:t>
            </a:r>
            <a:r>
              <a:rPr kumimoji="1" lang="en-US" sz="3200" kern="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`ª</a:t>
            </a:r>
            <a:r>
              <a:rPr kumimoji="1" lang="en-US" sz="3200" kern="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æwZ‡K</a:t>
            </a:r>
            <a:r>
              <a:rPr kumimoji="1" lang="en-US" sz="3200" kern="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1" lang="en-US" sz="3200" kern="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ejv</a:t>
            </a:r>
            <a:r>
              <a:rPr kumimoji="1" lang="en-US" sz="3200" kern="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kumimoji="1" lang="en-US" sz="3200" kern="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nq</a:t>
            </a:r>
            <a:r>
              <a:rPr kumimoji="1" lang="en-US" sz="3200" kern="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kumimoji="1" lang="en-US" sz="3200" kern="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eM</a:t>
            </a:r>
            <a:r>
              <a:rPr kumimoji="1" lang="en-US" sz="3200" kern="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</a:t>
            </a:r>
            <a:endParaRPr kumimoji="1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C2305"/>
              </a:buClr>
              <a:buSzTx/>
              <a:buFontTx/>
              <a:buNone/>
              <a:tabLst/>
              <a:defRPr/>
            </a:pPr>
            <a:r>
              <a:rPr kumimoji="1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†</a:t>
            </a:r>
            <a:r>
              <a:rPr kumimoji="1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hgb</a:t>
            </a:r>
            <a:r>
              <a:rPr kumimoji="1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: </a:t>
            </a:r>
            <a:r>
              <a:rPr kumimoji="1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GKwU</a:t>
            </a:r>
            <a:r>
              <a:rPr kumimoji="1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Mvwo</a:t>
            </a:r>
            <a:r>
              <a:rPr kumimoji="1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DËiw`‡K</a:t>
            </a:r>
            <a:r>
              <a:rPr kumimoji="1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1 †</a:t>
            </a:r>
            <a:r>
              <a:rPr kumimoji="1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m‡K‡Û</a:t>
            </a:r>
            <a:r>
              <a:rPr kumimoji="1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5 </a:t>
            </a:r>
            <a:r>
              <a:rPr kumimoji="1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wgUvi</a:t>
            </a:r>
            <a:r>
              <a:rPr kumimoji="1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1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M‡j</a:t>
            </a:r>
            <a:r>
              <a:rPr kumimoji="1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‡</a:t>
            </a:r>
            <a:r>
              <a:rPr kumimoji="1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eM</a:t>
            </a:r>
            <a:r>
              <a:rPr kumimoji="1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n‡e</a:t>
            </a:r>
            <a:r>
              <a:rPr kumimoji="1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5wg</a:t>
            </a:r>
            <a:r>
              <a:rPr kumimoji="1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./‡m. </a:t>
            </a:r>
            <a:r>
              <a:rPr kumimoji="1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DËi</a:t>
            </a:r>
            <a:r>
              <a:rPr kumimoji="1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1" lang="en-US" sz="3200" b="0" i="0" u="none" strike="noStrike" kern="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w`‡K</a:t>
            </a:r>
            <a:r>
              <a:rPr kumimoji="1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</a:t>
            </a:r>
            <a:endParaRPr kumimoji="1" lang="en-US" sz="3200" b="0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AFF2C221-3316-423D-AC9A-90E8702EC115}" type="datetime1">
              <a:rPr lang="en-US" smtClean="0"/>
              <a:t>08-Dec-13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lvl="0"/>
            <a:r>
              <a:rPr lang="en-US" sz="4800" b="1" dirty="0" err="1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Z¡iY</a:t>
            </a:r>
            <a:r>
              <a:rPr lang="en-US" sz="4800" b="1" dirty="0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4800" b="1" dirty="0" err="1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g›`b</a:t>
            </a:r>
            <a:r>
              <a:rPr lang="en-US" sz="4800" b="1" dirty="0" smtClean="0">
                <a:ln w="50800"/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t</a:t>
            </a:r>
            <a:endParaRPr lang="en-US" sz="4800" b="1" dirty="0">
              <a:ln w="50800"/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1905000"/>
            <a:ext cx="6019800" cy="1752600"/>
          </a:xfrm>
        </p:spPr>
        <p:txBody>
          <a:bodyPr/>
          <a:lstStyle/>
          <a:p>
            <a:pPr marL="0" lvl="0" indent="0" algn="just">
              <a:buNone/>
            </a:pP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mg‡qi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mv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‡_ †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eM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e„w×i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nvi‡K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Z¡iY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| †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hgb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-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cÖwZ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m‡K‡Û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5wg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.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eM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e„w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× †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c‡j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Z¡iY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5wg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/‡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</a:t>
            </a:r>
            <a:r>
              <a:rPr lang="en-US" sz="3200" baseline="300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2</a:t>
            </a:r>
            <a:endParaRPr lang="en-US" sz="3200" baseline="300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2286000" y="3886200"/>
            <a:ext cx="6019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 algn="just"/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mg‡qi</a:t>
            </a:r>
            <a:r>
              <a:rPr lang="en-US" sz="32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mv</a:t>
            </a:r>
            <a:r>
              <a:rPr lang="en-US" sz="32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‡_ †</a:t>
            </a:r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eM</a:t>
            </a:r>
            <a:r>
              <a:rPr lang="en-US" sz="32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n«v‡mi</a:t>
            </a:r>
            <a:r>
              <a:rPr lang="en-US" sz="32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nvi‡K</a:t>
            </a:r>
            <a:r>
              <a:rPr lang="en-US" sz="32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g›`b</a:t>
            </a:r>
            <a:r>
              <a:rPr lang="en-US" sz="32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32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| †</a:t>
            </a:r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hgb</a:t>
            </a:r>
            <a:r>
              <a:rPr lang="en-US" sz="32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- </a:t>
            </a:r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cÖwZ</a:t>
            </a:r>
            <a:r>
              <a:rPr lang="en-US" sz="32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m‡K‡Û</a:t>
            </a:r>
            <a:r>
              <a:rPr lang="en-US" sz="32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5wg</a:t>
            </a:r>
            <a:r>
              <a:rPr lang="en-US" sz="32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. </a:t>
            </a:r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2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eM</a:t>
            </a:r>
            <a:r>
              <a:rPr lang="en-US" sz="32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K‡g</a:t>
            </a:r>
            <a:r>
              <a:rPr lang="en-US" sz="32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M‡j</a:t>
            </a:r>
            <a:r>
              <a:rPr lang="en-US" sz="32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g›`b</a:t>
            </a:r>
            <a:r>
              <a:rPr lang="en-US" sz="32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32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5wg</a:t>
            </a:r>
            <a:r>
              <a:rPr lang="en-US" sz="3200" dirty="0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/‡</a:t>
            </a:r>
            <a:r>
              <a:rPr lang="en-US" sz="32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m</a:t>
            </a:r>
            <a:r>
              <a:rPr lang="en-US" sz="3200" baseline="30000" dirty="0" err="1" smtClean="0">
                <a:solidFill>
                  <a:srgbClr val="C00000"/>
                </a:solidFill>
                <a:latin typeface="SutonnyMJ" pitchFamily="2" charset="0"/>
                <a:cs typeface="SutonnyMJ" pitchFamily="2" charset="0"/>
              </a:rPr>
              <a:t>2</a:t>
            </a:r>
            <a:endParaRPr lang="en-US" sz="3200" baseline="30000" dirty="0" smtClean="0">
              <a:solidFill>
                <a:srgbClr val="C0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C9A57EB8-E074-4AFA-89D3-992B11B02CF3}" type="datetime1">
              <a:rPr lang="en-US" smtClean="0"/>
              <a:t>08-Dec-13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ngladeshi Traffic - The Finest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81000" y="609600"/>
            <a:ext cx="8305800" cy="5657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4400" b="1" spc="300" dirty="0" err="1" smtClean="0">
                <a:ln w="11430" cmpd="sng">
                  <a:solidFill>
                    <a:schemeClr val="accent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AwZwi³</a:t>
            </a:r>
            <a:r>
              <a:rPr lang="en-US" sz="4400" b="1" spc="300" dirty="0" smtClean="0">
                <a:ln w="11430" cmpd="sng">
                  <a:solidFill>
                    <a:schemeClr val="accent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spc="300" dirty="0" err="1" smtClean="0">
                <a:ln w="11430" cmpd="sng">
                  <a:solidFill>
                    <a:schemeClr val="accent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MwZ</a:t>
            </a:r>
            <a:r>
              <a:rPr lang="en-US" sz="4400" b="1" spc="300" dirty="0" smtClean="0">
                <a:ln w="11430" cmpd="sng">
                  <a:solidFill>
                    <a:schemeClr val="accent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 I </a:t>
            </a:r>
            <a:r>
              <a:rPr lang="en-US" sz="4400" b="1" spc="300" dirty="0" err="1" smtClean="0">
                <a:ln w="11430" cmpd="sng">
                  <a:solidFill>
                    <a:schemeClr val="accent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Rxe‡bi</a:t>
            </a:r>
            <a:r>
              <a:rPr lang="en-US" sz="4400" b="1" spc="300" dirty="0" smtClean="0">
                <a:ln w="11430" cmpd="sng">
                  <a:solidFill>
                    <a:schemeClr val="accent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spc="300" dirty="0" err="1" smtClean="0">
                <a:ln w="11430" cmpd="sng">
                  <a:solidFill>
                    <a:schemeClr val="accent1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SuywK</a:t>
            </a:r>
            <a:endParaRPr lang="en-US" sz="4400" b="1" spc="300" dirty="0">
              <a:ln w="11430" cmpd="sng">
                <a:solidFill>
                  <a:schemeClr val="accent1">
                    <a:lumMod val="5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5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23EF8EAC-8DC5-49F3-B233-233FE9C8DDAE}" type="datetime1">
              <a:rPr lang="en-US" smtClean="0"/>
              <a:t>08-Dec-13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1" dur="1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13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6324600" cy="685800"/>
          </a:xfrm>
        </p:spPr>
        <p:txBody>
          <a:bodyPr/>
          <a:lstStyle/>
          <a:p>
            <a:pPr lvl="0"/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Kx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Kx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wkLjvg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-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667000" y="1219200"/>
            <a:ext cx="5559425" cy="4648200"/>
          </a:xfrm>
        </p:spPr>
        <p:txBody>
          <a:bodyPr/>
          <a:lstStyle/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w¯’wZ</a:t>
            </a:r>
            <a:endParaRPr lang="en-US" sz="24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</a:t>
            </a:r>
            <a:endParaRPr lang="en-US" sz="24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cÖm½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KvVv‡gv</a:t>
            </a:r>
            <a:endParaRPr lang="en-US" sz="24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MwZi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cÖKvi‡f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` t </a:t>
            </a: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Pjb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t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mij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eµMwZ</a:t>
            </a:r>
            <a:endParaRPr lang="en-US" sz="24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N~Y©b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</a:t>
            </a:r>
            <a:endParaRPr lang="en-US" sz="24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N~Y©b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Pjb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</a:t>
            </a:r>
            <a:endParaRPr lang="en-US" sz="24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ch©ve„Ë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</a:t>
            </a:r>
            <a:endParaRPr lang="en-US" sz="24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‡`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vjb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¯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ú›`b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MwZ</a:t>
            </a:r>
            <a:endParaRPr lang="en-US" sz="24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`~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iZ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¡ I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miY</a:t>
            </a:r>
            <a:endParaRPr lang="en-US" sz="24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`ª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æwZ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eM</a:t>
            </a:r>
            <a:endParaRPr lang="en-US" sz="24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  <a:p>
            <a:pPr>
              <a:spcBef>
                <a:spcPts val="0"/>
              </a:spcBef>
              <a:buBlip>
                <a:blip r:embed="rId2"/>
              </a:buBlip>
            </a:pP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Z¡iY</a:t>
            </a:r>
            <a:r>
              <a:rPr lang="en-US" sz="24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24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g›`b</a:t>
            </a:r>
            <a:endParaRPr lang="en-US" sz="2400" dirty="0" smtClean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D009EA4E-7F88-40E5-8D97-FA3DEF9FB3CF}" type="datetime1">
              <a:rPr lang="en-US" smtClean="0"/>
              <a:t>08-Dec-13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741613" y="3124200"/>
            <a:ext cx="5484812" cy="1676400"/>
          </a:xfrm>
          <a:prstGeom prst="rect">
            <a:avLst/>
          </a:prstGeom>
          <a:noFill/>
          <a:ln/>
        </p:spPr>
        <p:txBody>
          <a:bodyPr numCol="1">
            <a:prstTxWarp prst="textCurveDown">
              <a:avLst/>
            </a:prstTxWarp>
            <a:scene3d>
              <a:camera prst="perspectiveAbove"/>
              <a:lightRig rig="threePt" dir="t"/>
            </a:scene3d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5C2305"/>
              </a:buClr>
              <a:buSzTx/>
              <a:buFontTx/>
              <a:buNone/>
              <a:tabLst/>
              <a:defRPr/>
            </a:pPr>
            <a:r>
              <a:rPr kumimoji="1" lang="en-US" sz="2200" b="1" i="0" u="none" strike="noStrike" kern="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330099"/>
                </a:solidFill>
                <a:effectLst>
                  <a:outerShdw blurRad="50800" algn="tl" rotWithShape="0">
                    <a:srgbClr val="000000"/>
                  </a:outerShdw>
                  <a:reflection blurRad="6350" stA="55000" endA="300" endPos="45500" dir="5400000" sy="-100000" algn="bl" rotWithShape="0"/>
                </a:effectLst>
                <a:uLnTx/>
                <a:uFillTx/>
                <a:latin typeface="+mn-lt"/>
                <a:ea typeface="+mn-ea"/>
                <a:cs typeface="+mn-cs"/>
              </a:rPr>
              <a:t>THANKS ALL OF YOU</a:t>
            </a:r>
            <a:endParaRPr kumimoji="1" lang="en-US" sz="2200" b="1" i="0" u="none" strike="noStrike" kern="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330099"/>
              </a:solidFill>
              <a:effectLst>
                <a:outerShdw blurRad="50800" algn="tl" rotWithShape="0">
                  <a:srgbClr val="000000"/>
                </a:outerShdw>
                <a:reflection blurRad="6350" stA="55000" endA="300" endPos="45500" dir="5400000" sy="-100000" algn="bl" rotWithShape="0"/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fld id="{09A86CE1-6DBC-401A-861D-5277C7F2C212}" type="datetime1">
              <a:rPr lang="en-US" smtClean="0"/>
              <a:t>08-Dec-13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আখতার হোসেন লিটন, ০১৭১৫৭৬৮৯৭৭, </a:t>
            </a:r>
            <a:r>
              <a:rPr lang="en-US" smtClean="0"/>
              <a:t>ahliton0@gmail.com</a:t>
            </a:r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3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6" grpI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8">
  <a:themeElements>
    <a:clrScheme name="Class Welcome 1">
      <a:dk1>
        <a:srgbClr val="000000"/>
      </a:dk1>
      <a:lt1>
        <a:srgbClr val="0099CC"/>
      </a:lt1>
      <a:dk2>
        <a:srgbClr val="000000"/>
      </a:dk2>
      <a:lt2>
        <a:srgbClr val="868686"/>
      </a:lt2>
      <a:accent1>
        <a:srgbClr val="00FFCC"/>
      </a:accent1>
      <a:accent2>
        <a:srgbClr val="969696"/>
      </a:accent2>
      <a:accent3>
        <a:srgbClr val="AACAE2"/>
      </a:accent3>
      <a:accent4>
        <a:srgbClr val="000000"/>
      </a:accent4>
      <a:accent5>
        <a:srgbClr val="AAFFE2"/>
      </a:accent5>
      <a:accent6>
        <a:srgbClr val="878787"/>
      </a:accent6>
      <a:hlink>
        <a:srgbClr val="00FFCC"/>
      </a:hlink>
      <a:folHlink>
        <a:srgbClr val="99CCFF"/>
      </a:folHlink>
    </a:clrScheme>
    <a:fontScheme name="Class Welcom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lass Welcome 1">
        <a:dk1>
          <a:srgbClr val="000000"/>
        </a:dk1>
        <a:lt1>
          <a:srgbClr val="0099CC"/>
        </a:lt1>
        <a:dk2>
          <a:srgbClr val="000000"/>
        </a:dk2>
        <a:lt2>
          <a:srgbClr val="868686"/>
        </a:lt2>
        <a:accent1>
          <a:srgbClr val="00FFCC"/>
        </a:accent1>
        <a:accent2>
          <a:srgbClr val="969696"/>
        </a:accent2>
        <a:accent3>
          <a:srgbClr val="AACAE2"/>
        </a:accent3>
        <a:accent4>
          <a:srgbClr val="000000"/>
        </a:accent4>
        <a:accent5>
          <a:srgbClr val="AAFFE2"/>
        </a:accent5>
        <a:accent6>
          <a:srgbClr val="878787"/>
        </a:accent6>
        <a:hlink>
          <a:srgbClr val="00FFCC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 Welcome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 Welcome 3">
        <a:dk1>
          <a:srgbClr val="5F5F5F"/>
        </a:dk1>
        <a:lt1>
          <a:srgbClr val="FFFFFF"/>
        </a:lt1>
        <a:dk2>
          <a:srgbClr val="5F5F5F"/>
        </a:dk2>
        <a:lt2>
          <a:srgbClr val="000000"/>
        </a:lt2>
        <a:accent1>
          <a:srgbClr val="969696"/>
        </a:accent1>
        <a:accent2>
          <a:srgbClr val="000000"/>
        </a:accent2>
        <a:accent3>
          <a:srgbClr val="FFFFFF"/>
        </a:accent3>
        <a:accent4>
          <a:srgbClr val="505050"/>
        </a:accent4>
        <a:accent5>
          <a:srgbClr val="C9C9C9"/>
        </a:accent5>
        <a:accent6>
          <a:srgbClr val="000000"/>
        </a:accent6>
        <a:hlink>
          <a:srgbClr val="7777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eme5">
  <a:themeElements>
    <a:clrScheme name="HeartShapes">
      <a:dk1>
        <a:srgbClr val="565A5C"/>
      </a:dk1>
      <a:lt1>
        <a:sysClr val="window" lastClr="FFFFFF"/>
      </a:lt1>
      <a:dk2>
        <a:srgbClr val="F03F46"/>
      </a:dk2>
      <a:lt2>
        <a:srgbClr val="F9D9DA"/>
      </a:lt2>
      <a:accent1>
        <a:srgbClr val="F3B2B4"/>
      </a:accent1>
      <a:accent2>
        <a:srgbClr val="F03F46"/>
      </a:accent2>
      <a:accent3>
        <a:srgbClr val="F46D72"/>
      </a:accent3>
      <a:accent4>
        <a:srgbClr val="DA93F7"/>
      </a:accent4>
      <a:accent5>
        <a:srgbClr val="AC60A7"/>
      </a:accent5>
      <a:accent6>
        <a:srgbClr val="C54777"/>
      </a:accent6>
      <a:hlink>
        <a:srgbClr val="F03F46"/>
      </a:hlink>
      <a:folHlink>
        <a:srgbClr val="969696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HeartShapes_16x9.potx" id="{BDD8F77D-C15E-4410-8C4B-671D9DAF2DB2}" vid="{C37ED12C-B966-48EB-B28D-62EFEA802184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551</TotalTime>
  <Words>1076</Words>
  <Application>Microsoft Office PowerPoint</Application>
  <PresentationFormat>On-screen Show (4:3)</PresentationFormat>
  <Paragraphs>143</Paragraphs>
  <Slides>25</Slides>
  <Notes>1</Notes>
  <HiddenSlides>0</HiddenSlides>
  <MMClips>11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1_Verve</vt:lpstr>
      <vt:lpstr>Theme8</vt:lpstr>
      <vt:lpstr>Custom Design</vt:lpstr>
      <vt:lpstr>1_Custom Design</vt:lpstr>
      <vt:lpstr>Theme5</vt:lpstr>
      <vt:lpstr>Slide 1</vt:lpstr>
      <vt:lpstr>Welcome!</vt:lpstr>
      <vt:lpstr>A B M Akhtar Hossain Mondal</vt:lpstr>
      <vt:lpstr>WELCOME</vt:lpstr>
      <vt:lpstr>Pj Avgiv wKQz wPÎ I wfwWI Dc‡fvM Kwi-</vt:lpstr>
      <vt:lpstr>What do you understand?</vt:lpstr>
      <vt:lpstr>Avgv‡`i AvR‡Ki cvV-</vt:lpstr>
      <vt:lpstr>w¯’wZ t</vt:lpstr>
      <vt:lpstr>Gev‡i wKQz wfwWI †`Lv hvK-</vt:lpstr>
      <vt:lpstr>w¯’wZ I MwZ Av‡cwÿKt</vt:lpstr>
      <vt:lpstr>cÖm½ KvVv‡gv t</vt:lpstr>
      <vt:lpstr>bvbvb cÖKvi MwZ t</vt:lpstr>
      <vt:lpstr>Pjb MwZ t</vt:lpstr>
      <vt:lpstr>Pjb MwZi cÖKvi‡f`t</vt:lpstr>
      <vt:lpstr>N~Y©b MwZ t</vt:lpstr>
      <vt:lpstr>N~Y©b PjbMwZ t</vt:lpstr>
      <vt:lpstr>ch©ve„Ë MwZt</vt:lpstr>
      <vt:lpstr>†`vjb ev ¯ú›`b MwZt</vt:lpstr>
      <vt:lpstr>Slide 19</vt:lpstr>
      <vt:lpstr>`~iZ¡ I miYt</vt:lpstr>
      <vt:lpstr>`ªæwZ I †eMt</vt:lpstr>
      <vt:lpstr>Z¡iY I g›`b t</vt:lpstr>
      <vt:lpstr>AwZwi³ MwZ I Rxe‡bi SuywK</vt:lpstr>
      <vt:lpstr>Kx Kx wkLjvg-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Liton</dc:creator>
  <cp:lastModifiedBy>Liton</cp:lastModifiedBy>
  <cp:revision>172</cp:revision>
  <dcterms:created xsi:type="dcterms:W3CDTF">2013-03-15T18:32:33Z</dcterms:created>
  <dcterms:modified xsi:type="dcterms:W3CDTF">2013-12-08T15:18:22Z</dcterms:modified>
</cp:coreProperties>
</file>